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14" r:id="rId2"/>
    <p:sldId id="3914" r:id="rId3"/>
    <p:sldId id="7692" r:id="rId4"/>
    <p:sldId id="7698" r:id="rId5"/>
    <p:sldId id="273" r:id="rId6"/>
    <p:sldId id="353" r:id="rId7"/>
    <p:sldId id="275" r:id="rId8"/>
    <p:sldId id="276" r:id="rId9"/>
    <p:sldId id="349" r:id="rId10"/>
    <p:sldId id="7709" r:id="rId11"/>
    <p:sldId id="7717" r:id="rId12"/>
    <p:sldId id="76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341B-672A-4B9C-9055-9D66E67120EE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14B4-73B6-4B75-9D41-3CE48092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2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78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103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56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5920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6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2655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7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2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5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6441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546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0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0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06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06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33" y="1109390"/>
            <a:ext cx="2566638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252" y="2212090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7A991324-B107-92B1-B257-3E025CE375D9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F87CA-6098-5867-6A5E-E9B73BA5624E}"/>
              </a:ext>
            </a:extLst>
          </p:cNvPr>
          <p:cNvSpPr/>
          <p:nvPr/>
        </p:nvSpPr>
        <p:spPr>
          <a:xfrm>
            <a:off x="1651378" y="901155"/>
            <a:ext cx="9590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hực hành: Đo độ dài mỗi cạnh rồi tính chu vi của hình tứ giác dưới đây.</a:t>
            </a:r>
            <a:endParaRPr lang="en-US" sz="2400" b="1" dirty="0">
              <a:solidFill>
                <a:schemeClr val="bg2">
                  <a:lumMod val="50000"/>
                </a:schemeClr>
              </a:solidFill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1A11C-B024-50D9-6053-6C3956067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12" t="36232" r="13863" b="9753"/>
          <a:stretch/>
        </p:blipFill>
        <p:spPr>
          <a:xfrm>
            <a:off x="2524991" y="2255648"/>
            <a:ext cx="5165099" cy="388432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622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7A991324-B107-92B1-B257-3E025CE375D9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F87CA-6098-5867-6A5E-E9B73BA5624E}"/>
              </a:ext>
            </a:extLst>
          </p:cNvPr>
          <p:cNvSpPr/>
          <p:nvPr/>
        </p:nvSpPr>
        <p:spPr>
          <a:xfrm>
            <a:off x="1651378" y="901155"/>
            <a:ext cx="9590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hực hành: Đo độ dài mỗi cạnh rồi tính chu vi của hình tứ giác dưới đây.</a:t>
            </a:r>
            <a:endParaRPr lang="en-US" sz="2400" b="1" dirty="0">
              <a:solidFill>
                <a:schemeClr val="bg2">
                  <a:lumMod val="50000"/>
                </a:schemeClr>
              </a:solidFill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1A11C-B024-50D9-6053-6C3956067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12" t="36232" r="13863" b="9753"/>
          <a:stretch/>
        </p:blipFill>
        <p:spPr>
          <a:xfrm>
            <a:off x="637847" y="1963549"/>
            <a:ext cx="3029459" cy="227825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652512-19D2-1BCA-2ADC-3C06B1444233}"/>
              </a:ext>
            </a:extLst>
          </p:cNvPr>
          <p:cNvSpPr/>
          <p:nvPr/>
        </p:nvSpPr>
        <p:spPr>
          <a:xfrm>
            <a:off x="3966226" y="2220199"/>
            <a:ext cx="4012015" cy="95032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MN = 2 cm; NP = 3 cm;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PQ = 1 cm; QM = 3 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7F4A4-1F22-015C-E7FE-278DECAE2725}"/>
              </a:ext>
            </a:extLst>
          </p:cNvPr>
          <p:cNvSpPr/>
          <p:nvPr/>
        </p:nvSpPr>
        <p:spPr>
          <a:xfrm>
            <a:off x="3966226" y="1786023"/>
            <a:ext cx="7083866" cy="48866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độ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mỗi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giác</a:t>
            </a:r>
            <a:r>
              <a:rPr lang="en-US" sz="2000" dirty="0">
                <a:latin typeface="UTM Avo" panose="02040603050506020204" pitchFamily="18" charset="0"/>
              </a:rPr>
              <a:t> MNPQ: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862341-3230-0981-8EAF-741401A5D468}"/>
                  </a:ext>
                </a:extLst>
              </p:cNvPr>
              <p:cNvSpPr/>
              <p:nvPr/>
            </p:nvSpPr>
            <p:spPr>
              <a:xfrm>
                <a:off x="3966226" y="3350926"/>
                <a:ext cx="3783762" cy="950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en-US" sz="2000" dirty="0">
                    <a:latin typeface="UTM Avo" panose="02040603050506020204" pitchFamily="18" charset="0"/>
                  </a:rPr>
                  <a:t>Chu vi </a:t>
                </a:r>
                <a:r>
                  <a:rPr lang="en-US" sz="2000" dirty="0" err="1">
                    <a:latin typeface="UTM Avo" panose="02040603050506020204" pitchFamily="18" charset="0"/>
                  </a:rPr>
                  <a:t>hình</a:t>
                </a:r>
                <a:r>
                  <a:rPr lang="en-US" sz="2000" dirty="0">
                    <a:latin typeface="UTM Avo" panose="02040603050506020204" pitchFamily="18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 charset="0"/>
                  </a:rPr>
                  <a:t>tứ</a:t>
                </a:r>
                <a:r>
                  <a:rPr lang="en-US" sz="2000" dirty="0">
                    <a:latin typeface="UTM Avo" panose="02040603050506020204" pitchFamily="18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 charset="0"/>
                  </a:rPr>
                  <a:t>giác</a:t>
                </a:r>
                <a:r>
                  <a:rPr lang="en-US" sz="2000" dirty="0">
                    <a:latin typeface="UTM Avo" panose="02040603050506020204" pitchFamily="18" charset="0"/>
                  </a:rPr>
                  <a:t> MNPQ </a:t>
                </a:r>
                <a:r>
                  <a:rPr lang="en-US" sz="2000" dirty="0" err="1">
                    <a:latin typeface="UTM Avo" panose="02040603050506020204" pitchFamily="18" charset="0"/>
                  </a:rPr>
                  <a:t>là</a:t>
                </a:r>
                <a:r>
                  <a:rPr lang="en-US" sz="2000" dirty="0">
                    <a:latin typeface="UTM Avo" panose="02040603050506020204" pitchFamily="18" charset="0"/>
                  </a:rPr>
                  <a:t>: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 dirty="0">
                    <a:latin typeface="UTM Avo" panose="020406030505060202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>
                    <a:latin typeface="UTM Avo" panose="02040603050506020204" pitchFamily="18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>
                    <a:latin typeface="UTM Avo" panose="02040603050506020204" pitchFamily="18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>
                    <a:latin typeface="UTM Avo" panose="02040603050506020204" pitchFamily="18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>
                    <a:latin typeface="UTM Avo" panose="02040603050506020204" pitchFamily="18" charset="0"/>
                  </a:rPr>
                  <a:t>9 (cm)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862341-3230-0981-8EAF-741401A5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26" y="3350926"/>
                <a:ext cx="3783762" cy="950325"/>
              </a:xfrm>
              <a:prstGeom prst="rect">
                <a:avLst/>
              </a:prstGeom>
              <a:blipFill>
                <a:blip r:embed="rId6"/>
                <a:stretch>
                  <a:fillRect l="-177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1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7A991324-B107-92B1-B257-3E025CE375D9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F87CA-6098-5867-6A5E-E9B73BA5624E}"/>
              </a:ext>
            </a:extLst>
          </p:cNvPr>
          <p:cNvSpPr/>
          <p:nvPr/>
        </p:nvSpPr>
        <p:spPr>
          <a:xfrm>
            <a:off x="1738005" y="901155"/>
            <a:ext cx="909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Sáu dùng lưới để rào hai mảnh vườn trồng hoa và trồng rau như hình dưới đây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bác Sáu cần dùng bao nhiêu mét lưới để rào mảnh vườn trồng rau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6458A-2CE5-1103-DE9C-FF4FD29C3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729" y="2258696"/>
            <a:ext cx="9036967" cy="3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7A991324-B107-92B1-B257-3E025CE375D9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F87CA-6098-5867-6A5E-E9B73BA5624E}"/>
              </a:ext>
            </a:extLst>
          </p:cNvPr>
          <p:cNvSpPr/>
          <p:nvPr/>
        </p:nvSpPr>
        <p:spPr>
          <a:xfrm>
            <a:off x="1738005" y="901155"/>
            <a:ext cx="909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Sáu dùng lưới để rào hai mảnh vườn trồng hoa và trồng rau như hình dưới đây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bác Sáu cần dùng bao nhiêu mét lưới để rào mảnh vườn trồng rau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B17E63-3AF6-321D-4561-01AA9DB2C270}"/>
                  </a:ext>
                </a:extLst>
              </p:cNvPr>
              <p:cNvSpPr txBox="1"/>
              <p:nvPr/>
            </p:nvSpPr>
            <p:spPr>
              <a:xfrm>
                <a:off x="1060069" y="2345510"/>
                <a:ext cx="5277051" cy="3014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1" u="sng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b="1" u="sng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400" b="1" u="sng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mảnh vườn trồng rau là: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18 (m)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UTM Avo" panose="02040603050506020204" pitchFamily="18" charset="0"/>
                    <a:ea typeface="DengXian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18 m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lưới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rào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rau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DengXian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B17E63-3AF6-321D-4561-01AA9DB2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69" y="2345510"/>
                <a:ext cx="5277051" cy="3014671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CB108EB-7F62-46C7-9AF9-64932419A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105" y="2645465"/>
            <a:ext cx="5101717" cy="31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252133" y="1764865"/>
            <a:ext cx="9576288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này, các em biết thêm được điều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FC03-7D79-4CFB-8A39-E633D4B43A89}"/>
              </a:ext>
            </a:extLst>
          </p:cNvPr>
          <p:cNvSpPr/>
          <p:nvPr/>
        </p:nvSpPr>
        <p:spPr>
          <a:xfrm>
            <a:off x="1817217" y="1481607"/>
            <a:ext cx="7860183" cy="194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đã được học cách tính chi vi hình tứ giác, theo em, điều đó có thể ứng dụng trong cuộc sống như thế nào?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5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309</Words>
  <Application>Microsoft Office PowerPoint</Application>
  <PresentationFormat>Widescreen</PresentationFormat>
  <Paragraphs>41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Times New Roman</vt:lpstr>
      <vt:lpstr>UTM Avo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19</cp:revision>
  <dcterms:created xsi:type="dcterms:W3CDTF">2022-12-03T11:58:41Z</dcterms:created>
  <dcterms:modified xsi:type="dcterms:W3CDTF">2023-12-15T14:45:27Z</dcterms:modified>
</cp:coreProperties>
</file>