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ppt/theme/themeOverride9.xml" ContentType="application/vnd.openxmlformats-officedocument.themeOverride+xml"/>
  <Override PartName="/ppt/notesSlides/notesSlide9.xml" ContentType="application/vnd.openxmlformats-officedocument.presentationml.notesSlide+xml"/>
  <Override PartName="/ppt/theme/themeOverride10.xml" ContentType="application/vnd.openxmlformats-officedocument.themeOverride+xml"/>
  <Override PartName="/ppt/notesSlides/notesSlide10.xml" ContentType="application/vnd.openxmlformats-officedocument.presentationml.notesSlide+xml"/>
  <Override PartName="/ppt/theme/themeOverride11.xml" ContentType="application/vnd.openxmlformats-officedocument.themeOverride+xml"/>
  <Override PartName="/ppt/notesSlides/notesSlide11.xml" ContentType="application/vnd.openxmlformats-officedocument.presentationml.notesSlide+xml"/>
  <Override PartName="/ppt/theme/themeOverride12.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3.xml" ContentType="application/vnd.openxmlformats-officedocument.themeOverr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6" r:id="rId3"/>
  </p:sldMasterIdLst>
  <p:notesMasterIdLst>
    <p:notesMasterId r:id="rId20"/>
  </p:notesMasterIdLst>
  <p:sldIdLst>
    <p:sldId id="314" r:id="rId4"/>
    <p:sldId id="291" r:id="rId5"/>
    <p:sldId id="258" r:id="rId6"/>
    <p:sldId id="382" r:id="rId7"/>
    <p:sldId id="385" r:id="rId8"/>
    <p:sldId id="292" r:id="rId9"/>
    <p:sldId id="293" r:id="rId10"/>
    <p:sldId id="294" r:id="rId11"/>
    <p:sldId id="295" r:id="rId12"/>
    <p:sldId id="296" r:id="rId13"/>
    <p:sldId id="260" r:id="rId14"/>
    <p:sldId id="264" r:id="rId15"/>
    <p:sldId id="383" r:id="rId16"/>
    <p:sldId id="305" r:id="rId17"/>
    <p:sldId id="384" r:id="rId18"/>
    <p:sldId id="35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8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C200E4-BCA0-473F-A390-56028B1C8045}" type="datetimeFigureOut">
              <a:rPr lang="en-US" smtClean="0"/>
              <a:t>22-Dec-23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9CEF4E-D639-47F3-85CC-EF66790883BF}" type="slidenum">
              <a:rPr lang="en-US" smtClean="0"/>
              <a:t>‹#›</a:t>
            </a:fld>
            <a:endParaRPr lang="en-US"/>
          </a:p>
        </p:txBody>
      </p:sp>
    </p:spTree>
    <p:extLst>
      <p:ext uri="{BB962C8B-B14F-4D97-AF65-F5344CB8AC3E}">
        <p14:creationId xmlns:p14="http://schemas.microsoft.com/office/powerpoint/2010/main" val="2921079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60542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3535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1261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52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4126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47499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6040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3861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0776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57199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7329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2312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9414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6200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2F358F-B682-4B87-ADAB-F665FF899D6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9BD0B4A-F6DD-4BCB-B839-A1668D776C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66B142A-988E-4550-AE2D-DA9B4DF90E97}"/>
              </a:ext>
            </a:extLst>
          </p:cNvPr>
          <p:cNvSpPr>
            <a:spLocks noGrp="1"/>
          </p:cNvSpPr>
          <p:nvPr>
            <p:ph type="dt" sz="half" idx="10"/>
          </p:nvPr>
        </p:nvSpPr>
        <p:spPr/>
        <p:txBody>
          <a:bodyPr/>
          <a:lstStyle/>
          <a:p>
            <a:fld id="{11D6D145-3A9E-455F-B450-299854106B76}" type="datetimeFigureOut">
              <a:rPr lang="zh-CN" altLang="en-US" smtClean="0"/>
              <a:t>2023/12/22</a:t>
            </a:fld>
            <a:endParaRPr lang="zh-CN" altLang="en-US"/>
          </a:p>
        </p:txBody>
      </p:sp>
      <p:sp>
        <p:nvSpPr>
          <p:cNvPr id="5" name="页脚占位符 4">
            <a:extLst>
              <a:ext uri="{FF2B5EF4-FFF2-40B4-BE49-F238E27FC236}">
                <a16:creationId xmlns:a16="http://schemas.microsoft.com/office/drawing/2014/main" id="{2C0DB1E8-09EC-4902-BD62-0BDFC2C27B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773B05-3C2C-4360-89C2-E0F02D943CFD}"/>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999591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D791CF-85F2-46FD-B8F7-7E4F635E5AF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908F178-8FAA-4206-B665-7CFCF8FDA56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E42D58-F458-4250-988E-2C479FA7D64E}"/>
              </a:ext>
            </a:extLst>
          </p:cNvPr>
          <p:cNvSpPr>
            <a:spLocks noGrp="1"/>
          </p:cNvSpPr>
          <p:nvPr>
            <p:ph type="dt" sz="half" idx="10"/>
          </p:nvPr>
        </p:nvSpPr>
        <p:spPr/>
        <p:txBody>
          <a:bodyPr/>
          <a:lstStyle/>
          <a:p>
            <a:fld id="{11D6D145-3A9E-455F-B450-299854106B76}" type="datetimeFigureOut">
              <a:rPr lang="zh-CN" altLang="en-US" smtClean="0"/>
              <a:t>2023/12/22</a:t>
            </a:fld>
            <a:endParaRPr lang="zh-CN" altLang="en-US"/>
          </a:p>
        </p:txBody>
      </p:sp>
      <p:sp>
        <p:nvSpPr>
          <p:cNvPr id="5" name="页脚占位符 4">
            <a:extLst>
              <a:ext uri="{FF2B5EF4-FFF2-40B4-BE49-F238E27FC236}">
                <a16:creationId xmlns:a16="http://schemas.microsoft.com/office/drawing/2014/main" id="{C823C984-7F8A-46C9-9295-089B59DFAAC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0FBA86-1BE1-4CAB-8BD5-36193DAC48B8}"/>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4286522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432D48D-104B-4C48-977C-5E0D04B93E5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85F84F6-0EAC-4807-B8EA-34EF0E1486F7}"/>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E29C23F-EFC0-4FC3-9DBC-B4055480221F}"/>
              </a:ext>
            </a:extLst>
          </p:cNvPr>
          <p:cNvSpPr>
            <a:spLocks noGrp="1"/>
          </p:cNvSpPr>
          <p:nvPr>
            <p:ph type="dt" sz="half" idx="10"/>
          </p:nvPr>
        </p:nvSpPr>
        <p:spPr/>
        <p:txBody>
          <a:bodyPr/>
          <a:lstStyle/>
          <a:p>
            <a:fld id="{11D6D145-3A9E-455F-B450-299854106B76}" type="datetimeFigureOut">
              <a:rPr lang="zh-CN" altLang="en-US" smtClean="0"/>
              <a:t>2023/12/22</a:t>
            </a:fld>
            <a:endParaRPr lang="zh-CN" altLang="en-US"/>
          </a:p>
        </p:txBody>
      </p:sp>
      <p:sp>
        <p:nvSpPr>
          <p:cNvPr id="5" name="页脚占位符 4">
            <a:extLst>
              <a:ext uri="{FF2B5EF4-FFF2-40B4-BE49-F238E27FC236}">
                <a16:creationId xmlns:a16="http://schemas.microsoft.com/office/drawing/2014/main" id="{B42EA60F-408D-4A20-9025-C5250013C2B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E6714D-15EA-43CB-A997-7604AF6D222B}"/>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442818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3837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0138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1938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2688209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r>
              <a:rPr lang="en-US" altLang="zh-CN" sz="3200" b="0" dirty="0">
                <a:solidFill>
                  <a:srgbClr val="217875"/>
                </a:solidFill>
                <a:latin typeface="+mj-ea"/>
                <a:ea typeface="+mj-ea"/>
                <a:cs typeface="Alibaba PuHuiTi" pitchFamily="18" charset="-122"/>
              </a:rPr>
              <a:t>Add title text</a:t>
            </a:r>
            <a:endParaRPr lang="zh-CN" altLang="en-US" sz="3200" b="0" dirty="0">
              <a:solidFill>
                <a:srgbClr val="217875"/>
              </a:solidFill>
              <a:latin typeface="+mj-ea"/>
              <a:ea typeface="+mj-ea"/>
              <a:cs typeface="Alibaba PuHuiTi" pitchFamily="18" charset="-122"/>
            </a:endParaRPr>
          </a:p>
        </p:txBody>
      </p:sp>
    </p:spTree>
    <p:extLst>
      <p:ext uri="{BB962C8B-B14F-4D97-AF65-F5344CB8AC3E}">
        <p14:creationId xmlns:p14="http://schemas.microsoft.com/office/powerpoint/2010/main" val="2513417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573F4B-476D-4BFF-81E1-2913B6B1431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4659F8AD-BFC6-4753-A5E0-99AADCD6458F}"/>
              </a:ext>
            </a:extLst>
          </p:cNvPr>
          <p:cNvSpPr>
            <a:spLocks noGrp="1"/>
          </p:cNvSpPr>
          <p:nvPr>
            <p:ph idx="1"/>
          </p:nvPr>
        </p:nvSpPr>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6B3DDEB-211D-45C0-B013-D7422776E94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2023/12/22</a:t>
            </a:fld>
            <a:endParaRPr lang="zh-CN" altLang="en-US" dirty="0"/>
          </a:p>
        </p:txBody>
      </p:sp>
      <p:sp>
        <p:nvSpPr>
          <p:cNvPr id="5" name="页脚占位符 4">
            <a:extLst>
              <a:ext uri="{FF2B5EF4-FFF2-40B4-BE49-F238E27FC236}">
                <a16:creationId xmlns:a16="http://schemas.microsoft.com/office/drawing/2014/main" id="{4D4CAD85-F988-49FE-B2DF-36DF795433F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08CC41DA-4295-4104-8D49-01F05A1F47D4}"/>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797802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F41C99-B9AC-4C20-983D-A87BAD9FC504}"/>
              </a:ext>
            </a:extLst>
          </p:cNvPr>
          <p:cNvSpPr>
            <a:spLocks noGrp="1"/>
          </p:cNvSpPr>
          <p:nvPr>
            <p:ph type="title"/>
          </p:nvPr>
        </p:nvSpPr>
        <p:spPr>
          <a:xfrm>
            <a:off x="831850" y="1709738"/>
            <a:ext cx="10515600" cy="2852737"/>
          </a:xfr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EB9D56E1-004C-4257-9378-437E7671D669}"/>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id="{E069AB6B-EECF-455B-9FFA-768A4B6D3A50}"/>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2023/12/22</a:t>
            </a:fld>
            <a:endParaRPr lang="zh-CN" altLang="en-US" dirty="0"/>
          </a:p>
        </p:txBody>
      </p:sp>
      <p:sp>
        <p:nvSpPr>
          <p:cNvPr id="5" name="页脚占位符 4">
            <a:extLst>
              <a:ext uri="{FF2B5EF4-FFF2-40B4-BE49-F238E27FC236}">
                <a16:creationId xmlns:a16="http://schemas.microsoft.com/office/drawing/2014/main" id="{99CE22D4-6ADE-41C5-9B14-1C2FBB280C26}"/>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6E32184D-9BFF-4992-8D90-61D6E07C9E8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95916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CD9B9-8D70-4F32-8BCF-A6D6E6F91BA0}"/>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059CB31-FAB9-4797-9F87-08662457A044}"/>
              </a:ext>
            </a:extLst>
          </p:cNvPr>
          <p:cNvSpPr>
            <a:spLocks noGrp="1"/>
          </p:cNvSpPr>
          <p:nvPr>
            <p:ph sz="half" idx="1"/>
          </p:nvPr>
        </p:nvSpPr>
        <p:spPr>
          <a:xfrm>
            <a:off x="838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a16="http://schemas.microsoft.com/office/drawing/2014/main" id="{4D7E2A11-6BBC-49F0-B07C-E0E154DDA80A}"/>
              </a:ext>
            </a:extLst>
          </p:cNvPr>
          <p:cNvSpPr>
            <a:spLocks noGrp="1"/>
          </p:cNvSpPr>
          <p:nvPr>
            <p:ph sz="half" idx="2"/>
          </p:nvPr>
        </p:nvSpPr>
        <p:spPr>
          <a:xfrm>
            <a:off x="6172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a16="http://schemas.microsoft.com/office/drawing/2014/main" id="{411E7575-A71B-4911-989F-EE91732F1C9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2023/12/22</a:t>
            </a:fld>
            <a:endParaRPr lang="zh-CN" altLang="en-US" dirty="0"/>
          </a:p>
        </p:txBody>
      </p:sp>
      <p:sp>
        <p:nvSpPr>
          <p:cNvPr id="6" name="页脚占位符 5">
            <a:extLst>
              <a:ext uri="{FF2B5EF4-FFF2-40B4-BE49-F238E27FC236}">
                <a16:creationId xmlns:a16="http://schemas.microsoft.com/office/drawing/2014/main" id="{85E05285-3348-4A85-B637-47FA09A7D79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2DA02FEB-D2EC-4808-8DCC-3AA966D3CC1B}"/>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13160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08FE2-59F2-4551-B177-9AE9E9DA76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F36A6B8-C0AF-41F3-9FC5-9A6C3BA3BBD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E0D2BD0-E7D2-4860-886D-7EA3D043EB16}"/>
              </a:ext>
            </a:extLst>
          </p:cNvPr>
          <p:cNvSpPr>
            <a:spLocks noGrp="1"/>
          </p:cNvSpPr>
          <p:nvPr>
            <p:ph type="dt" sz="half" idx="10"/>
          </p:nvPr>
        </p:nvSpPr>
        <p:spPr/>
        <p:txBody>
          <a:bodyPr/>
          <a:lstStyle/>
          <a:p>
            <a:fld id="{11D6D145-3A9E-455F-B450-299854106B76}" type="datetimeFigureOut">
              <a:rPr lang="zh-CN" altLang="en-US" smtClean="0"/>
              <a:t>2023/12/22</a:t>
            </a:fld>
            <a:endParaRPr lang="zh-CN" altLang="en-US"/>
          </a:p>
        </p:txBody>
      </p:sp>
      <p:sp>
        <p:nvSpPr>
          <p:cNvPr id="5" name="页脚占位符 4">
            <a:extLst>
              <a:ext uri="{FF2B5EF4-FFF2-40B4-BE49-F238E27FC236}">
                <a16:creationId xmlns:a16="http://schemas.microsoft.com/office/drawing/2014/main" id="{F48D5ED3-172B-4E43-93B5-7619640265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1624130-F7DA-4783-8117-DA2FB2BBCA6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1428850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2023/12/22</a:t>
            </a:fld>
            <a:endParaRPr lang="zh-CN" altLang="en-US" dirty="0"/>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3660392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2023/12/22</a:t>
            </a:fld>
            <a:endParaRPr lang="zh-CN" altLang="en-US" dirty="0"/>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363121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B82EEE-87E8-4E6E-BCDA-CE4F0ED74AA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19BB196D-E7D7-49A3-8462-956EFD80777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2023/12/22</a:t>
            </a:fld>
            <a:endParaRPr lang="zh-CN" altLang="en-US" dirty="0"/>
          </a:p>
        </p:txBody>
      </p:sp>
      <p:sp>
        <p:nvSpPr>
          <p:cNvPr id="4" name="页脚占位符 3">
            <a:extLst>
              <a:ext uri="{FF2B5EF4-FFF2-40B4-BE49-F238E27FC236}">
                <a16:creationId xmlns:a16="http://schemas.microsoft.com/office/drawing/2014/main" id="{29C208EA-E8E7-43DC-A4BC-9C53B2699301}"/>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5" name="灯片编号占位符 4">
            <a:extLst>
              <a:ext uri="{FF2B5EF4-FFF2-40B4-BE49-F238E27FC236}">
                <a16:creationId xmlns:a16="http://schemas.microsoft.com/office/drawing/2014/main" id="{85C5EDCD-39C0-4F7A-9E19-B57F3083AF1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440036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0C23D66-D83F-4014-A8B4-8DCD9997A4E3}"/>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2023/12/22</a:t>
            </a:fld>
            <a:endParaRPr lang="zh-CN" altLang="en-US" dirty="0"/>
          </a:p>
        </p:txBody>
      </p:sp>
      <p:sp>
        <p:nvSpPr>
          <p:cNvPr id="3" name="页脚占位符 2">
            <a:extLst>
              <a:ext uri="{FF2B5EF4-FFF2-40B4-BE49-F238E27FC236}">
                <a16:creationId xmlns:a16="http://schemas.microsoft.com/office/drawing/2014/main" id="{120EA144-D34E-4A77-AB3B-6805BB0B0577}"/>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4" name="灯片编号占位符 3">
            <a:extLst>
              <a:ext uri="{FF2B5EF4-FFF2-40B4-BE49-F238E27FC236}">
                <a16:creationId xmlns:a16="http://schemas.microsoft.com/office/drawing/2014/main" id="{E4286206-A366-4124-853A-FEC7F13A246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3618065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2D7C82-45BF-42C4-BB03-EB2635A1335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CF32C3B7-F8B0-40AD-922D-5CA43082E722}"/>
              </a:ext>
            </a:extLst>
          </p:cNvPr>
          <p:cNvSpPr>
            <a:spLocks noGrp="1"/>
          </p:cNvSpPr>
          <p:nvPr>
            <p:ph idx="1"/>
          </p:nvPr>
        </p:nvSpPr>
        <p:spPr>
          <a:xfrm>
            <a:off x="5183188" y="987425"/>
            <a:ext cx="6172200" cy="4873625"/>
          </a:xfr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a16="http://schemas.microsoft.com/office/drawing/2014/main" id="{11C1F0BA-51A0-43F5-93C8-AE07CB8ABE55}"/>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531D9D48-BAFB-4EF4-8AEA-D81F19665C6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2023/12/22</a:t>
            </a:fld>
            <a:endParaRPr lang="zh-CN" altLang="en-US" dirty="0"/>
          </a:p>
        </p:txBody>
      </p:sp>
      <p:sp>
        <p:nvSpPr>
          <p:cNvPr id="6" name="页脚占位符 5">
            <a:extLst>
              <a:ext uri="{FF2B5EF4-FFF2-40B4-BE49-F238E27FC236}">
                <a16:creationId xmlns:a16="http://schemas.microsoft.com/office/drawing/2014/main" id="{619E6E0E-5BDC-45AD-8B75-1CD801F9B0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BE108B90-A0BB-40B7-8D5D-67DFAD281BD0}"/>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186021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736BAB-AE27-40EC-A8F2-096CEC28981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C623A35-1B60-4FC4-9CAF-E190BA3E435C}"/>
              </a:ext>
            </a:extLst>
          </p:cNvPr>
          <p:cNvSpPr>
            <a:spLocks noGrp="1"/>
          </p:cNvSpPr>
          <p:nvPr>
            <p:ph type="pic" idx="1"/>
          </p:nvPr>
        </p:nvSpPr>
        <p:spPr>
          <a:xfrm>
            <a:off x="5183188" y="987425"/>
            <a:ext cx="6172200" cy="4873625"/>
          </a:xfr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04B66B7F-3F31-4FD6-BF1E-69FD6A18DFC9}"/>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28F2739C-5817-465C-BCB8-FD7D39E9307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2023/12/22</a:t>
            </a:fld>
            <a:endParaRPr lang="zh-CN" altLang="en-US" dirty="0"/>
          </a:p>
        </p:txBody>
      </p:sp>
      <p:sp>
        <p:nvSpPr>
          <p:cNvPr id="6" name="页脚占位符 5">
            <a:extLst>
              <a:ext uri="{FF2B5EF4-FFF2-40B4-BE49-F238E27FC236}">
                <a16:creationId xmlns:a16="http://schemas.microsoft.com/office/drawing/2014/main" id="{E7644EA8-0DA7-4EB9-95D1-CA413158ECBE}"/>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4F21CCCA-3266-4D3C-802E-0720824F5BB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4061213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1E01D-4FBD-4A60-8631-1DF5DB9F84F4}"/>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C0CC2518-D43B-46FB-B483-103387665313}"/>
              </a:ext>
            </a:extLst>
          </p:cNvPr>
          <p:cNvSpPr>
            <a:spLocks noGrp="1"/>
          </p:cNvSpPr>
          <p:nvPr>
            <p:ph type="body" orient="vert" idx="1"/>
          </p:nvPr>
        </p:nvSpPr>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8ADA9CF7-4EE4-4FFE-B3B5-A3BDE4384D55}"/>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2023/12/22</a:t>
            </a:fld>
            <a:endParaRPr lang="zh-CN" altLang="en-US" dirty="0"/>
          </a:p>
        </p:txBody>
      </p:sp>
      <p:sp>
        <p:nvSpPr>
          <p:cNvPr id="5" name="页脚占位符 4">
            <a:extLst>
              <a:ext uri="{FF2B5EF4-FFF2-40B4-BE49-F238E27FC236}">
                <a16:creationId xmlns:a16="http://schemas.microsoft.com/office/drawing/2014/main" id="{F456ECCF-8082-496F-AD53-3AD9EF8866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1DA18224-ED6E-4BEC-A274-D395EE082B5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92560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18E743E-6B14-4812-919D-5E7ADBFEE0E7}"/>
              </a:ext>
            </a:extLst>
          </p:cNvPr>
          <p:cNvSpPr>
            <a:spLocks noGrp="1"/>
          </p:cNvSpPr>
          <p:nvPr>
            <p:ph type="title" orient="vert"/>
          </p:nvPr>
        </p:nvSpPr>
        <p:spPr>
          <a:xfrm>
            <a:off x="8724900" y="365125"/>
            <a:ext cx="2628900" cy="5811838"/>
          </a:xfr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86679F42-7C53-476C-A5A1-B19629551D8F}"/>
              </a:ext>
            </a:extLst>
          </p:cNvPr>
          <p:cNvSpPr>
            <a:spLocks noGrp="1"/>
          </p:cNvSpPr>
          <p:nvPr>
            <p:ph type="body" orient="vert" idx="1"/>
          </p:nvPr>
        </p:nvSpPr>
        <p:spPr>
          <a:xfrm>
            <a:off x="838200" y="365125"/>
            <a:ext cx="7734300" cy="5811838"/>
          </a:xfr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5B137755-32BB-424F-BC96-080069C4EDE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2023/12/22</a:t>
            </a:fld>
            <a:endParaRPr lang="zh-CN" altLang="en-US" dirty="0"/>
          </a:p>
        </p:txBody>
      </p:sp>
      <p:sp>
        <p:nvSpPr>
          <p:cNvPr id="5" name="页脚占位符 4">
            <a:extLst>
              <a:ext uri="{FF2B5EF4-FFF2-40B4-BE49-F238E27FC236}">
                <a16:creationId xmlns:a16="http://schemas.microsoft.com/office/drawing/2014/main" id="{943CEF99-409C-42D3-9492-C4C204205860}"/>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33A52D60-EB74-42F7-96D8-5F5248C5D2E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83801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128B12-5BFF-43F1-80D3-B29B0252A45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014C9BB-EA22-4CB4-87CD-10FBA0DD96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236C491-8AA3-4077-B903-1BAC7C91D56C}"/>
              </a:ext>
            </a:extLst>
          </p:cNvPr>
          <p:cNvSpPr>
            <a:spLocks noGrp="1"/>
          </p:cNvSpPr>
          <p:nvPr>
            <p:ph type="dt" sz="half" idx="10"/>
          </p:nvPr>
        </p:nvSpPr>
        <p:spPr/>
        <p:txBody>
          <a:bodyPr/>
          <a:lstStyle/>
          <a:p>
            <a:fld id="{11D6D145-3A9E-455F-B450-299854106B76}" type="datetimeFigureOut">
              <a:rPr lang="zh-CN" altLang="en-US" smtClean="0"/>
              <a:t>2023/12/22</a:t>
            </a:fld>
            <a:endParaRPr lang="zh-CN" altLang="en-US"/>
          </a:p>
        </p:txBody>
      </p:sp>
      <p:sp>
        <p:nvSpPr>
          <p:cNvPr id="5" name="页脚占位符 4">
            <a:extLst>
              <a:ext uri="{FF2B5EF4-FFF2-40B4-BE49-F238E27FC236}">
                <a16:creationId xmlns:a16="http://schemas.microsoft.com/office/drawing/2014/main" id="{C3C68846-A6CC-4A9D-ABA8-034DCDEB34C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20FC3AB-D517-4C7C-9790-4C89A67078DE}"/>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1841281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3FB46F-743F-4175-906E-AF2AB28D15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3516C7E-9F3C-43DA-9CC1-3EB8F39C346D}"/>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86A4B0-A91E-412B-9449-629D9393BC0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C871006-FBDB-4768-BA41-BA56475356D4}"/>
              </a:ext>
            </a:extLst>
          </p:cNvPr>
          <p:cNvSpPr>
            <a:spLocks noGrp="1"/>
          </p:cNvSpPr>
          <p:nvPr>
            <p:ph type="dt" sz="half" idx="10"/>
          </p:nvPr>
        </p:nvSpPr>
        <p:spPr/>
        <p:txBody>
          <a:bodyPr/>
          <a:lstStyle/>
          <a:p>
            <a:fld id="{11D6D145-3A9E-455F-B450-299854106B76}" type="datetimeFigureOut">
              <a:rPr lang="zh-CN" altLang="en-US" smtClean="0"/>
              <a:t>2023/12/22</a:t>
            </a:fld>
            <a:endParaRPr lang="zh-CN" altLang="en-US"/>
          </a:p>
        </p:txBody>
      </p:sp>
      <p:sp>
        <p:nvSpPr>
          <p:cNvPr id="6" name="页脚占位符 5">
            <a:extLst>
              <a:ext uri="{FF2B5EF4-FFF2-40B4-BE49-F238E27FC236}">
                <a16:creationId xmlns:a16="http://schemas.microsoft.com/office/drawing/2014/main" id="{3903FCB1-6284-41EB-9061-0E8294D1301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8A915A9-9F8C-41DA-8E40-5C2968CB96CC}"/>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793884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74119B-FD3D-43C7-B521-9D19DF89A17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BB4EA43-7397-40E5-8D7F-7BA4754B42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B9ECA9D-4F9E-4ED9-A6A2-96517EA1BCA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158CC48-E3E7-4860-9A68-C95E27A62B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C872553-5D14-4A52-9AD1-9065D59588E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D663B14-446C-43D3-8B03-B259CEEE3490}"/>
              </a:ext>
            </a:extLst>
          </p:cNvPr>
          <p:cNvSpPr>
            <a:spLocks noGrp="1"/>
          </p:cNvSpPr>
          <p:nvPr>
            <p:ph type="dt" sz="half" idx="10"/>
          </p:nvPr>
        </p:nvSpPr>
        <p:spPr/>
        <p:txBody>
          <a:bodyPr/>
          <a:lstStyle/>
          <a:p>
            <a:fld id="{11D6D145-3A9E-455F-B450-299854106B76}" type="datetimeFigureOut">
              <a:rPr lang="zh-CN" altLang="en-US" smtClean="0"/>
              <a:t>2023/12/22</a:t>
            </a:fld>
            <a:endParaRPr lang="zh-CN" altLang="en-US"/>
          </a:p>
        </p:txBody>
      </p:sp>
      <p:sp>
        <p:nvSpPr>
          <p:cNvPr id="8" name="页脚占位符 7">
            <a:extLst>
              <a:ext uri="{FF2B5EF4-FFF2-40B4-BE49-F238E27FC236}">
                <a16:creationId xmlns:a16="http://schemas.microsoft.com/office/drawing/2014/main" id="{2BB665BC-1D2E-4354-8034-EA139F7B1C0C}"/>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6B278E8-9BFD-4460-97AD-6A77659E91BF}"/>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603734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ECD899-1FEE-4A3A-A19B-BB98F12CB4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2E49951-E80B-43CE-80C4-6B2C2E219412}"/>
              </a:ext>
            </a:extLst>
          </p:cNvPr>
          <p:cNvSpPr>
            <a:spLocks noGrp="1"/>
          </p:cNvSpPr>
          <p:nvPr>
            <p:ph type="dt" sz="half" idx="10"/>
          </p:nvPr>
        </p:nvSpPr>
        <p:spPr/>
        <p:txBody>
          <a:bodyPr/>
          <a:lstStyle/>
          <a:p>
            <a:fld id="{11D6D145-3A9E-455F-B450-299854106B76}" type="datetimeFigureOut">
              <a:rPr lang="zh-CN" altLang="en-US" smtClean="0"/>
              <a:t>2023/12/22</a:t>
            </a:fld>
            <a:endParaRPr lang="zh-CN" altLang="en-US"/>
          </a:p>
        </p:txBody>
      </p:sp>
      <p:sp>
        <p:nvSpPr>
          <p:cNvPr id="4" name="页脚占位符 3">
            <a:extLst>
              <a:ext uri="{FF2B5EF4-FFF2-40B4-BE49-F238E27FC236}">
                <a16:creationId xmlns:a16="http://schemas.microsoft.com/office/drawing/2014/main" id="{00B27DA4-C112-4E5A-8F67-33F83175B0D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D65F34F-E79B-4F02-A87E-9477AF8909F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309398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2D042D-9CED-4056-8127-FADDD59E6517}"/>
              </a:ext>
            </a:extLst>
          </p:cNvPr>
          <p:cNvSpPr>
            <a:spLocks noGrp="1"/>
          </p:cNvSpPr>
          <p:nvPr>
            <p:ph type="dt" sz="half" idx="10"/>
          </p:nvPr>
        </p:nvSpPr>
        <p:spPr/>
        <p:txBody>
          <a:bodyPr/>
          <a:lstStyle/>
          <a:p>
            <a:fld id="{11D6D145-3A9E-455F-B450-299854106B76}" type="datetimeFigureOut">
              <a:rPr lang="zh-CN" altLang="en-US" smtClean="0"/>
              <a:t>2023/12/22</a:t>
            </a:fld>
            <a:endParaRPr lang="zh-CN" altLang="en-US"/>
          </a:p>
        </p:txBody>
      </p:sp>
      <p:sp>
        <p:nvSpPr>
          <p:cNvPr id="3" name="页脚占位符 2">
            <a:extLst>
              <a:ext uri="{FF2B5EF4-FFF2-40B4-BE49-F238E27FC236}">
                <a16:creationId xmlns:a16="http://schemas.microsoft.com/office/drawing/2014/main" id="{DBA186D5-EA9B-4D60-B019-391C66CDA01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9208B38-019E-464D-B474-7BAC2324C56F}"/>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13916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A2BC27-DE85-4D51-A41C-C0952FBE4A5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02AD7C6-A7A5-4AE3-B02A-B09F1DE71B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BE564-5ADE-43B0-8C41-0DE40F58E1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4BEFAAA-A6FE-408F-B186-B1D73C26A5BF}"/>
              </a:ext>
            </a:extLst>
          </p:cNvPr>
          <p:cNvSpPr>
            <a:spLocks noGrp="1"/>
          </p:cNvSpPr>
          <p:nvPr>
            <p:ph type="dt" sz="half" idx="10"/>
          </p:nvPr>
        </p:nvSpPr>
        <p:spPr/>
        <p:txBody>
          <a:bodyPr/>
          <a:lstStyle/>
          <a:p>
            <a:fld id="{11D6D145-3A9E-455F-B450-299854106B76}" type="datetimeFigureOut">
              <a:rPr lang="zh-CN" altLang="en-US" smtClean="0"/>
              <a:t>2023/12/22</a:t>
            </a:fld>
            <a:endParaRPr lang="zh-CN" altLang="en-US"/>
          </a:p>
        </p:txBody>
      </p:sp>
      <p:sp>
        <p:nvSpPr>
          <p:cNvPr id="6" name="页脚占位符 5">
            <a:extLst>
              <a:ext uri="{FF2B5EF4-FFF2-40B4-BE49-F238E27FC236}">
                <a16:creationId xmlns:a16="http://schemas.microsoft.com/office/drawing/2014/main" id="{8257687B-F7BA-45EB-A975-4681C34A063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ABCCF17-49AC-43E2-B932-48BED6AD4BD4}"/>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287269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C6AD8C-5681-45E0-8267-FD4E82F9463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3AAFA8-AE00-45CE-8FC3-A5510EE556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CD8BC02-17A6-445B-A239-C8FCE11B3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D2A0A6F-932C-4AE4-A5DB-A9402FC2A9C8}"/>
              </a:ext>
            </a:extLst>
          </p:cNvPr>
          <p:cNvSpPr>
            <a:spLocks noGrp="1"/>
          </p:cNvSpPr>
          <p:nvPr>
            <p:ph type="dt" sz="half" idx="10"/>
          </p:nvPr>
        </p:nvSpPr>
        <p:spPr/>
        <p:txBody>
          <a:bodyPr/>
          <a:lstStyle/>
          <a:p>
            <a:fld id="{11D6D145-3A9E-455F-B450-299854106B76}" type="datetimeFigureOut">
              <a:rPr lang="zh-CN" altLang="en-US" smtClean="0"/>
              <a:t>2023/12/22</a:t>
            </a:fld>
            <a:endParaRPr lang="zh-CN" altLang="en-US"/>
          </a:p>
        </p:txBody>
      </p:sp>
      <p:sp>
        <p:nvSpPr>
          <p:cNvPr id="6" name="页脚占位符 5">
            <a:extLst>
              <a:ext uri="{FF2B5EF4-FFF2-40B4-BE49-F238E27FC236}">
                <a16:creationId xmlns:a16="http://schemas.microsoft.com/office/drawing/2014/main" id="{19129549-A14B-4521-B655-37718603699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BB8A79F-4F97-484D-B2E8-9906366A243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1037140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07DA26D-7FA7-4716-B503-1BD00AC9BD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685941F-6D23-4689-BA78-33F1C928A5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CE98ED-8FEF-4F87-9DAB-E597506DA0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D6D145-3A9E-455F-B450-299854106B76}" type="datetimeFigureOut">
              <a:rPr lang="zh-CN" altLang="en-US" smtClean="0"/>
              <a:t>2023/12/22</a:t>
            </a:fld>
            <a:endParaRPr lang="zh-CN" altLang="en-US"/>
          </a:p>
        </p:txBody>
      </p:sp>
      <p:sp>
        <p:nvSpPr>
          <p:cNvPr id="5" name="页脚占位符 4">
            <a:extLst>
              <a:ext uri="{FF2B5EF4-FFF2-40B4-BE49-F238E27FC236}">
                <a16:creationId xmlns:a16="http://schemas.microsoft.com/office/drawing/2014/main" id="{1C714180-DB2C-4957-AF9C-A3A789A7B6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3C46A57-DC26-4AD6-9738-E1BBFEFE4B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187141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69690" y="20256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Tree>
    <p:extLst>
      <p:ext uri="{BB962C8B-B14F-4D97-AF65-F5344CB8AC3E}">
        <p14:creationId xmlns:p14="http://schemas.microsoft.com/office/powerpoint/2010/main" val="32762792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C1A58CE-DB0B-4B28-A79B-6BB92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E0EE108A-936F-4EFE-B97C-EB83F60E7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FA213275-B3FF-4FBD-AD95-61ED89916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libaba PuHuiTi" pitchFamily="18" charset="-122"/>
                <a:ea typeface="Alibaba PuHuiTi" pitchFamily="18" charset="-122"/>
              </a:defRPr>
            </a:lvl1pPr>
          </a:lstStyle>
          <a:p>
            <a:fld id="{E03BAA36-83D7-4306-A588-FDD11218D53D}" type="datetimeFigureOut">
              <a:rPr lang="zh-CN" altLang="en-US" smtClean="0"/>
              <a:pPr/>
              <a:t>2023/12/22</a:t>
            </a:fld>
            <a:endParaRPr lang="zh-CN" altLang="en-US" dirty="0"/>
          </a:p>
        </p:txBody>
      </p:sp>
      <p:sp>
        <p:nvSpPr>
          <p:cNvPr id="5" name="页脚占位符 4">
            <a:extLst>
              <a:ext uri="{FF2B5EF4-FFF2-40B4-BE49-F238E27FC236}">
                <a16:creationId xmlns:a16="http://schemas.microsoft.com/office/drawing/2014/main" id="{01DBC311-2380-4A92-BF13-8E11D2999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5C28BADB-5275-4E13-97D8-0DEE15AF3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16851089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9.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hemeOverride" Target="../theme/themeOverride9.xml"/><Relationship Id="rId6" Type="http://schemas.openxmlformats.org/officeDocument/2006/relationships/image" Target="../media/image33.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hemeOverride" Target="../theme/themeOverride10.xml"/><Relationship Id="rId6" Type="http://schemas.openxmlformats.org/officeDocument/2006/relationships/image" Target="../media/image32.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11.xml"/><Relationship Id="rId5" Type="http://schemas.openxmlformats.org/officeDocument/2006/relationships/image" Target="../media/image28.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12.xml"/><Relationship Id="rId5" Type="http://schemas.openxmlformats.org/officeDocument/2006/relationships/image" Target="../media/image28.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39.jp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14.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hemeOverride" Target="../theme/themeOverride13.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40.png"/><Relationship Id="rId9"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notesSlide" Target="../notesSlides/notesSlide1.xml"/><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27.png"/><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video" Target="../media/media1.mp4"/><Relationship Id="rId7" Type="http://schemas.openxmlformats.org/officeDocument/2006/relationships/image" Target="../media/image23.png"/><Relationship Id="rId2" Type="http://schemas.microsoft.com/office/2007/relationships/media" Target="../media/media1.mp4"/><Relationship Id="rId1" Type="http://schemas.openxmlformats.org/officeDocument/2006/relationships/themeOverride" Target="../theme/themeOverride3.xml"/><Relationship Id="rId6" Type="http://schemas.openxmlformats.org/officeDocument/2006/relationships/image" Target="../media/image22.png"/><Relationship Id="rId5" Type="http://schemas.openxmlformats.org/officeDocument/2006/relationships/notesSlide" Target="../notesSlides/notesSlide3.xml"/><Relationship Id="rId4" Type="http://schemas.openxmlformats.org/officeDocument/2006/relationships/slideLayout" Target="../slideLayouts/slideLayout2.xml"/><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image" Target="../media/image32.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6.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33.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7.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image" Target="../media/image33.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8.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hemeOverride" Target="../theme/themeOverride8.xml"/><Relationship Id="rId6" Type="http://schemas.openxmlformats.org/officeDocument/2006/relationships/image" Target="../media/image33.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163170" y="4873337"/>
            <a:ext cx="5419606" cy="830766"/>
          </a:xfrm>
          <a:prstGeom prst="rect">
            <a:avLst/>
          </a:prstGeom>
          <a:noFill/>
        </p:spPr>
        <p:txBody>
          <a:bodyPr wrap="none" lIns="91208" tIns="45606" rIns="91208" bIns="45606">
            <a:spAutoFit/>
          </a:bodyPr>
          <a:lstStyle/>
          <a:p>
            <a:pPr algn="ctr">
              <a:defRPr/>
            </a:pPr>
            <a:r>
              <a:rPr lang="en-US"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32" name="Picture 31">
            <a:extLst>
              <a:ext uri="{FF2B5EF4-FFF2-40B4-BE49-F238E27FC236}">
                <a16:creationId xmlns:a16="http://schemas.microsoft.com/office/drawing/2014/main" id="{265F7638-C5AA-4D65-AB01-EFDAE266C209}"/>
              </a:ext>
            </a:extLst>
          </p:cNvPr>
          <p:cNvPicPr>
            <a:picLocks noChangeAspect="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433972" y="-87541"/>
            <a:ext cx="1204578" cy="1204578"/>
          </a:xfrm>
          <a:prstGeom prst="rect">
            <a:avLst/>
          </a:prstGeom>
        </p:spPr>
      </p:pic>
      <p:sp>
        <p:nvSpPr>
          <p:cNvPr id="33" name="Rounded Rectangle 10">
            <a:extLst>
              <a:ext uri="{FF2B5EF4-FFF2-40B4-BE49-F238E27FC236}">
                <a16:creationId xmlns:a16="http://schemas.microsoft.com/office/drawing/2014/main" id="{A3E50A56-EDC0-4D0F-A0EB-D5A6ACE9CF93}"/>
              </a:ext>
            </a:extLst>
          </p:cNvPr>
          <p:cNvSpPr/>
          <p:nvPr/>
        </p:nvSpPr>
        <p:spPr>
          <a:xfrm>
            <a:off x="3638550" y="193936"/>
            <a:ext cx="6429259" cy="715089"/>
          </a:xfrm>
          <a:prstGeom prst="round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dung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mỗi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bức</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tranh</a:t>
            </a:r>
            <a:endPar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endParaRPr>
          </a:p>
        </p:txBody>
      </p:sp>
      <p:sp>
        <p:nvSpPr>
          <p:cNvPr id="34" name="Rectangle 33">
            <a:extLst>
              <a:ext uri="{FF2B5EF4-FFF2-40B4-BE49-F238E27FC236}">
                <a16:creationId xmlns:a16="http://schemas.microsoft.com/office/drawing/2014/main" id="{5A0E6BD7-9D4C-4DE4-9C7B-62526C6F0107}"/>
              </a:ext>
            </a:extLst>
          </p:cNvPr>
          <p:cNvSpPr/>
          <p:nvPr/>
        </p:nvSpPr>
        <p:spPr>
          <a:xfrm>
            <a:off x="664391" y="2190856"/>
            <a:ext cx="5184866"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Hàng</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xóm</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tắc</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kè</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quyết</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định</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đến</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thăm</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tắc</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kè</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5" name="Rounded Rectangle 4">
            <a:extLst>
              <a:ext uri="{FF2B5EF4-FFF2-40B4-BE49-F238E27FC236}">
                <a16:creationId xmlns:a16="http://schemas.microsoft.com/office/drawing/2014/main" id="{F0F33F0A-40CE-4DDC-A632-7CDEADE7293C}"/>
              </a:ext>
            </a:extLst>
          </p:cNvPr>
          <p:cNvSpPr/>
          <p:nvPr/>
        </p:nvSpPr>
        <p:spPr>
          <a:xfrm>
            <a:off x="6237916" y="1664660"/>
            <a:ext cx="5184866" cy="4490124"/>
          </a:xfrm>
          <a:prstGeom prst="roundRect">
            <a:avLst/>
          </a:prstGeom>
          <a:noFill/>
          <a:ln w="76200">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9AAECACD-2E76-43CF-BE5C-6F6AF21557BD}"/>
              </a:ext>
            </a:extLst>
          </p:cNvPr>
          <p:cNvPicPr>
            <a:picLocks noChangeAspect="1"/>
          </p:cNvPicPr>
          <p:nvPr/>
        </p:nvPicPr>
        <p:blipFill>
          <a:blip r:embed="rId8"/>
          <a:stretch>
            <a:fillRect/>
          </a:stretch>
        </p:blipFill>
        <p:spPr>
          <a:xfrm>
            <a:off x="6329216" y="1797750"/>
            <a:ext cx="4917904" cy="4182640"/>
          </a:xfrm>
          <a:prstGeom prst="rect">
            <a:avLst/>
          </a:prstGeom>
        </p:spPr>
      </p:pic>
    </p:spTree>
    <p:extLst>
      <p:ext uri="{BB962C8B-B14F-4D97-AF65-F5344CB8AC3E}">
        <p14:creationId xmlns:p14="http://schemas.microsoft.com/office/powerpoint/2010/main" val="3755251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2" name="图片 8" descr="6e3e461d6fe4261ffac34bab182ac1ed">
            <a:extLst>
              <a:ext uri="{FF2B5EF4-FFF2-40B4-BE49-F238E27FC236}">
                <a16:creationId xmlns:a16="http://schemas.microsoft.com/office/drawing/2014/main" id="{D924BB54-EEC3-4018-8983-CDE901B7C90A}"/>
              </a:ext>
            </a:extLst>
          </p:cNvPr>
          <p:cNvPicPr>
            <a:picLocks noChangeAspect="1"/>
          </p:cNvPicPr>
          <p:nvPr/>
        </p:nvPicPr>
        <p:blipFill>
          <a:blip r:embed="rId6"/>
          <a:stretch>
            <a:fillRect/>
          </a:stretch>
        </p:blipFill>
        <p:spPr>
          <a:xfrm>
            <a:off x="1510665" y="0"/>
            <a:ext cx="8569960" cy="5057775"/>
          </a:xfrm>
          <a:prstGeom prst="rect">
            <a:avLst/>
          </a:prstGeom>
        </p:spPr>
      </p:pic>
      <p:sp>
        <p:nvSpPr>
          <p:cNvPr id="13" name="文本框 9">
            <a:extLst>
              <a:ext uri="{FF2B5EF4-FFF2-40B4-BE49-F238E27FC236}">
                <a16:creationId xmlns:a16="http://schemas.microsoft.com/office/drawing/2014/main" id="{DBA7BC2C-F99C-4B84-BE8B-B772A3B762D7}"/>
              </a:ext>
            </a:extLst>
          </p:cNvPr>
          <p:cNvSpPr txBox="1"/>
          <p:nvPr/>
        </p:nvSpPr>
        <p:spPr>
          <a:xfrm>
            <a:off x="2991303" y="1454309"/>
            <a:ext cx="625221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Kể</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từng</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đoạn</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câu</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chuyện</a:t>
            </a:r>
            <a:endPar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pic>
        <p:nvPicPr>
          <p:cNvPr id="14" name="图片 7" descr="图片包含 玩具, 玩偶&#10;&#10;自动生成的说明">
            <a:extLst>
              <a:ext uri="{FF2B5EF4-FFF2-40B4-BE49-F238E27FC236}">
                <a16:creationId xmlns:a16="http://schemas.microsoft.com/office/drawing/2014/main" id="{650CC214-3289-40C4-B47A-76782E7C6B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63206" y="4217956"/>
            <a:ext cx="1933540" cy="2097488"/>
          </a:xfrm>
          <a:prstGeom prst="rect">
            <a:avLst/>
          </a:prstGeom>
        </p:spPr>
      </p:pic>
    </p:spTree>
    <p:extLst>
      <p:ext uri="{BB962C8B-B14F-4D97-AF65-F5344CB8AC3E}">
        <p14:creationId xmlns:p14="http://schemas.microsoft.com/office/powerpoint/2010/main" val="1717369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4">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grpSp>
        <p:nvGrpSpPr>
          <p:cNvPr id="11" name="Group 10">
            <a:extLst>
              <a:ext uri="{FF2B5EF4-FFF2-40B4-BE49-F238E27FC236}">
                <a16:creationId xmlns:a16="http://schemas.microsoft.com/office/drawing/2014/main" id="{A4E3C32E-03D6-47DB-B096-EDEB16C2F135}"/>
              </a:ext>
            </a:extLst>
          </p:cNvPr>
          <p:cNvGrpSpPr/>
          <p:nvPr/>
        </p:nvGrpSpPr>
        <p:grpSpPr>
          <a:xfrm>
            <a:off x="6146208" y="847880"/>
            <a:ext cx="5555682" cy="938408"/>
            <a:chOff x="8074959" y="1866151"/>
            <a:chExt cx="3934904" cy="938408"/>
          </a:xfrm>
        </p:grpSpPr>
        <p:sp>
          <p:nvSpPr>
            <p:cNvPr id="12" name="Rounded Rectangular Callout 15">
              <a:extLst>
                <a:ext uri="{FF2B5EF4-FFF2-40B4-BE49-F238E27FC236}">
                  <a16:creationId xmlns:a16="http://schemas.microsoft.com/office/drawing/2014/main" id="{23BC06FD-2EB3-48DA-B24F-52898762F1AD}"/>
                </a:ext>
              </a:extLst>
            </p:cNvPr>
            <p:cNvSpPr/>
            <p:nvPr/>
          </p:nvSpPr>
          <p:spPr>
            <a:xfrm>
              <a:off x="8074959" y="1866151"/>
              <a:ext cx="3934904" cy="938408"/>
            </a:xfrm>
            <a:prstGeom prst="round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6">
              <a:extLst>
                <a:ext uri="{FF2B5EF4-FFF2-40B4-BE49-F238E27FC236}">
                  <a16:creationId xmlns:a16="http://schemas.microsoft.com/office/drawing/2014/main" id="{65929798-4265-47BB-B547-38AFEC867366}"/>
                </a:ext>
              </a:extLst>
            </p:cNvPr>
            <p:cNvSpPr/>
            <p:nvPr/>
          </p:nvSpPr>
          <p:spPr>
            <a:xfrm>
              <a:off x="8208456" y="2009289"/>
              <a:ext cx="3753135" cy="715089"/>
            </a:xfrm>
            <a:prstGeom prst="round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Kể</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chuyện</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trong</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nhóm</a:t>
              </a:r>
              <a:endParaRPr kumimoji="0" lang="en-US" sz="36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sp>
        <p:nvSpPr>
          <p:cNvPr id="14" name="Rounded Rectangle 35">
            <a:extLst>
              <a:ext uri="{FF2B5EF4-FFF2-40B4-BE49-F238E27FC236}">
                <a16:creationId xmlns:a16="http://schemas.microsoft.com/office/drawing/2014/main" id="{03605B26-0123-424C-802B-97505B826924}"/>
              </a:ext>
            </a:extLst>
          </p:cNvPr>
          <p:cNvSpPr/>
          <p:nvPr/>
        </p:nvSpPr>
        <p:spPr>
          <a:xfrm>
            <a:off x="7199836" y="2192419"/>
            <a:ext cx="3584561" cy="578882"/>
          </a:xfrm>
          <a:prstGeom prst="roundRect">
            <a:avLst/>
          </a:prstGeom>
          <a:solidFill>
            <a:srgbClr val="FFFF99"/>
          </a:solidFill>
          <a:ln w="28575">
            <a:solidFill>
              <a:srgbClr val="729E5D"/>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nội</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dung </a:t>
            </a:r>
          </a:p>
        </p:txBody>
      </p:sp>
      <p:sp>
        <p:nvSpPr>
          <p:cNvPr id="15" name="Rounded Rectangle 36">
            <a:extLst>
              <a:ext uri="{FF2B5EF4-FFF2-40B4-BE49-F238E27FC236}">
                <a16:creationId xmlns:a16="http://schemas.microsoft.com/office/drawing/2014/main" id="{72CB9137-B2A8-4C4C-A52C-11E84544D613}"/>
              </a:ext>
            </a:extLst>
          </p:cNvPr>
          <p:cNvSpPr/>
          <p:nvPr/>
        </p:nvSpPr>
        <p:spPr>
          <a:xfrm>
            <a:off x="7199836" y="3052301"/>
            <a:ext cx="3584561" cy="1055608"/>
          </a:xfrm>
          <a:prstGeom prst="roundRect">
            <a:avLst/>
          </a:prstGeom>
          <a:solidFill>
            <a:srgbClr val="FFF2CD"/>
          </a:solidFill>
          <a:ln w="28575">
            <a:solidFill>
              <a:schemeClr val="accent4"/>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dụng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ánh</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mắt</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chỉ</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giọng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điệu</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8" name="Picture 17">
            <a:extLst>
              <a:ext uri="{FF2B5EF4-FFF2-40B4-BE49-F238E27FC236}">
                <a16:creationId xmlns:a16="http://schemas.microsoft.com/office/drawing/2014/main" id="{2F499A9A-B945-414D-8951-4ACFED822195}"/>
              </a:ext>
            </a:extLst>
          </p:cNvPr>
          <p:cNvPicPr>
            <a:picLocks noChangeAspect="1"/>
          </p:cNvPicPr>
          <p:nvPr/>
        </p:nvPicPr>
        <p:blipFill>
          <a:blip r:embed="rId5"/>
          <a:stretch>
            <a:fillRect/>
          </a:stretch>
        </p:blipFill>
        <p:spPr>
          <a:xfrm>
            <a:off x="198949" y="816695"/>
            <a:ext cx="5648325" cy="51720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240129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4">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grpSp>
        <p:nvGrpSpPr>
          <p:cNvPr id="16" name="Group 15">
            <a:extLst>
              <a:ext uri="{FF2B5EF4-FFF2-40B4-BE49-F238E27FC236}">
                <a16:creationId xmlns:a16="http://schemas.microsoft.com/office/drawing/2014/main" id="{7B151A92-FB2E-4113-B7F9-FE1C40E6D872}"/>
              </a:ext>
            </a:extLst>
          </p:cNvPr>
          <p:cNvGrpSpPr/>
          <p:nvPr/>
        </p:nvGrpSpPr>
        <p:grpSpPr>
          <a:xfrm>
            <a:off x="6139406" y="713126"/>
            <a:ext cx="5555682" cy="1328023"/>
            <a:chOff x="8074959" y="1553241"/>
            <a:chExt cx="3934904" cy="1328023"/>
          </a:xfrm>
        </p:grpSpPr>
        <p:sp>
          <p:nvSpPr>
            <p:cNvPr id="17" name="Rounded Rectangular Callout 15">
              <a:extLst>
                <a:ext uri="{FF2B5EF4-FFF2-40B4-BE49-F238E27FC236}">
                  <a16:creationId xmlns:a16="http://schemas.microsoft.com/office/drawing/2014/main" id="{5126A41D-717A-4E12-97E6-7C1A06E06EAF}"/>
                </a:ext>
              </a:extLst>
            </p:cNvPr>
            <p:cNvSpPr/>
            <p:nvPr/>
          </p:nvSpPr>
          <p:spPr>
            <a:xfrm>
              <a:off x="8074959" y="1605455"/>
              <a:ext cx="3934904" cy="1199104"/>
            </a:xfrm>
            <a:prstGeom prst="round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6">
              <a:extLst>
                <a:ext uri="{FF2B5EF4-FFF2-40B4-BE49-F238E27FC236}">
                  <a16:creationId xmlns:a16="http://schemas.microsoft.com/office/drawing/2014/main" id="{52F91750-43A9-4C04-BBB6-3F70E2C79840}"/>
                </a:ext>
              </a:extLst>
            </p:cNvPr>
            <p:cNvSpPr/>
            <p:nvPr/>
          </p:nvSpPr>
          <p:spPr>
            <a:xfrm>
              <a:off x="8165843" y="1553241"/>
              <a:ext cx="3753135" cy="1328023"/>
            </a:xfrm>
            <a:prstGeom prst="round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Kể</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trước</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lớp</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toàn</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bộ</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chuyện</a:t>
              </a:r>
              <a:endParaRPr kumimoji="0" lang="en-US" sz="36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sp>
        <p:nvSpPr>
          <p:cNvPr id="19" name="Rounded Rectangle 37">
            <a:extLst>
              <a:ext uri="{FF2B5EF4-FFF2-40B4-BE49-F238E27FC236}">
                <a16:creationId xmlns:a16="http://schemas.microsoft.com/office/drawing/2014/main" id="{B39E29B6-7CAC-4612-AC26-99CBD71C7561}"/>
              </a:ext>
            </a:extLst>
          </p:cNvPr>
          <p:cNvSpPr/>
          <p:nvPr/>
        </p:nvSpPr>
        <p:spPr>
          <a:xfrm>
            <a:off x="7219171" y="2380822"/>
            <a:ext cx="3584561" cy="578882"/>
          </a:xfrm>
          <a:prstGeom prst="roundRect">
            <a:avLst/>
          </a:prstGeom>
          <a:solidFill>
            <a:srgbClr val="FFFF99"/>
          </a:solidFill>
          <a:ln w="28575">
            <a:solidFill>
              <a:srgbClr val="729E5D"/>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nội</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dung </a:t>
            </a:r>
          </a:p>
        </p:txBody>
      </p:sp>
      <p:sp>
        <p:nvSpPr>
          <p:cNvPr id="20" name="Rounded Rectangle 55">
            <a:extLst>
              <a:ext uri="{FF2B5EF4-FFF2-40B4-BE49-F238E27FC236}">
                <a16:creationId xmlns:a16="http://schemas.microsoft.com/office/drawing/2014/main" id="{D6C9B11E-B05D-4C3D-9C7B-B4E558C73CE7}"/>
              </a:ext>
            </a:extLst>
          </p:cNvPr>
          <p:cNvSpPr/>
          <p:nvPr/>
        </p:nvSpPr>
        <p:spPr>
          <a:xfrm>
            <a:off x="7219171" y="3240704"/>
            <a:ext cx="3584561" cy="1055608"/>
          </a:xfrm>
          <a:prstGeom prst="roundRect">
            <a:avLst/>
          </a:prstGeom>
          <a:solidFill>
            <a:srgbClr val="FFF2CD"/>
          </a:solidFill>
          <a:ln w="28575">
            <a:solidFill>
              <a:schemeClr val="accent4"/>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dụng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ánh</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mắt</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chỉ</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giọng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điệu</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4" name="Picture 23">
            <a:extLst>
              <a:ext uri="{FF2B5EF4-FFF2-40B4-BE49-F238E27FC236}">
                <a16:creationId xmlns:a16="http://schemas.microsoft.com/office/drawing/2014/main" id="{4F3D6CE6-A4B6-48E1-8D6B-43F2431575D6}"/>
              </a:ext>
            </a:extLst>
          </p:cNvPr>
          <p:cNvPicPr>
            <a:picLocks noChangeAspect="1"/>
          </p:cNvPicPr>
          <p:nvPr/>
        </p:nvPicPr>
        <p:blipFill>
          <a:blip r:embed="rId5"/>
          <a:stretch>
            <a:fillRect/>
          </a:stretch>
        </p:blipFill>
        <p:spPr>
          <a:xfrm>
            <a:off x="275951" y="562695"/>
            <a:ext cx="5648325" cy="51720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88266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descr="6ccb8bc6dbe83c6ae811819d70909b6f"/>
          <p:cNvPicPr>
            <a:picLocks noChangeAspect="1"/>
          </p:cNvPicPr>
          <p:nvPr/>
        </p:nvPicPr>
        <p:blipFill>
          <a:blip r:embed="rId3"/>
          <a:stretch>
            <a:fillRect/>
          </a:stretch>
        </p:blipFill>
        <p:spPr>
          <a:xfrm>
            <a:off x="-62230" y="3323590"/>
            <a:ext cx="12673330" cy="4010660"/>
          </a:xfrm>
          <a:prstGeom prst="rect">
            <a:avLst/>
          </a:prstGeom>
        </p:spPr>
      </p:pic>
      <p:grpSp>
        <p:nvGrpSpPr>
          <p:cNvPr id="22" name="Group 21"/>
          <p:cNvGrpSpPr/>
          <p:nvPr/>
        </p:nvGrpSpPr>
        <p:grpSpPr>
          <a:xfrm rot="325758">
            <a:off x="7075715" y="1201714"/>
            <a:ext cx="4275273" cy="1118537"/>
            <a:chOff x="8024779" y="1866151"/>
            <a:chExt cx="4078869" cy="1135554"/>
          </a:xfrm>
        </p:grpSpPr>
        <p:sp>
          <p:nvSpPr>
            <p:cNvPr id="23" name="Rounded Rectangular Callout 22"/>
            <p:cNvSpPr/>
            <p:nvPr/>
          </p:nvSpPr>
          <p:spPr>
            <a:xfrm>
              <a:off x="8024779" y="1866151"/>
              <a:ext cx="4078869" cy="1135554"/>
            </a:xfrm>
            <a:prstGeom prst="wedgeRoundRectCallout">
              <a:avLst>
                <a:gd name="adj1" fmla="val -37443"/>
                <a:gd name="adj2" fmla="val 78121"/>
                <a:gd name="adj3" fmla="val 16667"/>
              </a:avLst>
            </a:prstGeom>
            <a:solidFill>
              <a:schemeClr val="bg1"/>
            </a:solidFill>
            <a:ln w="1905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8204582" y="1924487"/>
              <a:ext cx="3753135"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nghĩa</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gì</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25" name="Group 24"/>
          <p:cNvGrpSpPr/>
          <p:nvPr/>
        </p:nvGrpSpPr>
        <p:grpSpPr>
          <a:xfrm rot="310518">
            <a:off x="7075715" y="2961224"/>
            <a:ext cx="4220226" cy="1229166"/>
            <a:chOff x="8022813" y="3502880"/>
            <a:chExt cx="3934904" cy="1135554"/>
          </a:xfrm>
        </p:grpSpPr>
        <p:sp>
          <p:nvSpPr>
            <p:cNvPr id="26" name="Rounded Rectangular Callout 25"/>
            <p:cNvSpPr/>
            <p:nvPr/>
          </p:nvSpPr>
          <p:spPr>
            <a:xfrm>
              <a:off x="8022813" y="3502880"/>
              <a:ext cx="3934904" cy="1070780"/>
            </a:xfrm>
            <a:prstGeom prst="wedgeRoundRectCallout">
              <a:avLst>
                <a:gd name="adj1" fmla="val -37443"/>
                <a:gd name="adj2" fmla="val 78121"/>
                <a:gd name="adj3" fmla="val 16667"/>
              </a:avLst>
            </a:prstGeom>
            <a:solidFill>
              <a:schemeClr val="bg1"/>
            </a:solidFill>
            <a:ln w="19050">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8152436" y="3561216"/>
              <a:ext cx="3753135"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thích</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nhân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vật</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nào</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nhất</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Vì</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sao</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8" name="Picture 27"/>
          <p:cNvPicPr>
            <a:picLocks noChangeAspect="1"/>
          </p:cNvPicPr>
          <p:nvPr/>
        </p:nvPicPr>
        <p:blipFill>
          <a:blip r:embed="rId4">
            <a:clrChange>
              <a:clrFrom>
                <a:srgbClr val="FFFFFB"/>
              </a:clrFrom>
              <a:clrTo>
                <a:srgbClr val="FFFFFB">
                  <a:alpha val="0"/>
                </a:srgbClr>
              </a:clrTo>
            </a:clrChange>
            <a:extLst>
              <a:ext uri="{28A0092B-C50C-407E-A947-70E740481C1C}">
                <a14:useLocalDpi xmlns:a14="http://schemas.microsoft.com/office/drawing/2010/main" val="0"/>
              </a:ext>
            </a:extLst>
          </a:blip>
          <a:stretch>
            <a:fillRect/>
          </a:stretch>
        </p:blipFill>
        <p:spPr>
          <a:xfrm>
            <a:off x="4330303" y="4378223"/>
            <a:ext cx="3888264" cy="2223640"/>
          </a:xfrm>
          <a:prstGeom prst="rect">
            <a:avLst/>
          </a:prstGeom>
        </p:spPr>
      </p:pic>
      <p:pic>
        <p:nvPicPr>
          <p:cNvPr id="13" name="Picture 12">
            <a:extLst>
              <a:ext uri="{FF2B5EF4-FFF2-40B4-BE49-F238E27FC236}">
                <a16:creationId xmlns:a16="http://schemas.microsoft.com/office/drawing/2014/main" id="{047DDF40-045D-40FF-8248-047871214B0C}"/>
              </a:ext>
            </a:extLst>
          </p:cNvPr>
          <p:cNvPicPr>
            <a:picLocks noChangeAspect="1"/>
          </p:cNvPicPr>
          <p:nvPr/>
        </p:nvPicPr>
        <p:blipFill>
          <a:blip r:embed="rId5"/>
          <a:stretch>
            <a:fillRect/>
          </a:stretch>
        </p:blipFill>
        <p:spPr>
          <a:xfrm>
            <a:off x="447676" y="262781"/>
            <a:ext cx="5389942" cy="49354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3975018"/>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0-#ppt_w/2"/>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83344" y="1325342"/>
            <a:ext cx="10305381" cy="5312119"/>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8">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87" name="文本框 39">
            <a:extLst>
              <a:ext uri="{FF2B5EF4-FFF2-40B4-BE49-F238E27FC236}">
                <a16:creationId xmlns:a16="http://schemas.microsoft.com/office/drawing/2014/main" id="{1F70942B-9272-45C2-A1F5-56BFFCDE0460}"/>
              </a:ext>
            </a:extLst>
          </p:cNvPr>
          <p:cNvSpPr txBox="1"/>
          <p:nvPr/>
        </p:nvSpPr>
        <p:spPr>
          <a:xfrm>
            <a:off x="3865694" y="343322"/>
            <a:ext cx="6964865"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Ý </a:t>
            </a:r>
            <a:r>
              <a:rPr kumimoji="0" lang="en-US" altLang="zh-CN" sz="5400" b="1" i="0" u="none" strike="noStrike" kern="1200" cap="none" spc="0" normalizeH="0" baseline="0" noProof="0" dirty="0" err="1">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altLang="zh-CN" sz="5400" b="1" i="0" u="none" strike="noStrike" kern="1200" cap="none" spc="0" normalizeH="0" baseline="0" noProof="0" dirty="0">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5400" b="1" i="0" u="none" strike="noStrike" kern="1200" cap="none" spc="0" normalizeH="0" baseline="0" noProof="0" dirty="0" err="1">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5400" b="1" i="0" u="none" strike="noStrike" kern="1200" cap="none" spc="0" normalizeH="0" baseline="0" noProof="0" dirty="0">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5400" b="1" i="0" u="none" strike="noStrike" kern="1200" cap="none" spc="0" normalizeH="0" baseline="0" noProof="0" dirty="0" err="1">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endParaRPr kumimoji="0" lang="zh-CN" altLang="en-US" sz="5400" b="1" i="0" u="none" strike="noStrike" kern="1200" cap="none" spc="0" normalizeH="0" baseline="0" noProof="0" dirty="0">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8" name="Text Box 15"/>
          <p:cNvSpPr txBox="1">
            <a:spLocks noChangeArrowheads="1"/>
          </p:cNvSpPr>
          <p:nvPr/>
        </p:nvSpPr>
        <p:spPr bwMode="auto">
          <a:xfrm>
            <a:off x="2046514" y="1781387"/>
            <a:ext cx="9442211" cy="3539430"/>
          </a:xfrm>
          <a:prstGeom prst="rect">
            <a:avLst/>
          </a:prstGeom>
          <a:noFill/>
          <a:ln>
            <a:noFill/>
          </a:ln>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 chuyện cho ta thấy, dù sống ở đâu cũng phải tôn trọng những người sống xung quanh. Ta phải giữ gìn trật tự để khong làm ảnh hưởng đến người khác. Nhưng đồng thời, ta cũng biết nên biết thông cảm với hàng xóm nếu họ có lỡ làm phiền ta vì hoàn cảnh đặc biệt. Hàng xóm láng giềng cần biết thông cảm tôn trọng lẫn nhau)</a:t>
            </a:r>
            <a:endParaRPr kumimoji="0" lang="en-US" sz="32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2"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22982"/>
          <a:stretch/>
        </p:blipFill>
        <p:spPr>
          <a:xfrm>
            <a:off x="695928" y="3983324"/>
            <a:ext cx="1765918" cy="2872754"/>
          </a:xfrm>
          <a:prstGeom prst="rect">
            <a:avLst/>
          </a:prstGeom>
        </p:spPr>
      </p:pic>
    </p:spTree>
    <p:extLst>
      <p:ext uri="{BB962C8B-B14F-4D97-AF65-F5344CB8AC3E}">
        <p14:creationId xmlns:p14="http://schemas.microsoft.com/office/powerpoint/2010/main" val="2670472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2500"/>
                            </p:stCondLst>
                            <p:childTnLst>
                              <p:par>
                                <p:cTn id="27" presetID="42" presetClass="entr" presetSubtype="0" fill="hold" grpId="0" nodeType="afterEffect">
                                  <p:stCondLst>
                                    <p:cond delay="0"/>
                                  </p:stCondLst>
                                  <p:childTnLst>
                                    <p:set>
                                      <p:cBhvr>
                                        <p:cTn id="28" dur="1" fill="hold">
                                          <p:stCondLst>
                                            <p:cond delay="0"/>
                                          </p:stCondLst>
                                        </p:cTn>
                                        <p:tgtEl>
                                          <p:spTgt spid="87"/>
                                        </p:tgtEl>
                                        <p:attrNameLst>
                                          <p:attrName>style.visibility</p:attrName>
                                        </p:attrNameLst>
                                      </p:cBhvr>
                                      <p:to>
                                        <p:strVal val="visible"/>
                                      </p:to>
                                    </p:set>
                                    <p:animEffect transition="in" filter="fade">
                                      <p:cBhvr>
                                        <p:cTn id="29" dur="1000"/>
                                        <p:tgtEl>
                                          <p:spTgt spid="87"/>
                                        </p:tgtEl>
                                      </p:cBhvr>
                                    </p:animEffect>
                                    <p:anim calcmode="lin" valueType="num">
                                      <p:cBhvr>
                                        <p:cTn id="30" dur="1000" fill="hold"/>
                                        <p:tgtEl>
                                          <p:spTgt spid="87"/>
                                        </p:tgtEl>
                                        <p:attrNameLst>
                                          <p:attrName>ppt_x</p:attrName>
                                        </p:attrNameLst>
                                      </p:cBhvr>
                                      <p:tavLst>
                                        <p:tav tm="0">
                                          <p:val>
                                            <p:strVal val="#ppt_x"/>
                                          </p:val>
                                        </p:tav>
                                        <p:tav tm="100000">
                                          <p:val>
                                            <p:strVal val="#ppt_x"/>
                                          </p:val>
                                        </p:tav>
                                      </p:tavLst>
                                    </p:anim>
                                    <p:anim calcmode="lin" valueType="num">
                                      <p:cBhvr>
                                        <p:cTn id="31"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7" presetClass="entr" presetSubtype="0" fill="hold" grpId="0" nodeType="clickEffect">
                                  <p:stCondLst>
                                    <p:cond delay="0"/>
                                  </p:stCondLst>
                                  <p:iterate type="lt">
                                    <p:tmPct val="50000"/>
                                  </p:iterate>
                                  <p:childTnLst>
                                    <p:set>
                                      <p:cBhvr>
                                        <p:cTn id="35" dur="1" fill="hold">
                                          <p:stCondLst>
                                            <p:cond delay="0"/>
                                          </p:stCondLst>
                                        </p:cTn>
                                        <p:tgtEl>
                                          <p:spTgt spid="88"/>
                                        </p:tgtEl>
                                        <p:attrNameLst>
                                          <p:attrName>style.visibility</p:attrName>
                                        </p:attrNameLst>
                                      </p:cBhvr>
                                      <p:to>
                                        <p:strVal val="visible"/>
                                      </p:to>
                                    </p:set>
                                    <p:anim calcmode="discrete" valueType="clr">
                                      <p:cBhvr override="childStyle">
                                        <p:cTn id="36" dur="80"/>
                                        <p:tgtEl>
                                          <p:spTgt spid="88"/>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88"/>
                                        </p:tgtEl>
                                        <p:attrNameLst>
                                          <p:attrName>fillcolor</p:attrName>
                                        </p:attrNameLst>
                                      </p:cBhvr>
                                      <p:tavLst>
                                        <p:tav tm="0">
                                          <p:val>
                                            <p:clrVal>
                                              <a:schemeClr val="accent2"/>
                                            </p:clrVal>
                                          </p:val>
                                        </p:tav>
                                        <p:tav tm="50000">
                                          <p:val>
                                            <p:clrVal>
                                              <a:schemeClr val="hlink"/>
                                            </p:clrVal>
                                          </p:val>
                                        </p:tav>
                                      </p:tavLst>
                                    </p:anim>
                                    <p:set>
                                      <p:cBhvr>
                                        <p:cTn id="38" dur="80"/>
                                        <p:tgtEl>
                                          <p:spTgt spid="88"/>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1" nodeType="clickEffect">
                                  <p:stCondLst>
                                    <p:cond delay="0"/>
                                  </p:stCondLst>
                                  <p:iterate type="lt">
                                    <p:tmPct val="0"/>
                                  </p:iterate>
                                  <p:childTnLst>
                                    <p:anim calcmode="lin" valueType="num">
                                      <p:cBhvr additive="base">
                                        <p:cTn id="42" dur="500"/>
                                        <p:tgtEl>
                                          <p:spTgt spid="88"/>
                                        </p:tgtEl>
                                        <p:attrNameLst>
                                          <p:attrName>ppt_x</p:attrName>
                                        </p:attrNameLst>
                                      </p:cBhvr>
                                      <p:tavLst>
                                        <p:tav tm="0">
                                          <p:val>
                                            <p:strVal val="ppt_x"/>
                                          </p:val>
                                        </p:tav>
                                        <p:tav tm="100000">
                                          <p:val>
                                            <p:strVal val="ppt_x"/>
                                          </p:val>
                                        </p:tav>
                                      </p:tavLst>
                                    </p:anim>
                                    <p:anim calcmode="lin" valueType="num">
                                      <p:cBhvr additive="base">
                                        <p:cTn id="43" dur="500"/>
                                        <p:tgtEl>
                                          <p:spTgt spid="88"/>
                                        </p:tgtEl>
                                        <p:attrNameLst>
                                          <p:attrName>ppt_y</p:attrName>
                                        </p:attrNameLst>
                                      </p:cBhvr>
                                      <p:tavLst>
                                        <p:tav tm="0">
                                          <p:val>
                                            <p:strVal val="ppt_y"/>
                                          </p:val>
                                        </p:tav>
                                        <p:tav tm="100000">
                                          <p:val>
                                            <p:strVal val="1+ppt_h/2"/>
                                          </p:val>
                                        </p:tav>
                                      </p:tavLst>
                                    </p:anim>
                                    <p:set>
                                      <p:cBhvr>
                                        <p:cTn id="44" dur="1" fill="hold">
                                          <p:stCondLst>
                                            <p:cond delay="499"/>
                                          </p:stCondLst>
                                        </p:cTn>
                                        <p:tgtEl>
                                          <p:spTgt spid="88"/>
                                        </p:tgtEl>
                                        <p:attrNameLst>
                                          <p:attrName>style.visibility</p:attrName>
                                        </p:attrNameLst>
                                      </p:cBhvr>
                                      <p:to>
                                        <p:strVal val="hidden"/>
                                      </p:to>
                                    </p:set>
                                  </p:childTnLst>
                                </p:cTn>
                              </p:par>
                              <p:par>
                                <p:cTn id="45" presetID="2" presetClass="entr" presetSubtype="8" fill="hold" nodeType="withEffect">
                                  <p:stCondLst>
                                    <p:cond delay="0"/>
                                  </p:stCondLst>
                                  <p:childTnLst>
                                    <p:set>
                                      <p:cBhvr>
                                        <p:cTn id="46" dur="1" fill="hold">
                                          <p:stCondLst>
                                            <p:cond delay="0"/>
                                          </p:stCondLst>
                                        </p:cTn>
                                        <p:tgtEl>
                                          <p:spTgt spid="92"/>
                                        </p:tgtEl>
                                        <p:attrNameLst>
                                          <p:attrName>style.visibility</p:attrName>
                                        </p:attrNameLst>
                                      </p:cBhvr>
                                      <p:to>
                                        <p:strVal val="visible"/>
                                      </p:to>
                                    </p:set>
                                    <p:anim calcmode="lin" valueType="num">
                                      <p:cBhvr additive="base">
                                        <p:cTn id="47" dur="500" fill="hold"/>
                                        <p:tgtEl>
                                          <p:spTgt spid="92"/>
                                        </p:tgtEl>
                                        <p:attrNameLst>
                                          <p:attrName>ppt_x</p:attrName>
                                        </p:attrNameLst>
                                      </p:cBhvr>
                                      <p:tavLst>
                                        <p:tav tm="0">
                                          <p:val>
                                            <p:strVal val="0-#ppt_w/2"/>
                                          </p:val>
                                        </p:tav>
                                        <p:tav tm="100000">
                                          <p:val>
                                            <p:strVal val="#ppt_x"/>
                                          </p:val>
                                        </p:tav>
                                      </p:tavLst>
                                    </p:anim>
                                    <p:anim calcmode="lin" valueType="num">
                                      <p:cBhvr additive="base">
                                        <p:cTn id="48" dur="500" fill="hold"/>
                                        <p:tgtEl>
                                          <p:spTgt spid="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P spid="8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D8FAA4B2-A78C-E144-9F49-C823AAE63955}"/>
              </a:ext>
            </a:extLst>
          </p:cNvPr>
          <p:cNvSpPr txBox="1"/>
          <p:nvPr/>
        </p:nvSpPr>
        <p:spPr>
          <a:xfrm>
            <a:off x="5642788" y="1516471"/>
            <a:ext cx="1229826"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2400" b="0" i="0" u="none" strike="noStrike" kern="1200" cap="none" spc="0" normalizeH="0" baseline="0" noProof="0" dirty="0">
                <a:ln>
                  <a:noFill/>
                </a:ln>
                <a:solidFill>
                  <a:prstClr val="white"/>
                </a:solidFill>
                <a:effectLst/>
                <a:uLnTx/>
                <a:uFillTx/>
                <a:latin typeface="微软雅黑" panose="020F0502020204030204"/>
                <a:cs typeface="+mn-ea"/>
                <a:sym typeface="+mn-lt"/>
              </a:rPr>
              <a:t>LOGO</a:t>
            </a:r>
            <a:endParaRPr kumimoji="1" lang="zh-CN" altLang="en-US" sz="2400" b="0" i="0" u="none" strike="noStrike" kern="1200" cap="none" spc="0" normalizeH="0" baseline="0" noProof="0" dirty="0">
              <a:ln>
                <a:noFill/>
              </a:ln>
              <a:solidFill>
                <a:prstClr val="white"/>
              </a:solidFill>
              <a:effectLst/>
              <a:uLnTx/>
              <a:uFillTx/>
              <a:latin typeface="微软雅黑" panose="020F0502020204030204"/>
              <a:cs typeface="+mn-ea"/>
              <a:sym typeface="+mn-lt"/>
            </a:endParaRPr>
          </a:p>
        </p:txBody>
      </p:sp>
      <p:pic>
        <p:nvPicPr>
          <p:cNvPr id="2" name="Picture 1">
            <a:extLst>
              <a:ext uri="{FF2B5EF4-FFF2-40B4-BE49-F238E27FC236}">
                <a16:creationId xmlns:a16="http://schemas.microsoft.com/office/drawing/2014/main" id="{E83066ED-C1B7-41DA-BB5A-DB7752AC3515}"/>
              </a:ext>
            </a:extLst>
          </p:cNvPr>
          <p:cNvPicPr>
            <a:picLocks noChangeAspect="1"/>
          </p:cNvPicPr>
          <p:nvPr/>
        </p:nvPicPr>
        <p:blipFill>
          <a:blip r:embed="rId2"/>
          <a:stretch>
            <a:fillRect/>
          </a:stretch>
        </p:blipFill>
        <p:spPr>
          <a:xfrm>
            <a:off x="1612003" y="2219828"/>
            <a:ext cx="8967993" cy="3048264"/>
          </a:xfrm>
          <a:prstGeom prst="rect">
            <a:avLst/>
          </a:prstGeom>
        </p:spPr>
      </p:pic>
    </p:spTree>
    <p:extLst>
      <p:ext uri="{BB962C8B-B14F-4D97-AF65-F5344CB8AC3E}">
        <p14:creationId xmlns:p14="http://schemas.microsoft.com/office/powerpoint/2010/main" val="251653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004B9DC1-F812-44CD-92AB-1237830D0877}"/>
              </a:ext>
            </a:extLst>
          </p:cNvPr>
          <p:cNvSpPr/>
          <p:nvPr/>
        </p:nvSpPr>
        <p:spPr>
          <a:xfrm>
            <a:off x="-2" y="0"/>
            <a:ext cx="12192002" cy="6437073"/>
          </a:xfrm>
          <a:prstGeom prst="rect">
            <a:avLst/>
          </a:prstGeom>
          <a:solidFill>
            <a:srgbClr val="DEEBF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pic>
        <p:nvPicPr>
          <p:cNvPr id="21" name="图片 20">
            <a:extLst>
              <a:ext uri="{FF2B5EF4-FFF2-40B4-BE49-F238E27FC236}">
                <a16:creationId xmlns:a16="http://schemas.microsoft.com/office/drawing/2014/main" id="{E84DAA12-DA51-4ECE-A468-D2E1665BDEB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308152">
            <a:off x="2763488" y="3823435"/>
            <a:ext cx="4323347" cy="1521150"/>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40695" y="360947"/>
            <a:ext cx="2346240" cy="1277603"/>
          </a:xfrm>
          <a:prstGeom prst="rect">
            <a:avLst/>
          </a:prstGeom>
        </p:spPr>
      </p:pic>
      <p:pic>
        <p:nvPicPr>
          <p:cNvPr id="17" name="图片 16">
            <a:extLst>
              <a:ext uri="{FF2B5EF4-FFF2-40B4-BE49-F238E27FC236}">
                <a16:creationId xmlns:a16="http://schemas.microsoft.com/office/drawing/2014/main" id="{FF08E314-6FF4-4384-9F04-F7A04835DF2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662121" y="-301461"/>
            <a:ext cx="2529880" cy="2141621"/>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850322" y="679782"/>
            <a:ext cx="1787880" cy="3140241"/>
          </a:xfrm>
          <a:prstGeom prst="rect">
            <a:avLst/>
          </a:prstGeom>
        </p:spPr>
      </p:pic>
      <p:pic>
        <p:nvPicPr>
          <p:cNvPr id="3" name="图片 2">
            <a:extLst>
              <a:ext uri="{FF2B5EF4-FFF2-40B4-BE49-F238E27FC236}">
                <a16:creationId xmlns:a16="http://schemas.microsoft.com/office/drawing/2014/main" id="{52C18205-9451-4C33-B445-1E4EF9C4691A}"/>
              </a:ext>
            </a:extLst>
          </p:cNvPr>
          <p:cNvPicPr>
            <a:picLocks noChangeAspect="1"/>
          </p:cNvPicPr>
          <p:nvPr/>
        </p:nvPicPr>
        <p:blipFill rotWithShape="1">
          <a:blip r:embed="rId8">
            <a:extLst>
              <a:ext uri="{28A0092B-C50C-407E-A947-70E740481C1C}">
                <a14:useLocalDpi xmlns:a14="http://schemas.microsoft.com/office/drawing/2010/main" val="0"/>
              </a:ext>
            </a:extLst>
          </a:blip>
          <a:srcRect t="21894"/>
          <a:stretch/>
        </p:blipFill>
        <p:spPr>
          <a:xfrm>
            <a:off x="-1" y="3192539"/>
            <a:ext cx="12192000" cy="3653274"/>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11">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3"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t="22982"/>
          <a:stretch/>
        </p:blipFill>
        <p:spPr>
          <a:xfrm>
            <a:off x="282257" y="2849880"/>
            <a:ext cx="2471090" cy="4019912"/>
          </a:xfrm>
          <a:prstGeom prst="rect">
            <a:avLst/>
          </a:prstGeom>
        </p:spPr>
      </p:pic>
      <p:pic>
        <p:nvPicPr>
          <p:cNvPr id="4" name="Picture 3">
            <a:extLst>
              <a:ext uri="{FF2B5EF4-FFF2-40B4-BE49-F238E27FC236}">
                <a16:creationId xmlns:a16="http://schemas.microsoft.com/office/drawing/2014/main" id="{55217A46-0056-45B2-B0CB-30F43D256865}"/>
              </a:ext>
            </a:extLst>
          </p:cNvPr>
          <p:cNvPicPr>
            <a:picLocks noChangeAspect="1"/>
          </p:cNvPicPr>
          <p:nvPr/>
        </p:nvPicPr>
        <p:blipFill>
          <a:blip r:embed="rId13"/>
          <a:stretch>
            <a:fillRect/>
          </a:stretch>
        </p:blipFill>
        <p:spPr>
          <a:xfrm>
            <a:off x="1988997" y="1476241"/>
            <a:ext cx="8108383" cy="2109399"/>
          </a:xfrm>
          <a:prstGeom prst="rect">
            <a:avLst/>
          </a:prstGeom>
        </p:spPr>
      </p:pic>
      <p:pic>
        <p:nvPicPr>
          <p:cNvPr id="16" name="Picture 15">
            <a:extLst>
              <a:ext uri="{FF2B5EF4-FFF2-40B4-BE49-F238E27FC236}">
                <a16:creationId xmlns:a16="http://schemas.microsoft.com/office/drawing/2014/main" id="{DBE60053-E34E-432C-A143-A5E9FBA1278C}"/>
              </a:ext>
            </a:extLst>
          </p:cNvPr>
          <p:cNvPicPr>
            <a:picLocks noChangeAspect="1"/>
          </p:cNvPicPr>
          <p:nvPr/>
        </p:nvPicPr>
        <p:blipFill>
          <a:blip r:embed="rId14"/>
          <a:stretch>
            <a:fillRect/>
          </a:stretch>
        </p:blipFill>
        <p:spPr>
          <a:xfrm>
            <a:off x="1627843" y="729691"/>
            <a:ext cx="8805411" cy="1102636"/>
          </a:xfrm>
          <a:prstGeom prst="rect">
            <a:avLst/>
          </a:prstGeom>
        </p:spPr>
      </p:pic>
    </p:spTree>
    <p:extLst>
      <p:ext uri="{BB962C8B-B14F-4D97-AF65-F5344CB8AC3E}">
        <p14:creationId xmlns:p14="http://schemas.microsoft.com/office/powerpoint/2010/main" val="1618599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par>
                          <p:cTn id="33" fill="hold">
                            <p:stCondLst>
                              <p:cond delay="2500"/>
                            </p:stCondLst>
                            <p:childTnLst>
                              <p:par>
                                <p:cTn id="34" presetID="15"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fltVal val="0"/>
                                          </p:val>
                                        </p:tav>
                                        <p:tav tm="100000">
                                          <p:val>
                                            <p:strVal val="#ppt_w"/>
                                          </p:val>
                                        </p:tav>
                                      </p:tavLst>
                                    </p:anim>
                                    <p:anim calcmode="lin" valueType="num">
                                      <p:cBhvr>
                                        <p:cTn id="37" dur="1000" fill="hold"/>
                                        <p:tgtEl>
                                          <p:spTgt spid="15"/>
                                        </p:tgtEl>
                                        <p:attrNameLst>
                                          <p:attrName>ppt_h</p:attrName>
                                        </p:attrNameLst>
                                      </p:cBhvr>
                                      <p:tavLst>
                                        <p:tav tm="0">
                                          <p:val>
                                            <p:fltVal val="0"/>
                                          </p:val>
                                        </p:tav>
                                        <p:tav tm="100000">
                                          <p:val>
                                            <p:strVal val="#ppt_h"/>
                                          </p:val>
                                        </p:tav>
                                      </p:tavLst>
                                    </p:anim>
                                    <p:anim calcmode="lin" valueType="num">
                                      <p:cBhvr>
                                        <p:cTn id="38"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15"/>
                                        </p:tgtEl>
                                        <p:attrNameLst>
                                          <p:attrName>ppt_y</p:attrName>
                                        </p:attrNameLst>
                                      </p:cBhvr>
                                      <p:tavLst>
                                        <p:tav tm="0" fmla="#ppt_y+(sin(-2*pi*(1-$))*-#ppt_x+cos(-2*pi*(1-$))*(1-#ppt_y))*(1-$)">
                                          <p:val>
                                            <p:fltVal val="0"/>
                                          </p:val>
                                        </p:tav>
                                        <p:tav tm="100000">
                                          <p:val>
                                            <p:fltVal val="1"/>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1000"/>
                                        <p:tgtEl>
                                          <p:spTgt spid="4"/>
                                        </p:tgtEl>
                                      </p:cBhvr>
                                    </p:animEffect>
                                    <p:anim calcmode="lin" valueType="num">
                                      <p:cBhvr>
                                        <p:cTn id="60" dur="1000" fill="hold"/>
                                        <p:tgtEl>
                                          <p:spTgt spid="4"/>
                                        </p:tgtEl>
                                        <p:attrNameLst>
                                          <p:attrName>ppt_x</p:attrName>
                                        </p:attrNameLst>
                                      </p:cBhvr>
                                      <p:tavLst>
                                        <p:tav tm="0">
                                          <p:val>
                                            <p:strVal val="#ppt_x"/>
                                          </p:val>
                                        </p:tav>
                                        <p:tav tm="100000">
                                          <p:val>
                                            <p:strVal val="#ppt_x"/>
                                          </p:val>
                                        </p:tav>
                                      </p:tavLst>
                                    </p:anim>
                                    <p:anim calcmode="lin" valueType="num">
                                      <p:cBhvr>
                                        <p:cTn id="6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2" name="图片 7" descr="图片包含 玩具, 玩偶&#10;&#10;自动生成的说明">
            <a:extLst>
              <a:ext uri="{FF2B5EF4-FFF2-40B4-BE49-F238E27FC236}">
                <a16:creationId xmlns:a16="http://schemas.microsoft.com/office/drawing/2014/main" id="{D7B18888-056E-4733-99AF-AB84D03E7B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78166" y="3841100"/>
            <a:ext cx="1933540" cy="2097488"/>
          </a:xfrm>
          <a:prstGeom prst="rect">
            <a:avLst/>
          </a:prstGeom>
        </p:spPr>
      </p:pic>
      <p:sp>
        <p:nvSpPr>
          <p:cNvPr id="13" name="Rectangle 12">
            <a:extLst>
              <a:ext uri="{FF2B5EF4-FFF2-40B4-BE49-F238E27FC236}">
                <a16:creationId xmlns:a16="http://schemas.microsoft.com/office/drawing/2014/main" id="{2FEA01A0-59A3-4DD4-8537-E0155937C8A5}"/>
              </a:ext>
            </a:extLst>
          </p:cNvPr>
          <p:cNvSpPr/>
          <p:nvPr/>
        </p:nvSpPr>
        <p:spPr>
          <a:xfrm>
            <a:off x="3778099" y="11005"/>
            <a:ext cx="483337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Nunito Black" pitchFamily="2" charset="0"/>
                <a:ea typeface="字魂59号-创粗黑"/>
                <a:cs typeface="Baloo" panose="03080902040302020200" pitchFamily="66" charset="0"/>
              </a:rPr>
              <a:t>Hàng</a:t>
            </a:r>
            <a:r>
              <a:rPr kumimoji="0" lang="en-US" sz="3600" b="0" i="0" u="none" strike="noStrike" kern="1200" cap="none" spc="0" normalizeH="0" baseline="0" noProof="0" dirty="0">
                <a:ln>
                  <a:noFill/>
                </a:ln>
                <a:solidFill>
                  <a:srgbClr val="FF0000"/>
                </a:solidFill>
                <a:effectLst/>
                <a:uLnTx/>
                <a:uFillTx/>
                <a:latin typeface="Nunito Black" pitchFamily="2" charset="0"/>
                <a:ea typeface="字魂59号-创粗黑"/>
                <a:cs typeface="Baloo" panose="03080902040302020200" pitchFamily="66" charset="0"/>
              </a:rPr>
              <a:t> </a:t>
            </a:r>
            <a:r>
              <a:rPr kumimoji="0" lang="en-US" sz="3600" b="0" i="0" u="none" strike="noStrike" kern="1200" cap="none" spc="0" normalizeH="0" baseline="0" noProof="0" dirty="0" err="1">
                <a:ln>
                  <a:noFill/>
                </a:ln>
                <a:solidFill>
                  <a:srgbClr val="FF0000"/>
                </a:solidFill>
                <a:effectLst/>
                <a:uLnTx/>
                <a:uFillTx/>
                <a:latin typeface="Nunito Black" pitchFamily="2" charset="0"/>
                <a:ea typeface="字魂59号-创粗黑"/>
                <a:cs typeface="Baloo" panose="03080902040302020200" pitchFamily="66" charset="0"/>
              </a:rPr>
              <a:t>xóm</a:t>
            </a:r>
            <a:r>
              <a:rPr kumimoji="0" lang="en-US" sz="3600" b="0" i="0" u="none" strike="noStrike" kern="1200" cap="none" spc="0" normalizeH="0" baseline="0" noProof="0" dirty="0">
                <a:ln>
                  <a:noFill/>
                </a:ln>
                <a:solidFill>
                  <a:srgbClr val="FF0000"/>
                </a:solidFill>
                <a:effectLst/>
                <a:uLnTx/>
                <a:uFillTx/>
                <a:latin typeface="Nunito Black" pitchFamily="2" charset="0"/>
                <a:ea typeface="字魂59号-创粗黑"/>
                <a:cs typeface="Baloo" panose="03080902040302020200" pitchFamily="66" charset="0"/>
              </a:rPr>
              <a:t> </a:t>
            </a:r>
            <a:r>
              <a:rPr kumimoji="0" lang="en-US" sz="3600" b="0" i="0" u="none" strike="noStrike" kern="1200" cap="none" spc="0" normalizeH="0" baseline="0" noProof="0" dirty="0" err="1">
                <a:ln>
                  <a:noFill/>
                </a:ln>
                <a:solidFill>
                  <a:srgbClr val="FF0000"/>
                </a:solidFill>
                <a:effectLst/>
                <a:uLnTx/>
                <a:uFillTx/>
                <a:latin typeface="Nunito Black" pitchFamily="2" charset="0"/>
                <a:ea typeface="字魂59号-创粗黑"/>
                <a:cs typeface="Baloo" panose="03080902040302020200" pitchFamily="66" charset="0"/>
              </a:rPr>
              <a:t>của</a:t>
            </a:r>
            <a:r>
              <a:rPr kumimoji="0" lang="en-US" sz="3600" b="0" i="0" u="none" strike="noStrike" kern="1200" cap="none" spc="0" normalizeH="0" baseline="0" noProof="0" dirty="0">
                <a:ln>
                  <a:noFill/>
                </a:ln>
                <a:solidFill>
                  <a:srgbClr val="FF0000"/>
                </a:solidFill>
                <a:effectLst/>
                <a:uLnTx/>
                <a:uFillTx/>
                <a:latin typeface="Nunito Black" pitchFamily="2" charset="0"/>
                <a:ea typeface="字魂59号-创粗黑"/>
                <a:cs typeface="Baloo" panose="03080902040302020200" pitchFamily="66" charset="0"/>
              </a:rPr>
              <a:t> </a:t>
            </a:r>
            <a:r>
              <a:rPr kumimoji="0" lang="en-US" sz="3600" b="0" i="0" u="none" strike="noStrike" kern="1200" cap="none" spc="0" normalizeH="0" baseline="0" noProof="0" dirty="0" err="1">
                <a:ln>
                  <a:noFill/>
                </a:ln>
                <a:solidFill>
                  <a:srgbClr val="FF0000"/>
                </a:solidFill>
                <a:effectLst/>
                <a:uLnTx/>
                <a:uFillTx/>
                <a:latin typeface="Nunito Black" pitchFamily="2" charset="0"/>
                <a:ea typeface="字魂59号-创粗黑"/>
                <a:cs typeface="Baloo" panose="03080902040302020200" pitchFamily="66" charset="0"/>
              </a:rPr>
              <a:t>tắc</a:t>
            </a:r>
            <a:r>
              <a:rPr kumimoji="0" lang="en-US" sz="3600" b="0" i="0" u="none" strike="noStrike" kern="1200" cap="none" spc="0" normalizeH="0" baseline="0" noProof="0" dirty="0">
                <a:ln>
                  <a:noFill/>
                </a:ln>
                <a:solidFill>
                  <a:srgbClr val="FF0000"/>
                </a:solidFill>
                <a:effectLst/>
                <a:uLnTx/>
                <a:uFillTx/>
                <a:latin typeface="Nunito Black" pitchFamily="2" charset="0"/>
                <a:ea typeface="字魂59号-创粗黑"/>
                <a:cs typeface="Baloo" panose="03080902040302020200" pitchFamily="66" charset="0"/>
              </a:rPr>
              <a:t> </a:t>
            </a:r>
            <a:r>
              <a:rPr kumimoji="0" lang="en-US" sz="3600" b="0" i="0" u="none" strike="noStrike" kern="1200" cap="none" spc="0" normalizeH="0" baseline="0" noProof="0" dirty="0" err="1">
                <a:ln>
                  <a:noFill/>
                </a:ln>
                <a:solidFill>
                  <a:srgbClr val="FF0000"/>
                </a:solidFill>
                <a:effectLst/>
                <a:uLnTx/>
                <a:uFillTx/>
                <a:latin typeface="Nunito Black" pitchFamily="2" charset="0"/>
                <a:ea typeface="字魂59号-创粗黑"/>
                <a:cs typeface="Baloo" panose="03080902040302020200" pitchFamily="66" charset="0"/>
              </a:rPr>
              <a:t>kè</a:t>
            </a:r>
            <a:endParaRPr kumimoji="0" lang="en-US" sz="3600" b="0" i="0" u="none" strike="noStrike" kern="1200" cap="none" spc="0" normalizeH="0" baseline="0" noProof="0" dirty="0">
              <a:ln>
                <a:noFill/>
              </a:ln>
              <a:solidFill>
                <a:srgbClr val="FF0000"/>
              </a:solidFill>
              <a:effectLst/>
              <a:uLnTx/>
              <a:uFillTx/>
              <a:latin typeface="Nunito Black" pitchFamily="2" charset="0"/>
              <a:ea typeface="字魂59号-创粗黑"/>
              <a:cs typeface="Baloo" panose="03080902040302020200" pitchFamily="66" charset="0"/>
            </a:endParaRPr>
          </a:p>
        </p:txBody>
      </p:sp>
      <p:grpSp>
        <p:nvGrpSpPr>
          <p:cNvPr id="14" name="Group 13">
            <a:extLst>
              <a:ext uri="{FF2B5EF4-FFF2-40B4-BE49-F238E27FC236}">
                <a16:creationId xmlns:a16="http://schemas.microsoft.com/office/drawing/2014/main" id="{471AA5A1-9B15-4911-B356-AFC09CE7B2CD}"/>
              </a:ext>
            </a:extLst>
          </p:cNvPr>
          <p:cNvGrpSpPr/>
          <p:nvPr/>
        </p:nvGrpSpPr>
        <p:grpSpPr>
          <a:xfrm>
            <a:off x="7774431" y="1368950"/>
            <a:ext cx="3156220" cy="2499495"/>
            <a:chOff x="8876879" y="803427"/>
            <a:chExt cx="3156220" cy="2499495"/>
          </a:xfrm>
          <a:solidFill>
            <a:srgbClr val="FFFF99"/>
          </a:solidFill>
        </p:grpSpPr>
        <p:sp>
          <p:nvSpPr>
            <p:cNvPr id="16" name="等腰三角形 2">
              <a:extLst>
                <a:ext uri="{FF2B5EF4-FFF2-40B4-BE49-F238E27FC236}">
                  <a16:creationId xmlns:a16="http://schemas.microsoft.com/office/drawing/2014/main" id="{C1EB0E59-255E-4E10-A202-EE36744BA9FD}"/>
                </a:ext>
              </a:extLst>
            </p:cNvPr>
            <p:cNvSpPr>
              <a:spLocks noChangeAspect="1"/>
            </p:cNvSpPr>
            <p:nvPr/>
          </p:nvSpPr>
          <p:spPr bwMode="auto">
            <a:xfrm rot="15627953">
              <a:off x="9205241" y="475065"/>
              <a:ext cx="2499495" cy="3156220"/>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grpFill/>
            <a:ln w="28575" cmpd="sng">
              <a:solidFill>
                <a:srgbClr val="F8F8F8"/>
              </a:solidFill>
              <a:round/>
            </a:ln>
          </p:spPr>
          <p:txBody>
            <a:bodyPr wrap="none" lIns="91416" tIns="45708" rIns="91416" bIns="4570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65" b="0" i="0" u="none" strike="noStrike" kern="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Arial"/>
                <a:sym typeface="Arial"/>
              </a:endParaRPr>
            </a:p>
          </p:txBody>
        </p:sp>
        <p:sp>
          <p:nvSpPr>
            <p:cNvPr id="17" name="Rectangle 16">
              <a:extLst>
                <a:ext uri="{FF2B5EF4-FFF2-40B4-BE49-F238E27FC236}">
                  <a16:creationId xmlns:a16="http://schemas.microsoft.com/office/drawing/2014/main" id="{64D893CA-B8E7-4060-9AAB-000120E3080C}"/>
                </a:ext>
              </a:extLst>
            </p:cNvPr>
            <p:cNvSpPr/>
            <p:nvPr/>
          </p:nvSpPr>
          <p:spPr>
            <a:xfrm>
              <a:off x="9460664" y="1115454"/>
              <a:ext cx="2387192" cy="1754326"/>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Dự</a:t>
              </a:r>
              <a:r>
                <a:rPr kumimoji="0" lang="en-US" sz="3600" b="1" i="0" u="none" strike="noStrike" kern="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đoán</a:t>
              </a:r>
              <a:r>
                <a:rPr kumimoji="0" lang="en-US" sz="3600" b="1" i="0" u="none" strike="noStrike" kern="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600" b="1" i="0" u="none" strike="noStrike" kern="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endParaRPr kumimoji="0" lang="en-US" sz="3600" b="1" i="0" u="none" strike="noStrike" kern="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a:extLst>
              <a:ext uri="{FF2B5EF4-FFF2-40B4-BE49-F238E27FC236}">
                <a16:creationId xmlns:a16="http://schemas.microsoft.com/office/drawing/2014/main" id="{55B863F4-73E0-4AC4-8598-405AB525653A}"/>
              </a:ext>
            </a:extLst>
          </p:cNvPr>
          <p:cNvPicPr>
            <a:picLocks noChangeAspect="1"/>
          </p:cNvPicPr>
          <p:nvPr/>
        </p:nvPicPr>
        <p:blipFill>
          <a:blip r:embed="rId7"/>
          <a:stretch>
            <a:fillRect/>
          </a:stretch>
        </p:blipFill>
        <p:spPr>
          <a:xfrm>
            <a:off x="2236993" y="766513"/>
            <a:ext cx="5648325" cy="51720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79035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22" name="TextBox 21">
            <a:extLst>
              <a:ext uri="{FF2B5EF4-FFF2-40B4-BE49-F238E27FC236}">
                <a16:creationId xmlns:a16="http://schemas.microsoft.com/office/drawing/2014/main" id="{54535546-EDD0-42C7-8312-A5F81A7753B5}"/>
              </a:ext>
            </a:extLst>
          </p:cNvPr>
          <p:cNvSpPr txBox="1"/>
          <p:nvPr/>
        </p:nvSpPr>
        <p:spPr>
          <a:xfrm>
            <a:off x="4948203" y="224106"/>
            <a:ext cx="23712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err="1">
                <a:ln>
                  <a:noFill/>
                </a:ln>
                <a:solidFill>
                  <a:srgbClr val="FF0000"/>
                </a:solidFill>
                <a:effectLst/>
                <a:uLnTx/>
                <a:uFillTx/>
                <a:latin typeface="Baloo" panose="03080902040302020200" pitchFamily="66" charset="0"/>
                <a:ea typeface="字魂59号-创粗黑"/>
                <a:cs typeface="Baloo" panose="03080902040302020200" pitchFamily="66" charset="0"/>
              </a:rPr>
              <a:t>Nghe</a:t>
            </a:r>
            <a:r>
              <a:rPr kumimoji="0" lang="en-US" sz="3600" b="0" i="0" u="sng" strike="noStrike" kern="1200" cap="none" spc="0" normalizeH="0" baseline="0" noProof="0" dirty="0">
                <a:ln>
                  <a:noFill/>
                </a:ln>
                <a:solidFill>
                  <a:srgbClr val="FF0000"/>
                </a:solidFill>
                <a:effectLst/>
                <a:uLnTx/>
                <a:uFillTx/>
                <a:latin typeface="Baloo" panose="03080902040302020200" pitchFamily="66" charset="0"/>
                <a:ea typeface="字魂59号-创粗黑"/>
                <a:cs typeface="Baloo" panose="03080902040302020200" pitchFamily="66" charset="0"/>
              </a:rPr>
              <a:t> </a:t>
            </a:r>
            <a:r>
              <a:rPr kumimoji="0" lang="en-US" sz="3600" b="0" i="0" u="sng" strike="noStrike" kern="1200" cap="none" spc="0" normalizeH="0" baseline="0" noProof="0" dirty="0" err="1">
                <a:ln>
                  <a:noFill/>
                </a:ln>
                <a:solidFill>
                  <a:srgbClr val="FF0000"/>
                </a:solidFill>
                <a:effectLst/>
                <a:uLnTx/>
                <a:uFillTx/>
                <a:latin typeface="Baloo" panose="03080902040302020200" pitchFamily="66" charset="0"/>
                <a:ea typeface="字魂59号-创粗黑"/>
                <a:cs typeface="Baloo" panose="03080902040302020200" pitchFamily="66" charset="0"/>
              </a:rPr>
              <a:t>kể</a:t>
            </a:r>
            <a:endParaRPr kumimoji="0" lang="en-US" sz="3600" b="0" i="0" u="sng" strike="noStrike" kern="1200" cap="none" spc="0" normalizeH="0" baseline="0" noProof="0" dirty="0">
              <a:ln>
                <a:noFill/>
              </a:ln>
              <a:solidFill>
                <a:srgbClr val="FF0000"/>
              </a:solidFill>
              <a:effectLst/>
              <a:uLnTx/>
              <a:uFillTx/>
              <a:latin typeface="Baloo" panose="03080902040302020200" pitchFamily="66" charset="0"/>
              <a:ea typeface="字魂59号-创粗黑"/>
              <a:cs typeface="Baloo" panose="03080902040302020200" pitchFamily="66" charset="0"/>
            </a:endParaRPr>
          </a:p>
        </p:txBody>
      </p:sp>
      <p:pic>
        <p:nvPicPr>
          <p:cNvPr id="23" name="Picture 22">
            <a:extLst>
              <a:ext uri="{FF2B5EF4-FFF2-40B4-BE49-F238E27FC236}">
                <a16:creationId xmlns:a16="http://schemas.microsoft.com/office/drawing/2014/main" id="{A5187A69-22DC-45D5-A36B-06212B641046}"/>
              </a:ext>
            </a:extLst>
          </p:cNvPr>
          <p:cNvPicPr>
            <a:picLocks noChangeAspect="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841002" y="3275894"/>
            <a:ext cx="1692086" cy="1692086"/>
          </a:xfrm>
          <a:prstGeom prst="rect">
            <a:avLst/>
          </a:prstGeom>
        </p:spPr>
      </p:pic>
      <p:grpSp>
        <p:nvGrpSpPr>
          <p:cNvPr id="24" name="Group 23">
            <a:extLst>
              <a:ext uri="{FF2B5EF4-FFF2-40B4-BE49-F238E27FC236}">
                <a16:creationId xmlns:a16="http://schemas.microsoft.com/office/drawing/2014/main" id="{8AB044C0-AB00-4D7E-B10C-11761AA3A7BF}"/>
              </a:ext>
            </a:extLst>
          </p:cNvPr>
          <p:cNvGrpSpPr/>
          <p:nvPr/>
        </p:nvGrpSpPr>
        <p:grpSpPr>
          <a:xfrm>
            <a:off x="9764184" y="1702276"/>
            <a:ext cx="2428356" cy="1355905"/>
            <a:chOff x="9062863" y="3139288"/>
            <a:chExt cx="2643809" cy="1610140"/>
          </a:xfrm>
        </p:grpSpPr>
        <p:sp>
          <p:nvSpPr>
            <p:cNvPr id="25" name="Cloud Callout 17">
              <a:extLst>
                <a:ext uri="{FF2B5EF4-FFF2-40B4-BE49-F238E27FC236}">
                  <a16:creationId xmlns:a16="http://schemas.microsoft.com/office/drawing/2014/main" id="{25B32DDF-67DB-4EBF-A746-768288C94748}"/>
                </a:ext>
              </a:extLst>
            </p:cNvPr>
            <p:cNvSpPr/>
            <p:nvPr/>
          </p:nvSpPr>
          <p:spPr>
            <a:xfrm>
              <a:off x="9062863" y="3139288"/>
              <a:ext cx="2643809" cy="1610140"/>
            </a:xfrm>
            <a:prstGeom prst="cloudCallout">
              <a:avLst>
                <a:gd name="adj1" fmla="val -20081"/>
                <a:gd name="adj2" fmla="val 71759"/>
              </a:avLst>
            </a:prstGeom>
            <a:solidFill>
              <a:srgbClr val="92D050"/>
            </a:solidFill>
            <a:ln w="28575"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6" name="Rectangle 25">
              <a:extLst>
                <a:ext uri="{FF2B5EF4-FFF2-40B4-BE49-F238E27FC236}">
                  <a16:creationId xmlns:a16="http://schemas.microsoft.com/office/drawing/2014/main" id="{679312F6-0F1F-4687-8444-A45445AAE309}"/>
                </a:ext>
              </a:extLst>
            </p:cNvPr>
            <p:cNvSpPr/>
            <p:nvPr/>
          </p:nvSpPr>
          <p:spPr>
            <a:xfrm>
              <a:off x="9391546" y="3409826"/>
              <a:ext cx="1986441" cy="95410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Lắng</a:t>
              </a: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nghe</a:t>
              </a: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ghi</a:t>
              </a: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nhớ</a:t>
              </a:r>
              <a:endPar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 name="Kể chuyện _ Hàng xóm của tắc kè_ _ Tiếng Việt 3 - Tập 1 _ Kết nối tri thức _Cô Bình_ 10 Phút Học Bài">
            <a:hlinkClick r:id="" action="ppaction://media"/>
            <a:extLst>
              <a:ext uri="{FF2B5EF4-FFF2-40B4-BE49-F238E27FC236}">
                <a16:creationId xmlns:a16="http://schemas.microsoft.com/office/drawing/2014/main" id="{59E6055D-F778-4224-A0AD-023BA9EC49DC}"/>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965200" y="865857"/>
            <a:ext cx="8548949" cy="4808784"/>
          </a:xfrm>
          <a:prstGeom prst="rect">
            <a:avLst/>
          </a:prstGeom>
        </p:spPr>
      </p:pic>
    </p:spTree>
    <p:extLst>
      <p:ext uri="{BB962C8B-B14F-4D97-AF65-F5344CB8AC3E}">
        <p14:creationId xmlns:p14="http://schemas.microsoft.com/office/powerpoint/2010/main" val="521979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1500"/>
                                  </p:stCondLst>
                                  <p:childTnLst>
                                    <p:set>
                                      <p:cBhvr>
                                        <p:cTn id="10" dur="1" fill="hold">
                                          <p:stCondLst>
                                            <p:cond delay="0"/>
                                          </p:stCondLst>
                                        </p:cTn>
                                        <p:tgtEl>
                                          <p:spTgt spid="24"/>
                                        </p:tgtEl>
                                        <p:attrNameLst>
                                          <p:attrName>style.visibility</p:attrName>
                                        </p:attrNameLst>
                                      </p:cBhvr>
                                      <p:to>
                                        <p:strVal val="visible"/>
                                      </p:to>
                                    </p:set>
                                    <p:animEffect transition="in" filter="barn(inVertical)">
                                      <p:cBhvr>
                                        <p:cTn id="11" dur="500"/>
                                        <p:tgtEl>
                                          <p:spTgt spid="24"/>
                                        </p:tgtEl>
                                      </p:cBhvr>
                                    </p:animEffect>
                                  </p:childTnLst>
                                </p:cTn>
                              </p:par>
                            </p:childTnLst>
                          </p:cTn>
                        </p:par>
                        <p:par>
                          <p:cTn id="12" fill="hold">
                            <p:stCondLst>
                              <p:cond delay="2000"/>
                            </p:stCondLst>
                            <p:childTnLst>
                              <p:par>
                                <p:cTn id="13" presetID="1" presetClass="mediacall" presetSubtype="0" fill="hold" nodeType="afterEffect">
                                  <p:stCondLst>
                                    <p:cond delay="0"/>
                                  </p:stCondLst>
                                  <p:childTnLst>
                                    <p:cmd type="call" cmd="playFrom(0.0)">
                                      <p:cBhvr>
                                        <p:cTn id="14" dur="2397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4">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4" name="Picture 3">
            <a:extLst>
              <a:ext uri="{FF2B5EF4-FFF2-40B4-BE49-F238E27FC236}">
                <a16:creationId xmlns:a16="http://schemas.microsoft.com/office/drawing/2014/main" id="{58562F1C-AAE3-4B06-B3DD-72225BB284A3}"/>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Lst>
          </a:blip>
          <a:stretch>
            <a:fillRect/>
          </a:stretch>
        </p:blipFill>
        <p:spPr>
          <a:xfrm>
            <a:off x="2905125" y="-58653"/>
            <a:ext cx="6490836" cy="6916653"/>
          </a:xfrm>
          <a:prstGeom prst="rect">
            <a:avLst/>
          </a:prstGeom>
        </p:spPr>
      </p:pic>
    </p:spTree>
    <p:extLst>
      <p:ext uri="{BB962C8B-B14F-4D97-AF65-F5344CB8AC3E}">
        <p14:creationId xmlns:p14="http://schemas.microsoft.com/office/powerpoint/2010/main" val="461297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0" name="图片 8" descr="6e3e461d6fe4261ffac34bab182ac1ed">
            <a:extLst>
              <a:ext uri="{FF2B5EF4-FFF2-40B4-BE49-F238E27FC236}">
                <a16:creationId xmlns:a16="http://schemas.microsoft.com/office/drawing/2014/main" id="{1CED6048-32A0-46A5-939B-AB0E00EE4B6E}"/>
              </a:ext>
            </a:extLst>
          </p:cNvPr>
          <p:cNvPicPr>
            <a:picLocks noChangeAspect="1"/>
          </p:cNvPicPr>
          <p:nvPr/>
        </p:nvPicPr>
        <p:blipFill>
          <a:blip r:embed="rId6"/>
          <a:stretch>
            <a:fillRect/>
          </a:stretch>
        </p:blipFill>
        <p:spPr>
          <a:xfrm>
            <a:off x="2130425" y="339218"/>
            <a:ext cx="8569960" cy="5057775"/>
          </a:xfrm>
          <a:prstGeom prst="rect">
            <a:avLst/>
          </a:prstGeom>
        </p:spPr>
      </p:pic>
      <p:sp>
        <p:nvSpPr>
          <p:cNvPr id="12" name="文本框 9">
            <a:extLst>
              <a:ext uri="{FF2B5EF4-FFF2-40B4-BE49-F238E27FC236}">
                <a16:creationId xmlns:a16="http://schemas.microsoft.com/office/drawing/2014/main" id="{AF2025E0-2170-4C0F-B901-C26C48D42F9A}"/>
              </a:ext>
            </a:extLst>
          </p:cNvPr>
          <p:cNvSpPr txBox="1"/>
          <p:nvPr/>
        </p:nvSpPr>
        <p:spPr>
          <a:xfrm>
            <a:off x="3074035" y="1837164"/>
            <a:ext cx="625221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Nói</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về</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nội</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dung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mỗi</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bức</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tranh</a:t>
            </a:r>
            <a:endPar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pic>
        <p:nvPicPr>
          <p:cNvPr id="13" name="图片 7" descr="图片包含 玩具, 玩偶&#10;&#10;自动生成的说明">
            <a:extLst>
              <a:ext uri="{FF2B5EF4-FFF2-40B4-BE49-F238E27FC236}">
                <a16:creationId xmlns:a16="http://schemas.microsoft.com/office/drawing/2014/main" id="{23116A6E-733D-497E-9FE4-A5717BB9C6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63206" y="4217956"/>
            <a:ext cx="1933540" cy="2097488"/>
          </a:xfrm>
          <a:prstGeom prst="rect">
            <a:avLst/>
          </a:prstGeom>
        </p:spPr>
      </p:pic>
    </p:spTree>
    <p:extLst>
      <p:ext uri="{BB962C8B-B14F-4D97-AF65-F5344CB8AC3E}">
        <p14:creationId xmlns:p14="http://schemas.microsoft.com/office/powerpoint/2010/main" val="4008545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32" name="Picture 31">
            <a:extLst>
              <a:ext uri="{FF2B5EF4-FFF2-40B4-BE49-F238E27FC236}">
                <a16:creationId xmlns:a16="http://schemas.microsoft.com/office/drawing/2014/main" id="{265F7638-C5AA-4D65-AB01-EFDAE266C209}"/>
              </a:ext>
            </a:extLst>
          </p:cNvPr>
          <p:cNvPicPr>
            <a:picLocks noChangeAspect="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433972" y="-87541"/>
            <a:ext cx="1204578" cy="1204578"/>
          </a:xfrm>
          <a:prstGeom prst="rect">
            <a:avLst/>
          </a:prstGeom>
        </p:spPr>
      </p:pic>
      <p:sp>
        <p:nvSpPr>
          <p:cNvPr id="33" name="Rounded Rectangle 10">
            <a:extLst>
              <a:ext uri="{FF2B5EF4-FFF2-40B4-BE49-F238E27FC236}">
                <a16:creationId xmlns:a16="http://schemas.microsoft.com/office/drawing/2014/main" id="{A3E50A56-EDC0-4D0F-A0EB-D5A6ACE9CF93}"/>
              </a:ext>
            </a:extLst>
          </p:cNvPr>
          <p:cNvSpPr/>
          <p:nvPr/>
        </p:nvSpPr>
        <p:spPr>
          <a:xfrm>
            <a:off x="3638550" y="193936"/>
            <a:ext cx="6429259" cy="715089"/>
          </a:xfrm>
          <a:prstGeom prst="round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dung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mỗi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bức</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tranh</a:t>
            </a:r>
            <a:endPar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endParaRPr>
          </a:p>
        </p:txBody>
      </p:sp>
      <p:sp>
        <p:nvSpPr>
          <p:cNvPr id="34" name="Rectangle 33">
            <a:extLst>
              <a:ext uri="{FF2B5EF4-FFF2-40B4-BE49-F238E27FC236}">
                <a16:creationId xmlns:a16="http://schemas.microsoft.com/office/drawing/2014/main" id="{5A0E6BD7-9D4C-4DE4-9C7B-62526C6F0107}"/>
              </a:ext>
            </a:extLst>
          </p:cNvPr>
          <p:cNvSpPr/>
          <p:nvPr/>
        </p:nvSpPr>
        <p:spPr>
          <a:xfrm>
            <a:off x="664391" y="2190856"/>
            <a:ext cx="5184866"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Ở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xóm</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Bờ</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Giậu</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có</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ụ cóc, chú thằn lằn, cô ốc sên, anh nhái xanh và bác tắc kè</a:t>
            </a:r>
          </a:p>
        </p:txBody>
      </p:sp>
      <p:sp>
        <p:nvSpPr>
          <p:cNvPr id="35" name="Rounded Rectangle 4">
            <a:extLst>
              <a:ext uri="{FF2B5EF4-FFF2-40B4-BE49-F238E27FC236}">
                <a16:creationId xmlns:a16="http://schemas.microsoft.com/office/drawing/2014/main" id="{F0F33F0A-40CE-4DDC-A632-7CDEADE7293C}"/>
              </a:ext>
            </a:extLst>
          </p:cNvPr>
          <p:cNvSpPr/>
          <p:nvPr/>
        </p:nvSpPr>
        <p:spPr>
          <a:xfrm>
            <a:off x="6237916" y="2102580"/>
            <a:ext cx="4370187" cy="4052204"/>
          </a:xfrm>
          <a:prstGeom prst="roundRect">
            <a:avLst/>
          </a:prstGeom>
          <a:noFill/>
          <a:ln w="76200">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B3BDCA67-C83A-4375-927E-3C27B70B596D}"/>
              </a:ext>
            </a:extLst>
          </p:cNvPr>
          <p:cNvPicPr>
            <a:picLocks noChangeAspect="1"/>
          </p:cNvPicPr>
          <p:nvPr/>
        </p:nvPicPr>
        <p:blipFill>
          <a:blip r:embed="rId8"/>
          <a:stretch>
            <a:fillRect/>
          </a:stretch>
        </p:blipFill>
        <p:spPr>
          <a:xfrm>
            <a:off x="6360160" y="2190856"/>
            <a:ext cx="4155440" cy="3896072"/>
          </a:xfrm>
          <a:prstGeom prst="rect">
            <a:avLst/>
          </a:prstGeom>
          <a:ln>
            <a:noFill/>
          </a:ln>
          <a:effectLst>
            <a:softEdge rad="112500"/>
          </a:effectLst>
        </p:spPr>
      </p:pic>
    </p:spTree>
    <p:extLst>
      <p:ext uri="{BB962C8B-B14F-4D97-AF65-F5344CB8AC3E}">
        <p14:creationId xmlns:p14="http://schemas.microsoft.com/office/powerpoint/2010/main" val="2196295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32" name="Picture 31">
            <a:extLst>
              <a:ext uri="{FF2B5EF4-FFF2-40B4-BE49-F238E27FC236}">
                <a16:creationId xmlns:a16="http://schemas.microsoft.com/office/drawing/2014/main" id="{265F7638-C5AA-4D65-AB01-EFDAE266C209}"/>
              </a:ext>
            </a:extLst>
          </p:cNvPr>
          <p:cNvPicPr>
            <a:picLocks noChangeAspect="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433972" y="-87541"/>
            <a:ext cx="1204578" cy="1204578"/>
          </a:xfrm>
          <a:prstGeom prst="rect">
            <a:avLst/>
          </a:prstGeom>
        </p:spPr>
      </p:pic>
      <p:sp>
        <p:nvSpPr>
          <p:cNvPr id="33" name="Rounded Rectangle 10">
            <a:extLst>
              <a:ext uri="{FF2B5EF4-FFF2-40B4-BE49-F238E27FC236}">
                <a16:creationId xmlns:a16="http://schemas.microsoft.com/office/drawing/2014/main" id="{A3E50A56-EDC0-4D0F-A0EB-D5A6ACE9CF93}"/>
              </a:ext>
            </a:extLst>
          </p:cNvPr>
          <p:cNvSpPr/>
          <p:nvPr/>
        </p:nvSpPr>
        <p:spPr>
          <a:xfrm>
            <a:off x="3638550" y="193936"/>
            <a:ext cx="6429259" cy="715089"/>
          </a:xfrm>
          <a:prstGeom prst="round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dung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mỗi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bức</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tranh</a:t>
            </a:r>
            <a:endPar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endParaRPr>
          </a:p>
        </p:txBody>
      </p:sp>
      <p:sp>
        <p:nvSpPr>
          <p:cNvPr id="34" name="Rectangle 33">
            <a:extLst>
              <a:ext uri="{FF2B5EF4-FFF2-40B4-BE49-F238E27FC236}">
                <a16:creationId xmlns:a16="http://schemas.microsoft.com/office/drawing/2014/main" id="{5A0E6BD7-9D4C-4DE4-9C7B-62526C6F0107}"/>
              </a:ext>
            </a:extLst>
          </p:cNvPr>
          <p:cNvSpPr/>
          <p:nvPr/>
        </p:nvSpPr>
        <p:spPr>
          <a:xfrm>
            <a:off x="664391" y="2190856"/>
            <a:ext cx="5184866"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Thằn</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lằn</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nghe</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thấy</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tiếng</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tắc</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kè</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kêu</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5" name="Rounded Rectangle 4">
            <a:extLst>
              <a:ext uri="{FF2B5EF4-FFF2-40B4-BE49-F238E27FC236}">
                <a16:creationId xmlns:a16="http://schemas.microsoft.com/office/drawing/2014/main" id="{F0F33F0A-40CE-4DDC-A632-7CDEADE7293C}"/>
              </a:ext>
            </a:extLst>
          </p:cNvPr>
          <p:cNvSpPr/>
          <p:nvPr/>
        </p:nvSpPr>
        <p:spPr>
          <a:xfrm>
            <a:off x="6237916" y="2102580"/>
            <a:ext cx="4370187" cy="4052204"/>
          </a:xfrm>
          <a:prstGeom prst="roundRect">
            <a:avLst/>
          </a:prstGeom>
          <a:noFill/>
          <a:ln w="76200">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DFCFB21-7E69-4414-B56D-ABE50E04633C}"/>
              </a:ext>
            </a:extLst>
          </p:cNvPr>
          <p:cNvPicPr>
            <a:picLocks noChangeAspect="1"/>
          </p:cNvPicPr>
          <p:nvPr/>
        </p:nvPicPr>
        <p:blipFill>
          <a:blip r:embed="rId8"/>
          <a:stretch>
            <a:fillRect/>
          </a:stretch>
        </p:blipFill>
        <p:spPr>
          <a:xfrm>
            <a:off x="6453504" y="2294687"/>
            <a:ext cx="4001135" cy="3647293"/>
          </a:xfrm>
          <a:prstGeom prst="rect">
            <a:avLst/>
          </a:prstGeom>
        </p:spPr>
      </p:pic>
    </p:spTree>
    <p:extLst>
      <p:ext uri="{BB962C8B-B14F-4D97-AF65-F5344CB8AC3E}">
        <p14:creationId xmlns:p14="http://schemas.microsoft.com/office/powerpoint/2010/main" val="37174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32" name="Picture 31">
            <a:extLst>
              <a:ext uri="{FF2B5EF4-FFF2-40B4-BE49-F238E27FC236}">
                <a16:creationId xmlns:a16="http://schemas.microsoft.com/office/drawing/2014/main" id="{265F7638-C5AA-4D65-AB01-EFDAE266C209}"/>
              </a:ext>
            </a:extLst>
          </p:cNvPr>
          <p:cNvPicPr>
            <a:picLocks noChangeAspect="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433972" y="-87541"/>
            <a:ext cx="1204578" cy="1204578"/>
          </a:xfrm>
          <a:prstGeom prst="rect">
            <a:avLst/>
          </a:prstGeom>
        </p:spPr>
      </p:pic>
      <p:sp>
        <p:nvSpPr>
          <p:cNvPr id="33" name="Rounded Rectangle 10">
            <a:extLst>
              <a:ext uri="{FF2B5EF4-FFF2-40B4-BE49-F238E27FC236}">
                <a16:creationId xmlns:a16="http://schemas.microsoft.com/office/drawing/2014/main" id="{A3E50A56-EDC0-4D0F-A0EB-D5A6ACE9CF93}"/>
              </a:ext>
            </a:extLst>
          </p:cNvPr>
          <p:cNvSpPr/>
          <p:nvPr/>
        </p:nvSpPr>
        <p:spPr>
          <a:xfrm>
            <a:off x="3638550" y="193936"/>
            <a:ext cx="6429259" cy="715089"/>
          </a:xfrm>
          <a:prstGeom prst="round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dung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mỗi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bức</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tranh</a:t>
            </a:r>
            <a:endPar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endParaRPr>
          </a:p>
        </p:txBody>
      </p:sp>
      <p:sp>
        <p:nvSpPr>
          <p:cNvPr id="34" name="Rectangle 33">
            <a:extLst>
              <a:ext uri="{FF2B5EF4-FFF2-40B4-BE49-F238E27FC236}">
                <a16:creationId xmlns:a16="http://schemas.microsoft.com/office/drawing/2014/main" id="{5A0E6BD7-9D4C-4DE4-9C7B-62526C6F0107}"/>
              </a:ext>
            </a:extLst>
          </p:cNvPr>
          <p:cNvSpPr/>
          <p:nvPr/>
        </p:nvSpPr>
        <p:spPr>
          <a:xfrm>
            <a:off x="345440" y="2190856"/>
            <a:ext cx="5769493" cy="30469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Cụ</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cóc</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giải</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thích</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tắc</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kè</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làm</a:t>
            </a:r>
            <a:r>
              <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việc dự báo ở đài khí tượng thủy văn</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rất</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xa</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đ</a:t>
            </a:r>
            <a:r>
              <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ược về thăm nhà mừng quá, vừa đến đầu ngõ đã phải kêu lên cho người nhà biết</a:t>
            </a:r>
            <a:endParaRPr kumimoji="0" lang="vi-VN"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5" name="Rounded Rectangle 4">
            <a:extLst>
              <a:ext uri="{FF2B5EF4-FFF2-40B4-BE49-F238E27FC236}">
                <a16:creationId xmlns:a16="http://schemas.microsoft.com/office/drawing/2014/main" id="{F0F33F0A-40CE-4DDC-A632-7CDEADE7293C}"/>
              </a:ext>
            </a:extLst>
          </p:cNvPr>
          <p:cNvSpPr/>
          <p:nvPr/>
        </p:nvSpPr>
        <p:spPr>
          <a:xfrm>
            <a:off x="6237916" y="2102580"/>
            <a:ext cx="4370187" cy="4052204"/>
          </a:xfrm>
          <a:prstGeom prst="roundRect">
            <a:avLst/>
          </a:prstGeom>
          <a:noFill/>
          <a:ln w="76200">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A5724876-97AD-4840-9EFD-CA5DA66130C8}"/>
              </a:ext>
            </a:extLst>
          </p:cNvPr>
          <p:cNvPicPr>
            <a:picLocks noChangeAspect="1"/>
          </p:cNvPicPr>
          <p:nvPr/>
        </p:nvPicPr>
        <p:blipFill>
          <a:blip r:embed="rId8"/>
          <a:stretch>
            <a:fillRect/>
          </a:stretch>
        </p:blipFill>
        <p:spPr>
          <a:xfrm>
            <a:off x="6426517" y="2312676"/>
            <a:ext cx="4058603" cy="3842108"/>
          </a:xfrm>
          <a:prstGeom prst="rect">
            <a:avLst/>
          </a:prstGeom>
          <a:ln>
            <a:noFill/>
          </a:ln>
          <a:effectLst>
            <a:softEdge rad="112500"/>
          </a:effectLst>
        </p:spPr>
      </p:pic>
    </p:spTree>
    <p:extLst>
      <p:ext uri="{BB962C8B-B14F-4D97-AF65-F5344CB8AC3E}">
        <p14:creationId xmlns:p14="http://schemas.microsoft.com/office/powerpoint/2010/main" val="2477208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0.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1.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2.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3.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2</TotalTime>
  <Words>348</Words>
  <Application>Microsoft Office PowerPoint</Application>
  <PresentationFormat>Widescreen</PresentationFormat>
  <Paragraphs>53</Paragraphs>
  <Slides>16</Slides>
  <Notes>14</Notes>
  <HiddenSlides>0</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16</vt:i4>
      </vt:variant>
    </vt:vector>
  </HeadingPairs>
  <TitlesOfParts>
    <vt:vector size="33" baseType="lpstr">
      <vt:lpstr>等线</vt:lpstr>
      <vt:lpstr>等线 Light</vt:lpstr>
      <vt:lpstr>KaiTi</vt:lpstr>
      <vt:lpstr>微软雅黑</vt:lpstr>
      <vt:lpstr>宋体</vt:lpstr>
      <vt:lpstr>Alibaba PuHuiTi</vt:lpstr>
      <vt:lpstr>Arial</vt:lpstr>
      <vt:lpstr>Arial-Rounded</vt:lpstr>
      <vt:lpstr>Baloo</vt:lpstr>
      <vt:lpstr>Calibri</vt:lpstr>
      <vt:lpstr>Nunito Black</vt:lpstr>
      <vt:lpstr>Times New Roman</vt:lpstr>
      <vt:lpstr>义启小魏楷</vt:lpstr>
      <vt:lpstr>方正清刻本悦宋简体</vt:lpstr>
      <vt:lpstr>Office 主题​​</vt:lpstr>
      <vt:lpstr>1_Office 主题</vt:lpstr>
      <vt:lpstr>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huongtt153@outlook.com</cp:lastModifiedBy>
  <cp:revision>4</cp:revision>
  <dcterms:created xsi:type="dcterms:W3CDTF">2022-09-17T06:46:38Z</dcterms:created>
  <dcterms:modified xsi:type="dcterms:W3CDTF">2023-12-22T07:15:12Z</dcterms:modified>
</cp:coreProperties>
</file>