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4" r:id="rId2"/>
    <p:sldId id="258" r:id="rId3"/>
    <p:sldId id="271" r:id="rId4"/>
    <p:sldId id="265" r:id="rId5"/>
    <p:sldId id="292" r:id="rId6"/>
    <p:sldId id="288" r:id="rId7"/>
    <p:sldId id="294" r:id="rId8"/>
    <p:sldId id="296" r:id="rId9"/>
    <p:sldId id="297" r:id="rId10"/>
    <p:sldId id="298" r:id="rId11"/>
    <p:sldId id="299" r:id="rId12"/>
    <p:sldId id="300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F3852-F62E-464A-95BB-240D24FFC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BD754-A786-42FE-A3BA-8219DD4A9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5D110-29B5-415A-AE31-3EBB80BA4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22/12/66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28C18-06A6-4087-AE95-290C532E1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46046-88C6-4791-B03B-13B155FE9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389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59E77-44B9-466F-AD27-F215C1B0C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C2803-66E3-4231-AA69-0AFEFBA7D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530FE-6136-4FA4-8EFD-FCB80CB2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22/12/66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897F8-5639-475C-9CE5-E64CBEB4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D0114-8558-4A80-9799-A29D4138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9471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20156F-7786-4553-B943-5134B051E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D8BECB-DA90-4FDF-8DC4-608A4E045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4A8CD-B1C2-45B8-BE47-FC5ADF44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22/12/66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8768E-9A8F-41B5-B9BC-577BC3CEC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98B68-18A0-4EBE-9FA0-BD9FACDD3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41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D7FD8-C860-434E-B037-B994FC3D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70D71-1C9B-4CC7-AEF4-44E284D25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F2124-C6DE-4A8E-B682-911D9D98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22/12/66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8589A-F9FA-4E9D-A5AB-8495A06C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E7128-F015-4EEC-80AD-5348A5BE9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993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7AB4F-233C-4712-8F25-013432690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B9026-4C9C-4F96-BDDB-214DA88C9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07324-17EB-4B2F-8B69-D6143CDDC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22/12/66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4D946-BB27-41E5-9542-6EBC4517F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22731-8680-4FCE-924C-C1204661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990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125F-91EA-4267-8D49-5D3378A5E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382B8-8E6B-40AB-8709-6AEA0A176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EA55C-62A0-4B4A-AD18-F28F8641C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9ADD7-6A8C-47FC-B673-DA2D3127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22/12/66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3954E-2690-4954-A3A9-545320F5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42F5C-CCA3-4D1B-AE98-A6618B53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344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6331-2178-4106-BB35-2F76E409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D4A18-A4F1-46F7-8E59-C7E24E683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EF6BF-7DA1-4548-A9C7-498EB940E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49C259-6CE3-4D14-A1F9-1AE4E0116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512B99-B771-496A-9234-7E0FAA7DA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216A1F-4B83-45A0-906F-CA25B7C6D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22/12/66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B1CBB-C64F-443D-BD7B-1E47F09B5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D6A0EF-A8B8-4E9E-9357-950F398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295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A133-41F3-49BF-8A98-A2EBBE209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F2678F-4EA2-4540-9097-D7294016A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22/12/66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5319AB-1B98-4072-8018-7C319E1EC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635F1-6BAB-4927-87B4-155AB41B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699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CC921-129F-4B94-AA6B-4F9C18B95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22/12/66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10E6C4-FA5D-4E3D-93B2-A5AF7B3F3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6A428-62CA-42E1-9395-FFC9E59C4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55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93F43-2268-4218-BB4C-56202BFF1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F6442-2B89-45BE-AF5C-01B514C18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BF71F9-0B4F-49CE-ADED-178A03D8C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33A29-E7D3-4830-A30E-A132EDA74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22/12/66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893FD-1DE0-49B1-962E-691708BA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D9DE7-DF17-4F00-9649-D407C2D6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615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E4E45-50FF-4A1A-AE2B-DD2909E3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805BE7-A5B6-43E5-9AA6-6CDD2A6D1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AFF97-49D4-4F70-A7A3-C2933607B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96FAD-C007-41A7-98B2-F5D232C9A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22/12/66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83DFB-6DE3-467B-90AB-BF9C5296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E7421-29C5-4D9C-B985-C0F7F590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66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A26BC0-7EAF-40A9-AF29-9547B9C39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5D85F-602B-410B-8D83-691D28D8A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6C1FF-C7B4-4581-B534-FEF5C588E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01624-B047-4022-AF56-DD9EBDF83F99}" type="datetimeFigureOut">
              <a:rPr lang="th-TH" smtClean="0"/>
              <a:t>22/12/66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5D3E6-74BD-4082-9E02-82FCFC369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D87F0-035A-4BFA-BCA4-5C3634D0E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820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D40C58-39DB-40E5-B3E2-915ACF166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834" y="670764"/>
            <a:ext cx="9617765" cy="828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3EB8DA-DA8B-4F3F-AA44-26294A437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43" y="1853703"/>
            <a:ext cx="11173239" cy="285558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B824F-ABCD-4DE5-88C2-6E8D1E80A2CE}"/>
              </a:ext>
            </a:extLst>
          </p:cNvPr>
          <p:cNvCxnSpPr/>
          <p:nvPr/>
        </p:nvCxnSpPr>
        <p:spPr>
          <a:xfrm>
            <a:off x="2653748" y="2594113"/>
            <a:ext cx="0" cy="15604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D115DF76-E212-482B-82F3-620985C167B3}"/>
              </a:ext>
            </a:extLst>
          </p:cNvPr>
          <p:cNvCxnSpPr/>
          <p:nvPr/>
        </p:nvCxnSpPr>
        <p:spPr>
          <a:xfrm>
            <a:off x="11191461" y="2584174"/>
            <a:ext cx="0" cy="15604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26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E76E838-EB35-4C86-AB65-0916C0DBA294}"/>
              </a:ext>
            </a:extLst>
          </p:cNvPr>
          <p:cNvSpPr txBox="1"/>
          <p:nvPr/>
        </p:nvSpPr>
        <p:spPr>
          <a:xfrm>
            <a:off x="1662162" y="735687"/>
            <a:ext cx="9617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Vẽ </a:t>
            </a:r>
            <a:r>
              <a:rPr lang="en-US" sz="3200" b="1" dirty="0" err="1">
                <a:solidFill>
                  <a:srgbClr val="297D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297D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297D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1" dirty="0">
                <a:solidFill>
                  <a:srgbClr val="297D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297D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trên lưới ô vuông theo hướng dẫn sau: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97D9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A8E2DBC0-E191-4D2A-9970-B628DB722CB0}"/>
              </a:ext>
            </a:extLst>
          </p:cNvPr>
          <p:cNvSpPr/>
          <p:nvPr/>
        </p:nvSpPr>
        <p:spPr>
          <a:xfrm>
            <a:off x="1085929" y="712327"/>
            <a:ext cx="670328" cy="585605"/>
          </a:xfrm>
          <a:prstGeom prst="ellipse">
            <a:avLst/>
          </a:prstGeom>
          <a:solidFill>
            <a:srgbClr val="297D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F4960C-BD7D-4931-B58A-5D39AB946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90" y="2129256"/>
            <a:ext cx="10899913" cy="2588248"/>
          </a:xfrm>
          <a:prstGeom prst="rect">
            <a:avLst/>
          </a:prstGeom>
        </p:spPr>
      </p:pic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76C0938C-197F-4512-84AF-377CE36392B9}"/>
              </a:ext>
            </a:extLst>
          </p:cNvPr>
          <p:cNvCxnSpPr>
            <a:cxnSpLocks/>
          </p:cNvCxnSpPr>
          <p:nvPr/>
        </p:nvCxnSpPr>
        <p:spPr>
          <a:xfrm>
            <a:off x="1530626" y="2663687"/>
            <a:ext cx="23655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EFBBD7F-93CA-4CA4-BA06-F787E249DB03}"/>
              </a:ext>
            </a:extLst>
          </p:cNvPr>
          <p:cNvCxnSpPr>
            <a:cxnSpLocks/>
          </p:cNvCxnSpPr>
          <p:nvPr/>
        </p:nvCxnSpPr>
        <p:spPr>
          <a:xfrm>
            <a:off x="5317434" y="2713382"/>
            <a:ext cx="23655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A3319A4C-1803-40CD-A1B1-3E22066965EE}"/>
              </a:ext>
            </a:extLst>
          </p:cNvPr>
          <p:cNvCxnSpPr>
            <a:cxnSpLocks/>
          </p:cNvCxnSpPr>
          <p:nvPr/>
        </p:nvCxnSpPr>
        <p:spPr>
          <a:xfrm>
            <a:off x="7663069" y="2693504"/>
            <a:ext cx="0" cy="15306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48134930-C225-4FEF-9213-76080B9AF3F3}"/>
              </a:ext>
            </a:extLst>
          </p:cNvPr>
          <p:cNvCxnSpPr>
            <a:cxnSpLocks/>
          </p:cNvCxnSpPr>
          <p:nvPr/>
        </p:nvCxnSpPr>
        <p:spPr>
          <a:xfrm>
            <a:off x="5327374" y="2683565"/>
            <a:ext cx="0" cy="15306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44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E76E838-EB35-4C86-AB65-0916C0DBA294}"/>
              </a:ext>
            </a:extLst>
          </p:cNvPr>
          <p:cNvSpPr txBox="1"/>
          <p:nvPr/>
        </p:nvSpPr>
        <p:spPr>
          <a:xfrm>
            <a:off x="1662162" y="735687"/>
            <a:ext cx="9617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Vẽ một hình chữ nhật trên giấy thủ công có lưới ô vuông rồi cắt ra HCN đó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97D9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A8E2DBC0-E191-4D2A-9970-B628DB722CB0}"/>
              </a:ext>
            </a:extLst>
          </p:cNvPr>
          <p:cNvSpPr/>
          <p:nvPr/>
        </p:nvSpPr>
        <p:spPr>
          <a:xfrm>
            <a:off x="1085929" y="712327"/>
            <a:ext cx="670328" cy="585605"/>
          </a:xfrm>
          <a:prstGeom prst="ellipse">
            <a:avLst/>
          </a:prstGeom>
          <a:solidFill>
            <a:srgbClr val="297D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CFCA39-88EA-4148-86D0-47E66A6FA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763" y="2081212"/>
            <a:ext cx="95345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7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raphic 19322">
            <a:extLst>
              <a:ext uri="{FF2B5EF4-FFF2-40B4-BE49-F238E27FC236}">
                <a16:creationId xmlns:a16="http://schemas.microsoft.com/office/drawing/2014/main" id="{75DD5234-0253-49F2-99D0-139B1B1EC09E}"/>
              </a:ext>
            </a:extLst>
          </p:cNvPr>
          <p:cNvSpPr/>
          <p:nvPr/>
        </p:nvSpPr>
        <p:spPr>
          <a:xfrm rot="10472639">
            <a:off x="4236845" y="4097441"/>
            <a:ext cx="8273345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417" name="Graphic 2">
            <a:extLst>
              <a:ext uri="{FF2B5EF4-FFF2-40B4-BE49-F238E27FC236}">
                <a16:creationId xmlns:a16="http://schemas.microsoft.com/office/drawing/2014/main" id="{1BF49518-8918-446D-9A4E-B5BCC2B47652}"/>
              </a:ext>
            </a:extLst>
          </p:cNvPr>
          <p:cNvGrpSpPr/>
          <p:nvPr/>
        </p:nvGrpSpPr>
        <p:grpSpPr>
          <a:xfrm rot="2272405">
            <a:off x="7920570" y="3189211"/>
            <a:ext cx="582778" cy="741902"/>
            <a:chOff x="5881684" y="3147949"/>
            <a:chExt cx="428090" cy="557286"/>
          </a:xfrm>
        </p:grpSpPr>
        <p:grpSp>
          <p:nvGrpSpPr>
            <p:cNvPr id="418" name="Graphic 2">
              <a:extLst>
                <a:ext uri="{FF2B5EF4-FFF2-40B4-BE49-F238E27FC236}">
                  <a16:creationId xmlns:a16="http://schemas.microsoft.com/office/drawing/2014/main" id="{A9361C79-75C0-4E9B-870C-202FB219F98B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A933F8AD-7760-4DBF-B564-9657FD000DBE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C1E8B3BF-C3F8-4139-8594-ED2791B33A91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1F199C50-6B1D-4BA4-BABA-0B0A735FA345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B28BEDA1-5B49-46A6-8A25-7EAD4CAB9514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6D9BB620-7338-4105-AF96-76876CE10602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93920457-F9C2-4A4E-A7F7-513DA70C3E21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3014EC7D-0CDE-40DA-9D07-843ECA237752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E14C5DB6-E484-4F0B-BA68-E74273A75AE9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820033AB-DAB2-4B0F-B655-3A3F8ED517AA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45EA8FE3-2B21-4510-9153-1291044BF2DA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430" name="Graphic 2">
                <a:extLst>
                  <a:ext uri="{FF2B5EF4-FFF2-40B4-BE49-F238E27FC236}">
                    <a16:creationId xmlns:a16="http://schemas.microsoft.com/office/drawing/2014/main" id="{B8EBFC3C-1BBA-4CA4-9569-A581A5D97538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448" name="Freeform: Shape 447">
                  <a:extLst>
                    <a:ext uri="{FF2B5EF4-FFF2-40B4-BE49-F238E27FC236}">
                      <a16:creationId xmlns:a16="http://schemas.microsoft.com/office/drawing/2014/main" id="{D285CECC-A037-42C6-BA5E-1F8EB954A59E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9" name="Freeform: Shape 448">
                  <a:extLst>
                    <a:ext uri="{FF2B5EF4-FFF2-40B4-BE49-F238E27FC236}">
                      <a16:creationId xmlns:a16="http://schemas.microsoft.com/office/drawing/2014/main" id="{0D528275-308F-4167-93F5-43B4C138ADAB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D0B4F674-DE27-4158-A276-62A59C09CC44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70C23521-201A-4753-B86E-6A68F7125FD5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45E06920-3783-49DC-AAB9-FD52D1F25693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5BBB76C3-1417-4ACC-BE7A-954F5A270154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706774A0-F51B-4020-A0E5-6D98C27A5E7F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08580D1A-2D37-4D41-A4A3-6E48607AD2AC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382D56F5-5A3E-463A-861F-9DC095A8A066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973DE374-5764-4DCE-93E0-6D06972315B6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8697BA79-7E21-4F1D-BCF3-7E1DD857326A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1468E815-C858-40AC-BAE5-BD6F1367E9E4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A6975AA5-DECB-44A3-BE61-B6CFBB816B62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442" name="Graphic 2">
                <a:extLst>
                  <a:ext uri="{FF2B5EF4-FFF2-40B4-BE49-F238E27FC236}">
                    <a16:creationId xmlns:a16="http://schemas.microsoft.com/office/drawing/2014/main" id="{406C1156-343D-45CA-9889-FC2523666B23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446" name="Freeform: Shape 445">
                  <a:extLst>
                    <a:ext uri="{FF2B5EF4-FFF2-40B4-BE49-F238E27FC236}">
                      <a16:creationId xmlns:a16="http://schemas.microsoft.com/office/drawing/2014/main" id="{0327B038-DE14-42B4-9ABA-5CE1DB97FA6F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7" name="Freeform: Shape 446">
                  <a:extLst>
                    <a:ext uri="{FF2B5EF4-FFF2-40B4-BE49-F238E27FC236}">
                      <a16:creationId xmlns:a16="http://schemas.microsoft.com/office/drawing/2014/main" id="{FF93F112-9538-4869-A708-F69720DF9718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43" name="Graphic 2">
                <a:extLst>
                  <a:ext uri="{FF2B5EF4-FFF2-40B4-BE49-F238E27FC236}">
                    <a16:creationId xmlns:a16="http://schemas.microsoft.com/office/drawing/2014/main" id="{8D0847D4-C33F-4732-B20D-25630EE7856E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444" name="Freeform: Shape 443">
                  <a:extLst>
                    <a:ext uri="{FF2B5EF4-FFF2-40B4-BE49-F238E27FC236}">
                      <a16:creationId xmlns:a16="http://schemas.microsoft.com/office/drawing/2014/main" id="{E600CA4F-0249-4708-B2BF-A8944826AE37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5" name="Freeform: Shape 444">
                  <a:extLst>
                    <a:ext uri="{FF2B5EF4-FFF2-40B4-BE49-F238E27FC236}">
                      <a16:creationId xmlns:a16="http://schemas.microsoft.com/office/drawing/2014/main" id="{B10A1664-94C1-418D-B3DF-AC0AAD5CC361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76BD63D3-DC20-48C7-B94E-056421658CB0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7" name="Graphic 15">
            <a:extLst>
              <a:ext uri="{FF2B5EF4-FFF2-40B4-BE49-F238E27FC236}">
                <a16:creationId xmlns:a16="http://schemas.microsoft.com/office/drawing/2014/main" id="{6E0D4C46-3CA8-47AF-8EA0-F4EADDA321DF}"/>
              </a:ext>
            </a:extLst>
          </p:cNvPr>
          <p:cNvGrpSpPr/>
          <p:nvPr/>
        </p:nvGrpSpPr>
        <p:grpSpPr>
          <a:xfrm rot="2587589">
            <a:off x="10745003" y="585096"/>
            <a:ext cx="2121968" cy="1439490"/>
            <a:chOff x="6146131" y="1837154"/>
            <a:chExt cx="986043" cy="63981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01161E-1DF9-40A6-9B1A-CAF2E3549AA2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F0F49E6-46EA-4A60-A76C-B2C309193812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0CAE17-24A6-4B3E-9EA9-85A059FC55E4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1FDE306-8ACE-4749-92CF-FB51088225EF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2C7461D-568D-4187-B84C-0B108A4B4ED8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1AEBCA-6D24-4320-89FA-90529D4FF97D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16" name="Graphic 214">
            <a:extLst>
              <a:ext uri="{FF2B5EF4-FFF2-40B4-BE49-F238E27FC236}">
                <a16:creationId xmlns:a16="http://schemas.microsoft.com/office/drawing/2014/main" id="{EDD3E015-6D1E-4379-BD20-102ADC673857}"/>
              </a:ext>
            </a:extLst>
          </p:cNvPr>
          <p:cNvGrpSpPr/>
          <p:nvPr/>
        </p:nvGrpSpPr>
        <p:grpSpPr>
          <a:xfrm rot="18287330" flipH="1">
            <a:off x="-313920" y="-4242298"/>
            <a:ext cx="10815522" cy="11620945"/>
            <a:chOff x="5086349" y="31003"/>
            <a:chExt cx="3553543" cy="4746624"/>
          </a:xfrm>
          <a:solidFill>
            <a:srgbClr val="E9D2AE"/>
          </a:solidFill>
        </p:grpSpPr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D1A0069F-CBE2-4F0E-871E-5B261B5E3A7F}"/>
                </a:ext>
              </a:extLst>
            </p:cNvPr>
            <p:cNvSpPr/>
            <p:nvPr/>
          </p:nvSpPr>
          <p:spPr>
            <a:xfrm>
              <a:off x="5086349" y="31003"/>
              <a:ext cx="3553543" cy="4746624"/>
            </a:xfrm>
            <a:custGeom>
              <a:avLst/>
              <a:gdLst>
                <a:gd name="connsiteX0" fmla="*/ 1304226 w 3553543"/>
                <a:gd name="connsiteY0" fmla="*/ 3497507 h 4746624"/>
                <a:gd name="connsiteX1" fmla="*/ 463847 w 3553543"/>
                <a:gd name="connsiteY1" fmla="*/ 2515281 h 4746624"/>
                <a:gd name="connsiteX2" fmla="*/ 0 w 3553543"/>
                <a:gd name="connsiteY2" fmla="*/ 1812902 h 4746624"/>
                <a:gd name="connsiteX3" fmla="*/ 0 w 3553543"/>
                <a:gd name="connsiteY3" fmla="*/ 0 h 4746624"/>
                <a:gd name="connsiteX4" fmla="*/ 3553543 w 3553543"/>
                <a:gd name="connsiteY4" fmla="*/ 0 h 4746624"/>
                <a:gd name="connsiteX5" fmla="*/ 3553543 w 3553543"/>
                <a:gd name="connsiteY5" fmla="*/ 989251 h 4746624"/>
                <a:gd name="connsiteX6" fmla="*/ 3092874 w 3553543"/>
                <a:gd name="connsiteY6" fmla="*/ 2079535 h 4746624"/>
                <a:gd name="connsiteX7" fmla="*/ 2480656 w 3553543"/>
                <a:gd name="connsiteY7" fmla="*/ 2980299 h 4746624"/>
                <a:gd name="connsiteX8" fmla="*/ 2523979 w 3553543"/>
                <a:gd name="connsiteY8" fmla="*/ 3061594 h 4746624"/>
                <a:gd name="connsiteX9" fmla="*/ 2426124 w 3553543"/>
                <a:gd name="connsiteY9" fmla="*/ 3159449 h 4746624"/>
                <a:gd name="connsiteX10" fmla="*/ 2397019 w 3553543"/>
                <a:gd name="connsiteY10" fmla="*/ 3155099 h 4746624"/>
                <a:gd name="connsiteX11" fmla="*/ 2146779 w 3553543"/>
                <a:gd name="connsiteY11" fmla="*/ 4687653 h 4746624"/>
                <a:gd name="connsiteX12" fmla="*/ 2093419 w 3553543"/>
                <a:gd name="connsiteY12" fmla="*/ 4690162 h 4746624"/>
                <a:gd name="connsiteX13" fmla="*/ 2076357 w 3553543"/>
                <a:gd name="connsiteY13" fmla="*/ 4639478 h 4746624"/>
                <a:gd name="connsiteX14" fmla="*/ 1304226 w 3553543"/>
                <a:gd name="connsiteY14" fmla="*/ 3497507 h 4746624"/>
                <a:gd name="connsiteX15" fmla="*/ 1304226 w 3553543"/>
                <a:gd name="connsiteY15" fmla="*/ 3497507 h 4746624"/>
                <a:gd name="connsiteX16" fmla="*/ 919833 w 3553543"/>
                <a:gd name="connsiteY16" fmla="*/ 3532634 h 4746624"/>
                <a:gd name="connsiteX17" fmla="*/ 879186 w 3553543"/>
                <a:gd name="connsiteY17" fmla="*/ 3573281 h 4746624"/>
                <a:gd name="connsiteX18" fmla="*/ 919833 w 3553543"/>
                <a:gd name="connsiteY18" fmla="*/ 3613929 h 4746624"/>
                <a:gd name="connsiteX19" fmla="*/ 960480 w 3553543"/>
                <a:gd name="connsiteY19" fmla="*/ 3573281 h 4746624"/>
                <a:gd name="connsiteX20" fmla="*/ 919833 w 3553543"/>
                <a:gd name="connsiteY20" fmla="*/ 3532634 h 4746624"/>
                <a:gd name="connsiteX21" fmla="*/ 919833 w 3553543"/>
                <a:gd name="connsiteY21" fmla="*/ 3532634 h 4746624"/>
                <a:gd name="connsiteX22" fmla="*/ 1292851 w 3553543"/>
                <a:gd name="connsiteY22" fmla="*/ 3580641 h 4746624"/>
                <a:gd name="connsiteX23" fmla="*/ 1233804 w 3553543"/>
                <a:gd name="connsiteY23" fmla="*/ 3639689 h 4746624"/>
                <a:gd name="connsiteX24" fmla="*/ 1292851 w 3553543"/>
                <a:gd name="connsiteY24" fmla="*/ 3698736 h 4746624"/>
                <a:gd name="connsiteX25" fmla="*/ 1351899 w 3553543"/>
                <a:gd name="connsiteY25" fmla="*/ 3639689 h 4746624"/>
                <a:gd name="connsiteX26" fmla="*/ 1292851 w 3553543"/>
                <a:gd name="connsiteY26" fmla="*/ 3580641 h 4746624"/>
                <a:gd name="connsiteX27" fmla="*/ 1292851 w 3553543"/>
                <a:gd name="connsiteY27" fmla="*/ 3580641 h 4746624"/>
                <a:gd name="connsiteX28" fmla="*/ 3301630 w 3553543"/>
                <a:gd name="connsiteY28" fmla="*/ 1348386 h 4746624"/>
                <a:gd name="connsiteX29" fmla="*/ 3259143 w 3553543"/>
                <a:gd name="connsiteY29" fmla="*/ 1390873 h 4746624"/>
                <a:gd name="connsiteX30" fmla="*/ 3301630 w 3553543"/>
                <a:gd name="connsiteY30" fmla="*/ 1433361 h 4746624"/>
                <a:gd name="connsiteX31" fmla="*/ 3344118 w 3553543"/>
                <a:gd name="connsiteY31" fmla="*/ 1390873 h 4746624"/>
                <a:gd name="connsiteX32" fmla="*/ 3301630 w 3553543"/>
                <a:gd name="connsiteY32" fmla="*/ 1348386 h 4746624"/>
                <a:gd name="connsiteX33" fmla="*/ 3301630 w 3553543"/>
                <a:gd name="connsiteY33" fmla="*/ 1348386 h 4746624"/>
                <a:gd name="connsiteX34" fmla="*/ 3192736 w 3553543"/>
                <a:gd name="connsiteY34" fmla="*/ 1590262 h 4746624"/>
                <a:gd name="connsiteX35" fmla="*/ 3120809 w 3553543"/>
                <a:gd name="connsiteY35" fmla="*/ 1662190 h 4746624"/>
                <a:gd name="connsiteX36" fmla="*/ 3192736 w 3553543"/>
                <a:gd name="connsiteY36" fmla="*/ 1734117 h 4746624"/>
                <a:gd name="connsiteX37" fmla="*/ 3264663 w 3553543"/>
                <a:gd name="connsiteY37" fmla="*/ 1662190 h 4746624"/>
                <a:gd name="connsiteX38" fmla="*/ 3192736 w 3553543"/>
                <a:gd name="connsiteY38" fmla="*/ 1590262 h 4746624"/>
                <a:gd name="connsiteX39" fmla="*/ 3192736 w 3553543"/>
                <a:gd name="connsiteY39" fmla="*/ 1590262 h 4746624"/>
                <a:gd name="connsiteX40" fmla="*/ 305106 w 3553543"/>
                <a:gd name="connsiteY40" fmla="*/ 2336132 h 4746624"/>
                <a:gd name="connsiteX41" fmla="*/ 233011 w 3553543"/>
                <a:gd name="connsiteY41" fmla="*/ 2408059 h 4746624"/>
                <a:gd name="connsiteX42" fmla="*/ 305106 w 3553543"/>
                <a:gd name="connsiteY42" fmla="*/ 2480154 h 4746624"/>
                <a:gd name="connsiteX43" fmla="*/ 377033 w 3553543"/>
                <a:gd name="connsiteY43" fmla="*/ 2408059 h 4746624"/>
                <a:gd name="connsiteX44" fmla="*/ 305106 w 3553543"/>
                <a:gd name="connsiteY44" fmla="*/ 2336132 h 4746624"/>
                <a:gd name="connsiteX45" fmla="*/ 305106 w 3553543"/>
                <a:gd name="connsiteY45" fmla="*/ 2336132 h 4746624"/>
                <a:gd name="connsiteX46" fmla="*/ 2070670 w 3553543"/>
                <a:gd name="connsiteY46" fmla="*/ 4469864 h 4746624"/>
                <a:gd name="connsiteX47" fmla="*/ 1992888 w 3553543"/>
                <a:gd name="connsiteY47" fmla="*/ 4340060 h 4746624"/>
                <a:gd name="connsiteX48" fmla="*/ 2070670 w 3553543"/>
                <a:gd name="connsiteY48" fmla="*/ 4469864 h 4746624"/>
                <a:gd name="connsiteX49" fmla="*/ 2070670 w 3553543"/>
                <a:gd name="connsiteY49" fmla="*/ 4469864 h 4746624"/>
                <a:gd name="connsiteX50" fmla="*/ 2229914 w 3553543"/>
                <a:gd name="connsiteY50" fmla="*/ 4715922 h 4746624"/>
                <a:gd name="connsiteX51" fmla="*/ 2373935 w 3553543"/>
                <a:gd name="connsiteY51" fmla="*/ 4618067 h 4746624"/>
                <a:gd name="connsiteX52" fmla="*/ 2229914 w 3553543"/>
                <a:gd name="connsiteY52" fmla="*/ 4715922 h 474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553543" h="4746624">
                  <a:moveTo>
                    <a:pt x="1304226" y="3497507"/>
                  </a:moveTo>
                  <a:cubicBezTo>
                    <a:pt x="432735" y="3488139"/>
                    <a:pt x="414669" y="2825907"/>
                    <a:pt x="463847" y="2515281"/>
                  </a:cubicBezTo>
                  <a:cubicBezTo>
                    <a:pt x="513026" y="2204488"/>
                    <a:pt x="306611" y="1972146"/>
                    <a:pt x="0" y="1812902"/>
                  </a:cubicBezTo>
                  <a:lnTo>
                    <a:pt x="0" y="0"/>
                  </a:lnTo>
                  <a:lnTo>
                    <a:pt x="3553543" y="0"/>
                  </a:lnTo>
                  <a:lnTo>
                    <a:pt x="3553543" y="989251"/>
                  </a:lnTo>
                  <a:cubicBezTo>
                    <a:pt x="3116961" y="1055993"/>
                    <a:pt x="2957048" y="1372473"/>
                    <a:pt x="3092874" y="2079535"/>
                  </a:cubicBezTo>
                  <a:cubicBezTo>
                    <a:pt x="3223179" y="2757659"/>
                    <a:pt x="2779907" y="2599419"/>
                    <a:pt x="2480656" y="2980299"/>
                  </a:cubicBezTo>
                  <a:cubicBezTo>
                    <a:pt x="2506750" y="2997863"/>
                    <a:pt x="2523979" y="3027637"/>
                    <a:pt x="2523979" y="3061594"/>
                  </a:cubicBezTo>
                  <a:cubicBezTo>
                    <a:pt x="2523979" y="3115623"/>
                    <a:pt x="2480154" y="3159449"/>
                    <a:pt x="2426124" y="3159449"/>
                  </a:cubicBezTo>
                  <a:cubicBezTo>
                    <a:pt x="2415921" y="3159449"/>
                    <a:pt x="2406219" y="3157943"/>
                    <a:pt x="2397019" y="3155099"/>
                  </a:cubicBezTo>
                  <a:cubicBezTo>
                    <a:pt x="2332786" y="3530627"/>
                    <a:pt x="2715005" y="4215943"/>
                    <a:pt x="2146779" y="4687653"/>
                  </a:cubicBezTo>
                  <a:cubicBezTo>
                    <a:pt x="2131390" y="4700533"/>
                    <a:pt x="2110146" y="4701536"/>
                    <a:pt x="2093419" y="4690162"/>
                  </a:cubicBezTo>
                  <a:cubicBezTo>
                    <a:pt x="2076692" y="4678787"/>
                    <a:pt x="2070001" y="4658547"/>
                    <a:pt x="2076357" y="4639478"/>
                  </a:cubicBezTo>
                  <a:cubicBezTo>
                    <a:pt x="2229914" y="4183660"/>
                    <a:pt x="1955753" y="3504532"/>
                    <a:pt x="1304226" y="3497507"/>
                  </a:cubicBezTo>
                  <a:lnTo>
                    <a:pt x="1304226" y="3497507"/>
                  </a:lnTo>
                  <a:close/>
                  <a:moveTo>
                    <a:pt x="919833" y="3532634"/>
                  </a:moveTo>
                  <a:cubicBezTo>
                    <a:pt x="897419" y="3532634"/>
                    <a:pt x="879186" y="3550867"/>
                    <a:pt x="879186" y="3573281"/>
                  </a:cubicBezTo>
                  <a:cubicBezTo>
                    <a:pt x="879186" y="3595696"/>
                    <a:pt x="897419" y="3613929"/>
                    <a:pt x="919833" y="3613929"/>
                  </a:cubicBezTo>
                  <a:cubicBezTo>
                    <a:pt x="942248" y="3613929"/>
                    <a:pt x="960480" y="3595696"/>
                    <a:pt x="960480" y="3573281"/>
                  </a:cubicBezTo>
                  <a:cubicBezTo>
                    <a:pt x="960480" y="3550700"/>
                    <a:pt x="942248" y="3532634"/>
                    <a:pt x="919833" y="3532634"/>
                  </a:cubicBezTo>
                  <a:lnTo>
                    <a:pt x="919833" y="3532634"/>
                  </a:lnTo>
                  <a:close/>
                  <a:moveTo>
                    <a:pt x="1292851" y="3580641"/>
                  </a:moveTo>
                  <a:cubicBezTo>
                    <a:pt x="1260233" y="3580641"/>
                    <a:pt x="1233804" y="3607070"/>
                    <a:pt x="1233804" y="3639689"/>
                  </a:cubicBezTo>
                  <a:cubicBezTo>
                    <a:pt x="1233804" y="3672307"/>
                    <a:pt x="1260233" y="3698736"/>
                    <a:pt x="1292851" y="3698736"/>
                  </a:cubicBezTo>
                  <a:cubicBezTo>
                    <a:pt x="1325470" y="3698736"/>
                    <a:pt x="1351899" y="3672307"/>
                    <a:pt x="1351899" y="3639689"/>
                  </a:cubicBezTo>
                  <a:cubicBezTo>
                    <a:pt x="1351899" y="3607070"/>
                    <a:pt x="1325470" y="3580641"/>
                    <a:pt x="1292851" y="3580641"/>
                  </a:cubicBezTo>
                  <a:lnTo>
                    <a:pt x="1292851" y="3580641"/>
                  </a:lnTo>
                  <a:close/>
                  <a:moveTo>
                    <a:pt x="3301630" y="1348386"/>
                  </a:moveTo>
                  <a:cubicBezTo>
                    <a:pt x="3278212" y="1348386"/>
                    <a:pt x="3259143" y="1367455"/>
                    <a:pt x="3259143" y="1390873"/>
                  </a:cubicBezTo>
                  <a:cubicBezTo>
                    <a:pt x="3259143" y="1414291"/>
                    <a:pt x="3278212" y="1433361"/>
                    <a:pt x="3301630" y="1433361"/>
                  </a:cubicBezTo>
                  <a:cubicBezTo>
                    <a:pt x="3325048" y="1433361"/>
                    <a:pt x="3344118" y="1414291"/>
                    <a:pt x="3344118" y="1390873"/>
                  </a:cubicBezTo>
                  <a:cubicBezTo>
                    <a:pt x="3344118" y="1367288"/>
                    <a:pt x="3325048" y="1348386"/>
                    <a:pt x="3301630" y="1348386"/>
                  </a:cubicBezTo>
                  <a:lnTo>
                    <a:pt x="3301630" y="1348386"/>
                  </a:lnTo>
                  <a:close/>
                  <a:moveTo>
                    <a:pt x="3192736" y="1590262"/>
                  </a:moveTo>
                  <a:cubicBezTo>
                    <a:pt x="3152925" y="1590262"/>
                    <a:pt x="3120809" y="1622546"/>
                    <a:pt x="3120809" y="1662190"/>
                  </a:cubicBezTo>
                  <a:cubicBezTo>
                    <a:pt x="3120809" y="1702001"/>
                    <a:pt x="3153092" y="1734117"/>
                    <a:pt x="3192736" y="1734117"/>
                  </a:cubicBezTo>
                  <a:cubicBezTo>
                    <a:pt x="3232547" y="1734117"/>
                    <a:pt x="3264663" y="1701833"/>
                    <a:pt x="3264663" y="1662190"/>
                  </a:cubicBezTo>
                  <a:cubicBezTo>
                    <a:pt x="3264663" y="1622379"/>
                    <a:pt x="3232547" y="1590262"/>
                    <a:pt x="3192736" y="1590262"/>
                  </a:cubicBezTo>
                  <a:lnTo>
                    <a:pt x="3192736" y="1590262"/>
                  </a:lnTo>
                  <a:close/>
                  <a:moveTo>
                    <a:pt x="305106" y="2336132"/>
                  </a:moveTo>
                  <a:cubicBezTo>
                    <a:pt x="265295" y="2336132"/>
                    <a:pt x="233011" y="2368415"/>
                    <a:pt x="233011" y="2408059"/>
                  </a:cubicBezTo>
                  <a:cubicBezTo>
                    <a:pt x="233011" y="2447870"/>
                    <a:pt x="265295" y="2480154"/>
                    <a:pt x="305106" y="2480154"/>
                  </a:cubicBezTo>
                  <a:cubicBezTo>
                    <a:pt x="344917" y="2480154"/>
                    <a:pt x="377033" y="2447870"/>
                    <a:pt x="377033" y="2408059"/>
                  </a:cubicBezTo>
                  <a:cubicBezTo>
                    <a:pt x="377033" y="2368415"/>
                    <a:pt x="344749" y="2336132"/>
                    <a:pt x="305106" y="2336132"/>
                  </a:cubicBezTo>
                  <a:lnTo>
                    <a:pt x="305106" y="2336132"/>
                  </a:lnTo>
                  <a:close/>
                  <a:moveTo>
                    <a:pt x="2070670" y="4469864"/>
                  </a:moveTo>
                  <a:cubicBezTo>
                    <a:pt x="2078532" y="4437245"/>
                    <a:pt x="2077026" y="4317645"/>
                    <a:pt x="1992888" y="4340060"/>
                  </a:cubicBezTo>
                  <a:cubicBezTo>
                    <a:pt x="1908750" y="4362307"/>
                    <a:pt x="2062474" y="4581602"/>
                    <a:pt x="2070670" y="4469864"/>
                  </a:cubicBezTo>
                  <a:lnTo>
                    <a:pt x="2070670" y="4469864"/>
                  </a:lnTo>
                  <a:close/>
                  <a:moveTo>
                    <a:pt x="2229914" y="4715922"/>
                  </a:moveTo>
                  <a:cubicBezTo>
                    <a:pt x="2222554" y="4806416"/>
                    <a:pt x="2450546" y="4673435"/>
                    <a:pt x="2373935" y="4618067"/>
                  </a:cubicBezTo>
                  <a:cubicBezTo>
                    <a:pt x="2297324" y="4562700"/>
                    <a:pt x="2233594" y="4677282"/>
                    <a:pt x="2229914" y="4715922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8D7D760-B0D4-47BB-82A5-D527EEC48212}"/>
                </a:ext>
              </a:extLst>
            </p:cNvPr>
            <p:cNvSpPr/>
            <p:nvPr/>
          </p:nvSpPr>
          <p:spPr>
            <a:xfrm>
              <a:off x="7414618" y="2994742"/>
              <a:ext cx="152385" cy="191360"/>
            </a:xfrm>
            <a:custGeom>
              <a:avLst/>
              <a:gdLst>
                <a:gd name="connsiteX0" fmla="*/ 152386 w 152385"/>
                <a:gd name="connsiteY0" fmla="*/ 16560 h 191360"/>
                <a:gd name="connsiteX1" fmla="*/ 114749 w 152385"/>
                <a:gd name="connsiteY1" fmla="*/ 68582 h 191360"/>
                <a:gd name="connsiteX2" fmla="*/ 68749 w 152385"/>
                <a:gd name="connsiteY2" fmla="*/ 191360 h 191360"/>
                <a:gd name="connsiteX3" fmla="*/ 0 w 152385"/>
                <a:gd name="connsiteY3" fmla="*/ 97855 h 191360"/>
                <a:gd name="connsiteX4" fmla="*/ 97854 w 152385"/>
                <a:gd name="connsiteY4" fmla="*/ 0 h 191360"/>
                <a:gd name="connsiteX5" fmla="*/ 152386 w 152385"/>
                <a:gd name="connsiteY5" fmla="*/ 16560 h 19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385" h="191360">
                  <a:moveTo>
                    <a:pt x="152386" y="16560"/>
                  </a:moveTo>
                  <a:cubicBezTo>
                    <a:pt x="139505" y="32953"/>
                    <a:pt x="126960" y="50015"/>
                    <a:pt x="114749" y="68582"/>
                  </a:cubicBezTo>
                  <a:cubicBezTo>
                    <a:pt x="90996" y="104211"/>
                    <a:pt x="76611" y="145528"/>
                    <a:pt x="68749" y="191360"/>
                  </a:cubicBezTo>
                  <a:cubicBezTo>
                    <a:pt x="28938" y="178982"/>
                    <a:pt x="0" y="141848"/>
                    <a:pt x="0" y="97855"/>
                  </a:cubicBezTo>
                  <a:cubicBezTo>
                    <a:pt x="0" y="43826"/>
                    <a:pt x="43825" y="0"/>
                    <a:pt x="97854" y="0"/>
                  </a:cubicBezTo>
                  <a:cubicBezTo>
                    <a:pt x="118095" y="0"/>
                    <a:pt x="136829" y="6189"/>
                    <a:pt x="152386" y="16560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3B859506-E84A-4561-9554-F3A846D09AF7}"/>
                </a:ext>
              </a:extLst>
            </p:cNvPr>
            <p:cNvSpPr/>
            <p:nvPr/>
          </p:nvSpPr>
          <p:spPr>
            <a:xfrm>
              <a:off x="7808211" y="2561003"/>
              <a:ext cx="99694" cy="99694"/>
            </a:xfrm>
            <a:custGeom>
              <a:avLst/>
              <a:gdLst>
                <a:gd name="connsiteX0" fmla="*/ 49847 w 99694"/>
                <a:gd name="connsiteY0" fmla="*/ 99695 h 99694"/>
                <a:gd name="connsiteX1" fmla="*/ 99694 w 99694"/>
                <a:gd name="connsiteY1" fmla="*/ 49847 h 99694"/>
                <a:gd name="connsiteX2" fmla="*/ 49847 w 99694"/>
                <a:gd name="connsiteY2" fmla="*/ 0 h 99694"/>
                <a:gd name="connsiteX3" fmla="*/ 0 w 99694"/>
                <a:gd name="connsiteY3" fmla="*/ 49847 h 99694"/>
                <a:gd name="connsiteX4" fmla="*/ 49847 w 99694"/>
                <a:gd name="connsiteY4" fmla="*/ 99695 h 9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94" h="99694">
                  <a:moveTo>
                    <a:pt x="49847" y="99695"/>
                  </a:moveTo>
                  <a:cubicBezTo>
                    <a:pt x="77280" y="99695"/>
                    <a:pt x="99694" y="77280"/>
                    <a:pt x="99694" y="49847"/>
                  </a:cubicBezTo>
                  <a:cubicBezTo>
                    <a:pt x="99694" y="22414"/>
                    <a:pt x="77280" y="0"/>
                    <a:pt x="49847" y="0"/>
                  </a:cubicBezTo>
                  <a:cubicBezTo>
                    <a:pt x="22414" y="0"/>
                    <a:pt x="0" y="22414"/>
                    <a:pt x="0" y="49847"/>
                  </a:cubicBezTo>
                  <a:cubicBezTo>
                    <a:pt x="0" y="77280"/>
                    <a:pt x="22414" y="99695"/>
                    <a:pt x="49847" y="99695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7A2E5AAC-1CB8-4E1F-99DE-145EED9DCCC0}"/>
              </a:ext>
            </a:extLst>
          </p:cNvPr>
          <p:cNvGrpSpPr/>
          <p:nvPr/>
        </p:nvGrpSpPr>
        <p:grpSpPr>
          <a:xfrm>
            <a:off x="10104526" y="3173798"/>
            <a:ext cx="2243496" cy="3666140"/>
            <a:chOff x="10125791" y="3176838"/>
            <a:chExt cx="2243496" cy="3666140"/>
          </a:xfrm>
        </p:grpSpPr>
        <p:grpSp>
          <p:nvGrpSpPr>
            <p:cNvPr id="221" name="Graphic 495">
              <a:extLst>
                <a:ext uri="{FF2B5EF4-FFF2-40B4-BE49-F238E27FC236}">
                  <a16:creationId xmlns:a16="http://schemas.microsoft.com/office/drawing/2014/main" id="{9B2946AF-B8CE-426A-9B40-12F5EE44FB9A}"/>
                </a:ext>
              </a:extLst>
            </p:cNvPr>
            <p:cNvGrpSpPr/>
            <p:nvPr/>
          </p:nvGrpSpPr>
          <p:grpSpPr>
            <a:xfrm rot="20781023">
              <a:off x="10125791" y="3176838"/>
              <a:ext cx="2190626" cy="3601611"/>
              <a:chOff x="5629365" y="2547990"/>
              <a:chExt cx="999653" cy="1781156"/>
            </a:xfrm>
            <a:solidFill>
              <a:srgbClr val="353131"/>
            </a:solidFill>
          </p:grpSpPr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3391533D-D8E0-45C9-9885-E0EBE533D1E7}"/>
                  </a:ext>
                </a:extLst>
              </p:cNvPr>
              <p:cNvSpPr/>
              <p:nvPr/>
            </p:nvSpPr>
            <p:spPr>
              <a:xfrm>
                <a:off x="5810710" y="4197190"/>
                <a:ext cx="150225" cy="98393"/>
              </a:xfrm>
              <a:custGeom>
                <a:avLst/>
                <a:gdLst>
                  <a:gd name="connsiteX0" fmla="*/ 150225 w 150225"/>
                  <a:gd name="connsiteY0" fmla="*/ 30766 h 98393"/>
                  <a:gd name="connsiteX1" fmla="*/ 125079 w 150225"/>
                  <a:gd name="connsiteY1" fmla="*/ 98393 h 98393"/>
                  <a:gd name="connsiteX2" fmla="*/ 302 w 150225"/>
                  <a:gd name="connsiteY2" fmla="*/ 89821 h 98393"/>
                  <a:gd name="connsiteX3" fmla="*/ 49165 w 150225"/>
                  <a:gd name="connsiteY3" fmla="*/ 50673 h 98393"/>
                  <a:gd name="connsiteX4" fmla="*/ 65262 w 150225"/>
                  <a:gd name="connsiteY4" fmla="*/ 49340 h 98393"/>
                  <a:gd name="connsiteX5" fmla="*/ 76692 w 150225"/>
                  <a:gd name="connsiteY5" fmla="*/ 0 h 98393"/>
                  <a:gd name="connsiteX6" fmla="*/ 150225 w 150225"/>
                  <a:gd name="connsiteY6" fmla="*/ 30766 h 9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225" h="98393">
                    <a:moveTo>
                      <a:pt x="150225" y="30766"/>
                    </a:moveTo>
                    <a:lnTo>
                      <a:pt x="125079" y="98393"/>
                    </a:lnTo>
                    <a:cubicBezTo>
                      <a:pt x="125079" y="98393"/>
                      <a:pt x="3064" y="94679"/>
                      <a:pt x="302" y="89821"/>
                    </a:cubicBezTo>
                    <a:cubicBezTo>
                      <a:pt x="-2460" y="84963"/>
                      <a:pt x="13732" y="61627"/>
                      <a:pt x="49165" y="50673"/>
                    </a:cubicBezTo>
                    <a:lnTo>
                      <a:pt x="65262" y="49340"/>
                    </a:lnTo>
                    <a:lnTo>
                      <a:pt x="76692" y="0"/>
                    </a:lnTo>
                    <a:lnTo>
                      <a:pt x="150225" y="3076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D7E0AA51-35A9-40C0-9CAA-DF46464C0A3A}"/>
                  </a:ext>
                </a:extLst>
              </p:cNvPr>
              <p:cNvSpPr/>
              <p:nvPr/>
            </p:nvSpPr>
            <p:spPr>
              <a:xfrm>
                <a:off x="5872775" y="4243389"/>
                <a:ext cx="14581" cy="15737"/>
              </a:xfrm>
              <a:custGeom>
                <a:avLst/>
                <a:gdLst>
                  <a:gd name="connsiteX0" fmla="*/ 14341 w 14581"/>
                  <a:gd name="connsiteY0" fmla="*/ 13523 h 15737"/>
                  <a:gd name="connsiteX1" fmla="*/ 2626 w 14581"/>
                  <a:gd name="connsiteY1" fmla="*/ 378 h 15737"/>
                  <a:gd name="connsiteX2" fmla="*/ 530 w 14581"/>
                  <a:gd name="connsiteY2" fmla="*/ 2473 h 15737"/>
                  <a:gd name="connsiteX3" fmla="*/ 11769 w 14581"/>
                  <a:gd name="connsiteY3" fmla="*/ 15047 h 15737"/>
                  <a:gd name="connsiteX4" fmla="*/ 14341 w 14581"/>
                  <a:gd name="connsiteY4" fmla="*/ 13523 h 15737"/>
                  <a:gd name="connsiteX5" fmla="*/ 14341 w 14581"/>
                  <a:gd name="connsiteY5" fmla="*/ 13523 h 1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81" h="15737">
                    <a:moveTo>
                      <a:pt x="14341" y="13523"/>
                    </a:moveTo>
                    <a:cubicBezTo>
                      <a:pt x="11103" y="8474"/>
                      <a:pt x="7293" y="4188"/>
                      <a:pt x="2626" y="378"/>
                    </a:cubicBezTo>
                    <a:cubicBezTo>
                      <a:pt x="1102" y="-860"/>
                      <a:pt x="-994" y="1235"/>
                      <a:pt x="530" y="2473"/>
                    </a:cubicBezTo>
                    <a:cubicBezTo>
                      <a:pt x="4912" y="6093"/>
                      <a:pt x="8626" y="10189"/>
                      <a:pt x="11769" y="15047"/>
                    </a:cubicBezTo>
                    <a:cubicBezTo>
                      <a:pt x="12722" y="16666"/>
                      <a:pt x="15389" y="15142"/>
                      <a:pt x="14341" y="13523"/>
                    </a:cubicBezTo>
                    <a:lnTo>
                      <a:pt x="14341" y="1352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2FB36D8F-EDA8-4B3A-AAA3-1B851A611B3A}"/>
                  </a:ext>
                </a:extLst>
              </p:cNvPr>
              <p:cNvSpPr/>
              <p:nvPr/>
            </p:nvSpPr>
            <p:spPr>
              <a:xfrm>
                <a:off x="5878230" y="4231478"/>
                <a:ext cx="19881" cy="12428"/>
              </a:xfrm>
              <a:custGeom>
                <a:avLst/>
                <a:gdLst>
                  <a:gd name="connsiteX0" fmla="*/ 19364 w 19881"/>
                  <a:gd name="connsiteY0" fmla="*/ 9908 h 12428"/>
                  <a:gd name="connsiteX1" fmla="*/ 1838 w 19881"/>
                  <a:gd name="connsiteY1" fmla="*/ 97 h 12428"/>
                  <a:gd name="connsiteX2" fmla="*/ 1076 w 19881"/>
                  <a:gd name="connsiteY2" fmla="*/ 3050 h 12428"/>
                  <a:gd name="connsiteX3" fmla="*/ 17269 w 19881"/>
                  <a:gd name="connsiteY3" fmla="*/ 12099 h 12428"/>
                  <a:gd name="connsiteX4" fmla="*/ 19364 w 19881"/>
                  <a:gd name="connsiteY4" fmla="*/ 9908 h 12428"/>
                  <a:gd name="connsiteX5" fmla="*/ 19364 w 19881"/>
                  <a:gd name="connsiteY5" fmla="*/ 9908 h 1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81" h="12428">
                    <a:moveTo>
                      <a:pt x="19364" y="9908"/>
                    </a:moveTo>
                    <a:cubicBezTo>
                      <a:pt x="14030" y="5527"/>
                      <a:pt x="8315" y="2288"/>
                      <a:pt x="1838" y="97"/>
                    </a:cubicBezTo>
                    <a:cubicBezTo>
                      <a:pt x="28" y="-569"/>
                      <a:pt x="-829" y="2383"/>
                      <a:pt x="1076" y="3050"/>
                    </a:cubicBezTo>
                    <a:cubicBezTo>
                      <a:pt x="7077" y="5146"/>
                      <a:pt x="12411" y="8098"/>
                      <a:pt x="17269" y="12099"/>
                    </a:cubicBezTo>
                    <a:cubicBezTo>
                      <a:pt x="18697" y="13242"/>
                      <a:pt x="20888" y="11146"/>
                      <a:pt x="19364" y="9908"/>
                    </a:cubicBezTo>
                    <a:lnTo>
                      <a:pt x="19364" y="99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3A64254A-8BD6-4D43-BBCC-B7AAE2B49289}"/>
                  </a:ext>
                </a:extLst>
              </p:cNvPr>
              <p:cNvSpPr/>
              <p:nvPr/>
            </p:nvSpPr>
            <p:spPr>
              <a:xfrm>
                <a:off x="5858686" y="4248528"/>
                <a:ext cx="11453" cy="17270"/>
              </a:xfrm>
              <a:custGeom>
                <a:avLst/>
                <a:gdLst>
                  <a:gd name="connsiteX0" fmla="*/ 11381 w 11453"/>
                  <a:gd name="connsiteY0" fmla="*/ 15432 h 17270"/>
                  <a:gd name="connsiteX1" fmla="*/ 2523 w 11453"/>
                  <a:gd name="connsiteY1" fmla="*/ 478 h 17270"/>
                  <a:gd name="connsiteX2" fmla="*/ 427 w 11453"/>
                  <a:gd name="connsiteY2" fmla="*/ 2573 h 17270"/>
                  <a:gd name="connsiteX3" fmla="*/ 8428 w 11453"/>
                  <a:gd name="connsiteY3" fmla="*/ 16194 h 17270"/>
                  <a:gd name="connsiteX4" fmla="*/ 11381 w 11453"/>
                  <a:gd name="connsiteY4" fmla="*/ 15432 h 17270"/>
                  <a:gd name="connsiteX5" fmla="*/ 11381 w 11453"/>
                  <a:gd name="connsiteY5" fmla="*/ 15432 h 17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53" h="17270">
                    <a:moveTo>
                      <a:pt x="11381" y="15432"/>
                    </a:moveTo>
                    <a:cubicBezTo>
                      <a:pt x="9571" y="9717"/>
                      <a:pt x="6618" y="4859"/>
                      <a:pt x="2523" y="478"/>
                    </a:cubicBezTo>
                    <a:cubicBezTo>
                      <a:pt x="1189" y="-951"/>
                      <a:pt x="-906" y="1145"/>
                      <a:pt x="427" y="2573"/>
                    </a:cubicBezTo>
                    <a:cubicBezTo>
                      <a:pt x="4237" y="6669"/>
                      <a:pt x="6714" y="10955"/>
                      <a:pt x="8428" y="16194"/>
                    </a:cubicBezTo>
                    <a:cubicBezTo>
                      <a:pt x="9000" y="18099"/>
                      <a:pt x="11952" y="17242"/>
                      <a:pt x="11381" y="15432"/>
                    </a:cubicBezTo>
                    <a:lnTo>
                      <a:pt x="11381" y="1543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1DDDE971-6C9D-43CB-99FC-88595522D081}"/>
                  </a:ext>
                </a:extLst>
              </p:cNvPr>
              <p:cNvSpPr/>
              <p:nvPr/>
            </p:nvSpPr>
            <p:spPr>
              <a:xfrm>
                <a:off x="5840740" y="4252541"/>
                <a:ext cx="12904" cy="15272"/>
              </a:xfrm>
              <a:custGeom>
                <a:avLst/>
                <a:gdLst>
                  <a:gd name="connsiteX0" fmla="*/ 12658 w 12904"/>
                  <a:gd name="connsiteY0" fmla="*/ 13039 h 15272"/>
                  <a:gd name="connsiteX1" fmla="*/ 2561 w 12904"/>
                  <a:gd name="connsiteY1" fmla="*/ 466 h 15272"/>
                  <a:gd name="connsiteX2" fmla="*/ 466 w 12904"/>
                  <a:gd name="connsiteY2" fmla="*/ 2561 h 15272"/>
                  <a:gd name="connsiteX3" fmla="*/ 10086 w 12904"/>
                  <a:gd name="connsiteY3" fmla="*/ 14563 h 15272"/>
                  <a:gd name="connsiteX4" fmla="*/ 12658 w 12904"/>
                  <a:gd name="connsiteY4" fmla="*/ 13039 h 15272"/>
                  <a:gd name="connsiteX5" fmla="*/ 12658 w 12904"/>
                  <a:gd name="connsiteY5" fmla="*/ 13039 h 1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04" h="15272">
                    <a:moveTo>
                      <a:pt x="12658" y="13039"/>
                    </a:moveTo>
                    <a:cubicBezTo>
                      <a:pt x="9705" y="8467"/>
                      <a:pt x="6371" y="4276"/>
                      <a:pt x="2561" y="466"/>
                    </a:cubicBezTo>
                    <a:cubicBezTo>
                      <a:pt x="1228" y="-963"/>
                      <a:pt x="-963" y="1228"/>
                      <a:pt x="466" y="2561"/>
                    </a:cubicBezTo>
                    <a:cubicBezTo>
                      <a:pt x="4085" y="6276"/>
                      <a:pt x="7229" y="10181"/>
                      <a:pt x="10086" y="14563"/>
                    </a:cubicBezTo>
                    <a:cubicBezTo>
                      <a:pt x="11134" y="16182"/>
                      <a:pt x="13706" y="14753"/>
                      <a:pt x="12658" y="13039"/>
                    </a:cubicBezTo>
                    <a:lnTo>
                      <a:pt x="12658" y="130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52964D0D-7956-4F95-9736-202B8CAB40FB}"/>
                  </a:ext>
                </a:extLst>
              </p:cNvPr>
              <p:cNvSpPr/>
              <p:nvPr/>
            </p:nvSpPr>
            <p:spPr>
              <a:xfrm>
                <a:off x="5864568" y="4195711"/>
                <a:ext cx="39440" cy="38137"/>
              </a:xfrm>
              <a:custGeom>
                <a:avLst/>
                <a:gdLst>
                  <a:gd name="connsiteX0" fmla="*/ 16167 w 39440"/>
                  <a:gd name="connsiteY0" fmla="*/ 37388 h 38137"/>
                  <a:gd name="connsiteX1" fmla="*/ 21977 w 39440"/>
                  <a:gd name="connsiteY1" fmla="*/ 29197 h 38137"/>
                  <a:gd name="connsiteX2" fmla="*/ 26739 w 39440"/>
                  <a:gd name="connsiteY2" fmla="*/ 25673 h 38137"/>
                  <a:gd name="connsiteX3" fmla="*/ 30168 w 39440"/>
                  <a:gd name="connsiteY3" fmla="*/ 24053 h 38137"/>
                  <a:gd name="connsiteX4" fmla="*/ 32645 w 39440"/>
                  <a:gd name="connsiteY4" fmla="*/ 29102 h 38137"/>
                  <a:gd name="connsiteX5" fmla="*/ 23310 w 39440"/>
                  <a:gd name="connsiteY5" fmla="*/ 31007 h 38137"/>
                  <a:gd name="connsiteX6" fmla="*/ 12928 w 39440"/>
                  <a:gd name="connsiteY6" fmla="*/ 30340 h 38137"/>
                  <a:gd name="connsiteX7" fmla="*/ 8261 w 39440"/>
                  <a:gd name="connsiteY7" fmla="*/ 21196 h 38137"/>
                  <a:gd name="connsiteX8" fmla="*/ 3784 w 39440"/>
                  <a:gd name="connsiteY8" fmla="*/ 9956 h 38137"/>
                  <a:gd name="connsiteX9" fmla="*/ 11214 w 39440"/>
                  <a:gd name="connsiteY9" fmla="*/ 8432 h 38137"/>
                  <a:gd name="connsiteX10" fmla="*/ 13500 w 39440"/>
                  <a:gd name="connsiteY10" fmla="*/ 15195 h 38137"/>
                  <a:gd name="connsiteX11" fmla="*/ 12166 w 39440"/>
                  <a:gd name="connsiteY11" fmla="*/ 27578 h 38137"/>
                  <a:gd name="connsiteX12" fmla="*/ 15119 w 39440"/>
                  <a:gd name="connsiteY12" fmla="*/ 28340 h 38137"/>
                  <a:gd name="connsiteX13" fmla="*/ 15214 w 39440"/>
                  <a:gd name="connsiteY13" fmla="*/ 9861 h 38137"/>
                  <a:gd name="connsiteX14" fmla="*/ 4451 w 39440"/>
                  <a:gd name="connsiteY14" fmla="*/ 146 h 38137"/>
                  <a:gd name="connsiteX15" fmla="*/ 12166 w 39440"/>
                  <a:gd name="connsiteY15" fmla="*/ 35007 h 38137"/>
                  <a:gd name="connsiteX16" fmla="*/ 13881 w 39440"/>
                  <a:gd name="connsiteY16" fmla="*/ 35674 h 38137"/>
                  <a:gd name="connsiteX17" fmla="*/ 37788 w 39440"/>
                  <a:gd name="connsiteY17" fmla="*/ 22529 h 38137"/>
                  <a:gd name="connsiteX18" fmla="*/ 13500 w 39440"/>
                  <a:gd name="connsiteY18" fmla="*/ 35769 h 38137"/>
                  <a:gd name="connsiteX19" fmla="*/ 16167 w 39440"/>
                  <a:gd name="connsiteY19" fmla="*/ 37388 h 38137"/>
                  <a:gd name="connsiteX20" fmla="*/ 16167 w 39440"/>
                  <a:gd name="connsiteY20" fmla="*/ 37388 h 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440" h="38137">
                    <a:moveTo>
                      <a:pt x="16167" y="37388"/>
                    </a:moveTo>
                    <a:cubicBezTo>
                      <a:pt x="17691" y="34340"/>
                      <a:pt x="19500" y="31578"/>
                      <a:pt x="21977" y="29197"/>
                    </a:cubicBezTo>
                    <a:cubicBezTo>
                      <a:pt x="23406" y="27863"/>
                      <a:pt x="25025" y="26625"/>
                      <a:pt x="26739" y="25673"/>
                    </a:cubicBezTo>
                    <a:cubicBezTo>
                      <a:pt x="27882" y="25101"/>
                      <a:pt x="29025" y="24530"/>
                      <a:pt x="30168" y="24053"/>
                    </a:cubicBezTo>
                    <a:cubicBezTo>
                      <a:pt x="31026" y="25768"/>
                      <a:pt x="31788" y="27387"/>
                      <a:pt x="32645" y="29102"/>
                    </a:cubicBezTo>
                    <a:cubicBezTo>
                      <a:pt x="31597" y="30435"/>
                      <a:pt x="25025" y="30626"/>
                      <a:pt x="23310" y="31007"/>
                    </a:cubicBezTo>
                    <a:cubicBezTo>
                      <a:pt x="19500" y="31769"/>
                      <a:pt x="15690" y="33578"/>
                      <a:pt x="12928" y="30340"/>
                    </a:cubicBezTo>
                    <a:cubicBezTo>
                      <a:pt x="10928" y="27959"/>
                      <a:pt x="9594" y="24053"/>
                      <a:pt x="8261" y="21196"/>
                    </a:cubicBezTo>
                    <a:cubicBezTo>
                      <a:pt x="7213" y="18910"/>
                      <a:pt x="3308" y="12623"/>
                      <a:pt x="3784" y="9956"/>
                    </a:cubicBezTo>
                    <a:cubicBezTo>
                      <a:pt x="4070" y="8147"/>
                      <a:pt x="9690" y="7004"/>
                      <a:pt x="11214" y="8432"/>
                    </a:cubicBezTo>
                    <a:cubicBezTo>
                      <a:pt x="12642" y="9861"/>
                      <a:pt x="13119" y="13290"/>
                      <a:pt x="13500" y="15195"/>
                    </a:cubicBezTo>
                    <a:cubicBezTo>
                      <a:pt x="14262" y="19481"/>
                      <a:pt x="13690" y="23577"/>
                      <a:pt x="12166" y="27578"/>
                    </a:cubicBezTo>
                    <a:cubicBezTo>
                      <a:pt x="11499" y="29387"/>
                      <a:pt x="14452" y="30149"/>
                      <a:pt x="15119" y="28340"/>
                    </a:cubicBezTo>
                    <a:cubicBezTo>
                      <a:pt x="17405" y="22244"/>
                      <a:pt x="17595" y="15957"/>
                      <a:pt x="15214" y="9861"/>
                    </a:cubicBezTo>
                    <a:cubicBezTo>
                      <a:pt x="13690" y="5861"/>
                      <a:pt x="9880" y="-1093"/>
                      <a:pt x="4451" y="146"/>
                    </a:cubicBezTo>
                    <a:cubicBezTo>
                      <a:pt x="-8027" y="3098"/>
                      <a:pt x="9404" y="30245"/>
                      <a:pt x="12166" y="35007"/>
                    </a:cubicBezTo>
                    <a:cubicBezTo>
                      <a:pt x="12547" y="35579"/>
                      <a:pt x="13214" y="35864"/>
                      <a:pt x="13881" y="35674"/>
                    </a:cubicBezTo>
                    <a:cubicBezTo>
                      <a:pt x="17786" y="34912"/>
                      <a:pt x="46551" y="32626"/>
                      <a:pt x="37788" y="22529"/>
                    </a:cubicBezTo>
                    <a:cubicBezTo>
                      <a:pt x="30168" y="13671"/>
                      <a:pt x="16452" y="29673"/>
                      <a:pt x="13500" y="35769"/>
                    </a:cubicBezTo>
                    <a:cubicBezTo>
                      <a:pt x="12738" y="37579"/>
                      <a:pt x="15309" y="39103"/>
                      <a:pt x="16167" y="37388"/>
                    </a:cubicBezTo>
                    <a:lnTo>
                      <a:pt x="16167" y="373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A329CA88-EAD9-4DBB-A7A9-D400AF11A2F3}"/>
                  </a:ext>
                </a:extLst>
              </p:cNvPr>
              <p:cNvSpPr/>
              <p:nvPr/>
            </p:nvSpPr>
            <p:spPr>
              <a:xfrm>
                <a:off x="5899395" y="4259931"/>
                <a:ext cx="48480" cy="29651"/>
              </a:xfrm>
              <a:custGeom>
                <a:avLst/>
                <a:gdLst>
                  <a:gd name="connsiteX0" fmla="*/ 47729 w 48480"/>
                  <a:gd name="connsiteY0" fmla="*/ 3839 h 29651"/>
                  <a:gd name="connsiteX1" fmla="*/ 9 w 48480"/>
                  <a:gd name="connsiteY1" fmla="*/ 28223 h 29651"/>
                  <a:gd name="connsiteX2" fmla="*/ 3057 w 48480"/>
                  <a:gd name="connsiteY2" fmla="*/ 28223 h 29651"/>
                  <a:gd name="connsiteX3" fmla="*/ 46205 w 48480"/>
                  <a:gd name="connsiteY3" fmla="*/ 6506 h 29651"/>
                  <a:gd name="connsiteX4" fmla="*/ 47729 w 48480"/>
                  <a:gd name="connsiteY4" fmla="*/ 3839 h 29651"/>
                  <a:gd name="connsiteX5" fmla="*/ 47729 w 48480"/>
                  <a:gd name="connsiteY5" fmla="*/ 3839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480" h="29651">
                    <a:moveTo>
                      <a:pt x="47729" y="3839"/>
                    </a:moveTo>
                    <a:cubicBezTo>
                      <a:pt x="27060" y="-6448"/>
                      <a:pt x="2962" y="4696"/>
                      <a:pt x="9" y="28223"/>
                    </a:cubicBezTo>
                    <a:cubicBezTo>
                      <a:pt x="-182" y="30128"/>
                      <a:pt x="2771" y="30128"/>
                      <a:pt x="3057" y="28223"/>
                    </a:cubicBezTo>
                    <a:cubicBezTo>
                      <a:pt x="5629" y="7077"/>
                      <a:pt x="27727" y="-2733"/>
                      <a:pt x="46205" y="6506"/>
                    </a:cubicBezTo>
                    <a:cubicBezTo>
                      <a:pt x="47920" y="7268"/>
                      <a:pt x="49444" y="4696"/>
                      <a:pt x="47729" y="3839"/>
                    </a:cubicBezTo>
                    <a:lnTo>
                      <a:pt x="47729" y="38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630C0280-127B-4D0F-A34D-D4C0678CC480}"/>
                  </a:ext>
                </a:extLst>
              </p:cNvPr>
              <p:cNvSpPr/>
              <p:nvPr/>
            </p:nvSpPr>
            <p:spPr>
              <a:xfrm>
                <a:off x="5810726" y="4285574"/>
                <a:ext cx="128087" cy="7473"/>
              </a:xfrm>
              <a:custGeom>
                <a:avLst/>
                <a:gdLst>
                  <a:gd name="connsiteX0" fmla="*/ 126587 w 128087"/>
                  <a:gd name="connsiteY0" fmla="*/ 4390 h 7473"/>
                  <a:gd name="connsiteX1" fmla="*/ 1429 w 128087"/>
                  <a:gd name="connsiteY1" fmla="*/ 9 h 7473"/>
                  <a:gd name="connsiteX2" fmla="*/ 1429 w 128087"/>
                  <a:gd name="connsiteY2" fmla="*/ 3057 h 7473"/>
                  <a:gd name="connsiteX3" fmla="*/ 126587 w 128087"/>
                  <a:gd name="connsiteY3" fmla="*/ 7438 h 7473"/>
                  <a:gd name="connsiteX4" fmla="*/ 126587 w 128087"/>
                  <a:gd name="connsiteY4" fmla="*/ 4390 h 7473"/>
                  <a:gd name="connsiteX5" fmla="*/ 126587 w 128087"/>
                  <a:gd name="connsiteY5" fmla="*/ 439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087" h="7473">
                    <a:moveTo>
                      <a:pt x="126587" y="4390"/>
                    </a:moveTo>
                    <a:cubicBezTo>
                      <a:pt x="84773" y="4676"/>
                      <a:pt x="43053" y="3152"/>
                      <a:pt x="1429" y="9"/>
                    </a:cubicBezTo>
                    <a:cubicBezTo>
                      <a:pt x="-476" y="-182"/>
                      <a:pt x="-476" y="2866"/>
                      <a:pt x="1429" y="3057"/>
                    </a:cubicBezTo>
                    <a:cubicBezTo>
                      <a:pt x="43148" y="6295"/>
                      <a:pt x="84773" y="7724"/>
                      <a:pt x="126587" y="7438"/>
                    </a:cubicBezTo>
                    <a:cubicBezTo>
                      <a:pt x="128587" y="7343"/>
                      <a:pt x="128587" y="4390"/>
                      <a:pt x="126587" y="4390"/>
                    </a:cubicBezTo>
                    <a:lnTo>
                      <a:pt x="126587" y="43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4A500ABE-DD5B-4A1D-97F6-263C87EE2C0F}"/>
                  </a:ext>
                </a:extLst>
              </p:cNvPr>
              <p:cNvSpPr/>
              <p:nvPr/>
            </p:nvSpPr>
            <p:spPr>
              <a:xfrm>
                <a:off x="6124289" y="4220050"/>
                <a:ext cx="128054" cy="108069"/>
              </a:xfrm>
              <a:custGeom>
                <a:avLst/>
                <a:gdLst>
                  <a:gd name="connsiteX0" fmla="*/ 0 w 128054"/>
                  <a:gd name="connsiteY0" fmla="*/ 8858 h 108069"/>
                  <a:gd name="connsiteX1" fmla="*/ 5048 w 128054"/>
                  <a:gd name="connsiteY1" fmla="*/ 80772 h 108069"/>
                  <a:gd name="connsiteX2" fmla="*/ 127159 w 128054"/>
                  <a:gd name="connsiteY2" fmla="*/ 107728 h 108069"/>
                  <a:gd name="connsiteX3" fmla="*/ 91345 w 128054"/>
                  <a:gd name="connsiteY3" fmla="*/ 56388 h 108069"/>
                  <a:gd name="connsiteX4" fmla="*/ 76295 w 128054"/>
                  <a:gd name="connsiteY4" fmla="*/ 50578 h 108069"/>
                  <a:gd name="connsiteX5" fmla="*/ 79343 w 128054"/>
                  <a:gd name="connsiteY5" fmla="*/ 0 h 108069"/>
                  <a:gd name="connsiteX6" fmla="*/ 0 w 128054"/>
                  <a:gd name="connsiteY6" fmla="*/ 8858 h 10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054" h="108069">
                    <a:moveTo>
                      <a:pt x="0" y="8858"/>
                    </a:moveTo>
                    <a:lnTo>
                      <a:pt x="5048" y="80772"/>
                    </a:lnTo>
                    <a:cubicBezTo>
                      <a:pt x="5048" y="80772"/>
                      <a:pt x="123158" y="111633"/>
                      <a:pt x="127159" y="107728"/>
                    </a:cubicBezTo>
                    <a:cubicBezTo>
                      <a:pt x="131159" y="103822"/>
                      <a:pt x="122206" y="76867"/>
                      <a:pt x="91345" y="56388"/>
                    </a:cubicBezTo>
                    <a:lnTo>
                      <a:pt x="76295" y="50578"/>
                    </a:lnTo>
                    <a:lnTo>
                      <a:pt x="79343" y="0"/>
                    </a:lnTo>
                    <a:lnTo>
                      <a:pt x="0" y="88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0A537F3D-41F4-4EE3-9707-3BBB30219BAF}"/>
                  </a:ext>
                </a:extLst>
              </p:cNvPr>
              <p:cNvSpPr/>
              <p:nvPr/>
            </p:nvSpPr>
            <p:spPr>
              <a:xfrm>
                <a:off x="6186487" y="4268107"/>
                <a:ext cx="17767" cy="11947"/>
              </a:xfrm>
              <a:custGeom>
                <a:avLst/>
                <a:gdLst>
                  <a:gd name="connsiteX0" fmla="*/ 2667 w 17767"/>
                  <a:gd name="connsiteY0" fmla="*/ 11570 h 11947"/>
                  <a:gd name="connsiteX1" fmla="*/ 16955 w 17767"/>
                  <a:gd name="connsiteY1" fmla="*/ 2711 h 11947"/>
                  <a:gd name="connsiteX2" fmla="*/ 15431 w 17767"/>
                  <a:gd name="connsiteY2" fmla="*/ 140 h 11947"/>
                  <a:gd name="connsiteX3" fmla="*/ 477 w 17767"/>
                  <a:gd name="connsiteY3" fmla="*/ 9474 h 11947"/>
                  <a:gd name="connsiteX4" fmla="*/ 2667 w 17767"/>
                  <a:gd name="connsiteY4" fmla="*/ 11570 h 11947"/>
                  <a:gd name="connsiteX5" fmla="*/ 2667 w 17767"/>
                  <a:gd name="connsiteY5" fmla="*/ 11570 h 1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11947">
                    <a:moveTo>
                      <a:pt x="2667" y="11570"/>
                    </a:moveTo>
                    <a:cubicBezTo>
                      <a:pt x="7049" y="7855"/>
                      <a:pt x="11716" y="4997"/>
                      <a:pt x="16955" y="2711"/>
                    </a:cubicBezTo>
                    <a:cubicBezTo>
                      <a:pt x="18765" y="1949"/>
                      <a:pt x="17240" y="-622"/>
                      <a:pt x="15431" y="140"/>
                    </a:cubicBezTo>
                    <a:cubicBezTo>
                      <a:pt x="9906" y="2521"/>
                      <a:pt x="5049" y="5569"/>
                      <a:pt x="477" y="9474"/>
                    </a:cubicBezTo>
                    <a:cubicBezTo>
                      <a:pt x="-952" y="10712"/>
                      <a:pt x="1143" y="12808"/>
                      <a:pt x="2667" y="11570"/>
                    </a:cubicBezTo>
                    <a:lnTo>
                      <a:pt x="2667" y="115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E9ADE471-A593-41E3-9DF1-449522A0171C}"/>
                  </a:ext>
                </a:extLst>
              </p:cNvPr>
              <p:cNvSpPr/>
              <p:nvPr/>
            </p:nvSpPr>
            <p:spPr>
              <a:xfrm>
                <a:off x="6180497" y="4255100"/>
                <a:ext cx="21801" cy="7285"/>
              </a:xfrm>
              <a:custGeom>
                <a:avLst/>
                <a:gdLst>
                  <a:gd name="connsiteX0" fmla="*/ 2276 w 21801"/>
                  <a:gd name="connsiteY0" fmla="*/ 7146 h 7285"/>
                  <a:gd name="connsiteX1" fmla="*/ 20373 w 21801"/>
                  <a:gd name="connsiteY1" fmla="*/ 3050 h 7285"/>
                  <a:gd name="connsiteX2" fmla="*/ 20373 w 21801"/>
                  <a:gd name="connsiteY2" fmla="*/ 2 h 7285"/>
                  <a:gd name="connsiteX3" fmla="*/ 752 w 21801"/>
                  <a:gd name="connsiteY3" fmla="*/ 4479 h 7285"/>
                  <a:gd name="connsiteX4" fmla="*/ 2276 w 21801"/>
                  <a:gd name="connsiteY4" fmla="*/ 7146 h 7285"/>
                  <a:gd name="connsiteX5" fmla="*/ 2276 w 21801"/>
                  <a:gd name="connsiteY5" fmla="*/ 7146 h 7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01" h="7285">
                    <a:moveTo>
                      <a:pt x="2276" y="7146"/>
                    </a:moveTo>
                    <a:cubicBezTo>
                      <a:pt x="8181" y="4669"/>
                      <a:pt x="13991" y="3336"/>
                      <a:pt x="20373" y="3050"/>
                    </a:cubicBezTo>
                    <a:cubicBezTo>
                      <a:pt x="22278" y="2955"/>
                      <a:pt x="22278" y="-93"/>
                      <a:pt x="20373" y="2"/>
                    </a:cubicBezTo>
                    <a:cubicBezTo>
                      <a:pt x="13515" y="383"/>
                      <a:pt x="7038" y="1812"/>
                      <a:pt x="752" y="4479"/>
                    </a:cubicBezTo>
                    <a:cubicBezTo>
                      <a:pt x="-963" y="5336"/>
                      <a:pt x="561" y="7908"/>
                      <a:pt x="2276" y="7146"/>
                    </a:cubicBezTo>
                    <a:lnTo>
                      <a:pt x="2276" y="71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5C70CEC6-0808-4619-B246-F76D554242A6}"/>
                  </a:ext>
                </a:extLst>
              </p:cNvPr>
              <p:cNvSpPr/>
              <p:nvPr/>
            </p:nvSpPr>
            <p:spPr>
              <a:xfrm>
                <a:off x="6201100" y="4277151"/>
                <a:ext cx="15189" cy="14206"/>
              </a:xfrm>
              <a:custGeom>
                <a:avLst/>
                <a:gdLst>
                  <a:gd name="connsiteX0" fmla="*/ 2913 w 15189"/>
                  <a:gd name="connsiteY0" fmla="*/ 13575 h 14206"/>
                  <a:gd name="connsiteX1" fmla="*/ 14438 w 15189"/>
                  <a:gd name="connsiteY1" fmla="*/ 2812 h 14206"/>
                  <a:gd name="connsiteX2" fmla="*/ 12914 w 15189"/>
                  <a:gd name="connsiteY2" fmla="*/ 240 h 14206"/>
                  <a:gd name="connsiteX3" fmla="*/ 246 w 15189"/>
                  <a:gd name="connsiteY3" fmla="*/ 12051 h 14206"/>
                  <a:gd name="connsiteX4" fmla="*/ 2913 w 15189"/>
                  <a:gd name="connsiteY4" fmla="*/ 13575 h 14206"/>
                  <a:gd name="connsiteX5" fmla="*/ 2913 w 15189"/>
                  <a:gd name="connsiteY5" fmla="*/ 13575 h 1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89" h="14206">
                    <a:moveTo>
                      <a:pt x="2913" y="13575"/>
                    </a:moveTo>
                    <a:cubicBezTo>
                      <a:pt x="6056" y="9003"/>
                      <a:pt x="9771" y="5574"/>
                      <a:pt x="14438" y="2812"/>
                    </a:cubicBezTo>
                    <a:cubicBezTo>
                      <a:pt x="16153" y="1859"/>
                      <a:pt x="14628" y="-808"/>
                      <a:pt x="12914" y="240"/>
                    </a:cubicBezTo>
                    <a:cubicBezTo>
                      <a:pt x="7770" y="3288"/>
                      <a:pt x="3675" y="7193"/>
                      <a:pt x="246" y="12051"/>
                    </a:cubicBezTo>
                    <a:cubicBezTo>
                      <a:pt x="-802" y="13575"/>
                      <a:pt x="1770" y="15099"/>
                      <a:pt x="2913" y="13575"/>
                    </a:cubicBezTo>
                    <a:lnTo>
                      <a:pt x="2913" y="135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FBD330D5-CDFE-40DA-A083-117C4E12C0A6}"/>
                  </a:ext>
                </a:extLst>
              </p:cNvPr>
              <p:cNvSpPr/>
              <p:nvPr/>
            </p:nvSpPr>
            <p:spPr>
              <a:xfrm>
                <a:off x="6216312" y="4286041"/>
                <a:ext cx="15980" cy="11920"/>
              </a:xfrm>
              <a:custGeom>
                <a:avLst/>
                <a:gdLst>
                  <a:gd name="connsiteX0" fmla="*/ 2656 w 15980"/>
                  <a:gd name="connsiteY0" fmla="*/ 11543 h 11920"/>
                  <a:gd name="connsiteX1" fmla="*/ 15229 w 15980"/>
                  <a:gd name="connsiteY1" fmla="*/ 2780 h 11920"/>
                  <a:gd name="connsiteX2" fmla="*/ 13704 w 15980"/>
                  <a:gd name="connsiteY2" fmla="*/ 208 h 11920"/>
                  <a:gd name="connsiteX3" fmla="*/ 465 w 15980"/>
                  <a:gd name="connsiteY3" fmla="*/ 9447 h 11920"/>
                  <a:gd name="connsiteX4" fmla="*/ 2656 w 15980"/>
                  <a:gd name="connsiteY4" fmla="*/ 11543 h 11920"/>
                  <a:gd name="connsiteX5" fmla="*/ 2656 w 15980"/>
                  <a:gd name="connsiteY5" fmla="*/ 11543 h 1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0" h="11920">
                    <a:moveTo>
                      <a:pt x="2656" y="11543"/>
                    </a:moveTo>
                    <a:cubicBezTo>
                      <a:pt x="6561" y="8114"/>
                      <a:pt x="10752" y="5256"/>
                      <a:pt x="15229" y="2780"/>
                    </a:cubicBezTo>
                    <a:cubicBezTo>
                      <a:pt x="16943" y="1827"/>
                      <a:pt x="15419" y="-744"/>
                      <a:pt x="13704" y="208"/>
                    </a:cubicBezTo>
                    <a:cubicBezTo>
                      <a:pt x="8942" y="2875"/>
                      <a:pt x="4560" y="5923"/>
                      <a:pt x="465" y="9447"/>
                    </a:cubicBezTo>
                    <a:cubicBezTo>
                      <a:pt x="-964" y="10686"/>
                      <a:pt x="1227" y="12781"/>
                      <a:pt x="2656" y="11543"/>
                    </a:cubicBezTo>
                    <a:lnTo>
                      <a:pt x="2656" y="115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EAA86DDB-B60A-47DE-AC6F-521BEB84B4AB}"/>
                  </a:ext>
                </a:extLst>
              </p:cNvPr>
              <p:cNvSpPr/>
              <p:nvPr/>
            </p:nvSpPr>
            <p:spPr>
              <a:xfrm>
                <a:off x="6180546" y="4223331"/>
                <a:ext cx="43884" cy="34291"/>
              </a:xfrm>
              <a:custGeom>
                <a:avLst/>
                <a:gdLst>
                  <a:gd name="connsiteX0" fmla="*/ 22229 w 43884"/>
                  <a:gd name="connsiteY0" fmla="*/ 32342 h 34291"/>
                  <a:gd name="connsiteX1" fmla="*/ 2893 w 43884"/>
                  <a:gd name="connsiteY1" fmla="*/ 12816 h 34291"/>
                  <a:gd name="connsiteX2" fmla="*/ 21943 w 43884"/>
                  <a:gd name="connsiteY2" fmla="*/ 32152 h 34291"/>
                  <a:gd name="connsiteX3" fmla="*/ 23753 w 43884"/>
                  <a:gd name="connsiteY3" fmla="*/ 31961 h 34291"/>
                  <a:gd name="connsiteX4" fmla="*/ 40993 w 43884"/>
                  <a:gd name="connsiteY4" fmla="*/ 719 h 34291"/>
                  <a:gd name="connsiteX5" fmla="*/ 29087 w 43884"/>
                  <a:gd name="connsiteY5" fmla="*/ 5673 h 34291"/>
                  <a:gd name="connsiteX6" fmla="*/ 22896 w 43884"/>
                  <a:gd name="connsiteY6" fmla="*/ 24818 h 34291"/>
                  <a:gd name="connsiteX7" fmla="*/ 25944 w 43884"/>
                  <a:gd name="connsiteY7" fmla="*/ 24818 h 34291"/>
                  <a:gd name="connsiteX8" fmla="*/ 28706 w 43884"/>
                  <a:gd name="connsiteY8" fmla="*/ 11483 h 34291"/>
                  <a:gd name="connsiteX9" fmla="*/ 32135 w 43884"/>
                  <a:gd name="connsiteY9" fmla="*/ 6911 h 34291"/>
                  <a:gd name="connsiteX10" fmla="*/ 39564 w 43884"/>
                  <a:gd name="connsiteY10" fmla="*/ 9482 h 34291"/>
                  <a:gd name="connsiteX11" fmla="*/ 25848 w 43884"/>
                  <a:gd name="connsiteY11" fmla="*/ 25961 h 34291"/>
                  <a:gd name="connsiteX12" fmla="*/ 18228 w 43884"/>
                  <a:gd name="connsiteY12" fmla="*/ 26913 h 34291"/>
                  <a:gd name="connsiteX13" fmla="*/ 7560 w 43884"/>
                  <a:gd name="connsiteY13" fmla="*/ 21389 h 34291"/>
                  <a:gd name="connsiteX14" fmla="*/ 11180 w 43884"/>
                  <a:gd name="connsiteY14" fmla="*/ 17483 h 34291"/>
                  <a:gd name="connsiteX15" fmla="*/ 15561 w 43884"/>
                  <a:gd name="connsiteY15" fmla="*/ 22627 h 34291"/>
                  <a:gd name="connsiteX16" fmla="*/ 19467 w 43884"/>
                  <a:gd name="connsiteY16" fmla="*/ 33295 h 34291"/>
                  <a:gd name="connsiteX17" fmla="*/ 22229 w 43884"/>
                  <a:gd name="connsiteY17" fmla="*/ 32342 h 34291"/>
                  <a:gd name="connsiteX18" fmla="*/ 22229 w 43884"/>
                  <a:gd name="connsiteY18" fmla="*/ 32342 h 3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884" h="34291">
                    <a:moveTo>
                      <a:pt x="22229" y="32342"/>
                    </a:moveTo>
                    <a:cubicBezTo>
                      <a:pt x="20991" y="25580"/>
                      <a:pt x="12704" y="6911"/>
                      <a:pt x="2893" y="12816"/>
                    </a:cubicBezTo>
                    <a:cubicBezTo>
                      <a:pt x="-8823" y="19865"/>
                      <a:pt x="18609" y="30533"/>
                      <a:pt x="21943" y="32152"/>
                    </a:cubicBezTo>
                    <a:cubicBezTo>
                      <a:pt x="22515" y="32438"/>
                      <a:pt x="23277" y="32438"/>
                      <a:pt x="23753" y="31961"/>
                    </a:cubicBezTo>
                    <a:cubicBezTo>
                      <a:pt x="27753" y="28247"/>
                      <a:pt x="52137" y="7196"/>
                      <a:pt x="40993" y="719"/>
                    </a:cubicBezTo>
                    <a:cubicBezTo>
                      <a:pt x="36707" y="-1757"/>
                      <a:pt x="31659" y="2720"/>
                      <a:pt x="29087" y="5673"/>
                    </a:cubicBezTo>
                    <a:cubicBezTo>
                      <a:pt x="24324" y="11007"/>
                      <a:pt x="22419" y="17865"/>
                      <a:pt x="22896" y="24818"/>
                    </a:cubicBezTo>
                    <a:cubicBezTo>
                      <a:pt x="22991" y="26723"/>
                      <a:pt x="26039" y="26723"/>
                      <a:pt x="25944" y="24818"/>
                    </a:cubicBezTo>
                    <a:cubicBezTo>
                      <a:pt x="25658" y="20055"/>
                      <a:pt x="26325" y="15674"/>
                      <a:pt x="28706" y="11483"/>
                    </a:cubicBezTo>
                    <a:cubicBezTo>
                      <a:pt x="29658" y="9768"/>
                      <a:pt x="30801" y="8244"/>
                      <a:pt x="32135" y="6911"/>
                    </a:cubicBezTo>
                    <a:cubicBezTo>
                      <a:pt x="34040" y="4339"/>
                      <a:pt x="36516" y="5196"/>
                      <a:pt x="39564" y="9482"/>
                    </a:cubicBezTo>
                    <a:cubicBezTo>
                      <a:pt x="40041" y="11769"/>
                      <a:pt x="28039" y="24246"/>
                      <a:pt x="25848" y="25961"/>
                    </a:cubicBezTo>
                    <a:cubicBezTo>
                      <a:pt x="22324" y="28532"/>
                      <a:pt x="22038" y="28247"/>
                      <a:pt x="18228" y="26913"/>
                    </a:cubicBezTo>
                    <a:cubicBezTo>
                      <a:pt x="17085" y="26532"/>
                      <a:pt x="7656" y="22341"/>
                      <a:pt x="7560" y="21389"/>
                    </a:cubicBezTo>
                    <a:cubicBezTo>
                      <a:pt x="8799" y="20055"/>
                      <a:pt x="9942" y="18817"/>
                      <a:pt x="11180" y="17483"/>
                    </a:cubicBezTo>
                    <a:cubicBezTo>
                      <a:pt x="12894" y="19007"/>
                      <a:pt x="14323" y="20722"/>
                      <a:pt x="15561" y="22627"/>
                    </a:cubicBezTo>
                    <a:cubicBezTo>
                      <a:pt x="17657" y="25865"/>
                      <a:pt x="18800" y="29485"/>
                      <a:pt x="19467" y="33295"/>
                    </a:cubicBezTo>
                    <a:cubicBezTo>
                      <a:pt x="19657" y="35105"/>
                      <a:pt x="22515" y="34248"/>
                      <a:pt x="22229" y="32342"/>
                    </a:cubicBezTo>
                    <a:lnTo>
                      <a:pt x="22229" y="3234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A433A7AC-57F4-4626-B57C-7B614F6E8AE9}"/>
                  </a:ext>
                </a:extLst>
              </p:cNvPr>
              <p:cNvSpPr/>
              <p:nvPr/>
            </p:nvSpPr>
            <p:spPr>
              <a:xfrm>
                <a:off x="6126383" y="4266467"/>
                <a:ext cx="40511" cy="38548"/>
              </a:xfrm>
              <a:custGeom>
                <a:avLst/>
                <a:gdLst>
                  <a:gd name="connsiteX0" fmla="*/ 1907 w 40511"/>
                  <a:gd name="connsiteY0" fmla="*/ 3590 h 38548"/>
                  <a:gd name="connsiteX1" fmla="*/ 37054 w 40511"/>
                  <a:gd name="connsiteY1" fmla="*/ 36642 h 38548"/>
                  <a:gd name="connsiteX2" fmla="*/ 40007 w 40511"/>
                  <a:gd name="connsiteY2" fmla="*/ 37404 h 38548"/>
                  <a:gd name="connsiteX3" fmla="*/ 1145 w 40511"/>
                  <a:gd name="connsiteY3" fmla="*/ 637 h 38548"/>
                  <a:gd name="connsiteX4" fmla="*/ 1907 w 40511"/>
                  <a:gd name="connsiteY4" fmla="*/ 3590 h 38548"/>
                  <a:gd name="connsiteX5" fmla="*/ 1907 w 40511"/>
                  <a:gd name="connsiteY5" fmla="*/ 3590 h 3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11" h="38548">
                    <a:moveTo>
                      <a:pt x="1907" y="3590"/>
                    </a:moveTo>
                    <a:cubicBezTo>
                      <a:pt x="22004" y="-220"/>
                      <a:pt x="40673" y="15782"/>
                      <a:pt x="37054" y="36642"/>
                    </a:cubicBezTo>
                    <a:cubicBezTo>
                      <a:pt x="36768" y="38547"/>
                      <a:pt x="39626" y="39404"/>
                      <a:pt x="40007" y="37404"/>
                    </a:cubicBezTo>
                    <a:cubicBezTo>
                      <a:pt x="44007" y="14258"/>
                      <a:pt x="23624" y="-3649"/>
                      <a:pt x="1145" y="637"/>
                    </a:cubicBezTo>
                    <a:cubicBezTo>
                      <a:pt x="-856" y="1018"/>
                      <a:pt x="2" y="3971"/>
                      <a:pt x="1907" y="3590"/>
                    </a:cubicBezTo>
                    <a:lnTo>
                      <a:pt x="1907" y="35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B288B8FF-677D-48EA-A027-AA3A29B8F8A2}"/>
                  </a:ext>
                </a:extLst>
              </p:cNvPr>
              <p:cNvSpPr/>
              <p:nvPr/>
            </p:nvSpPr>
            <p:spPr>
              <a:xfrm>
                <a:off x="6127594" y="4294939"/>
                <a:ext cx="124289" cy="34207"/>
              </a:xfrm>
              <a:custGeom>
                <a:avLst/>
                <a:gdLst>
                  <a:gd name="connsiteX0" fmla="*/ 1076 w 124289"/>
                  <a:gd name="connsiteY0" fmla="*/ 3026 h 34207"/>
                  <a:gd name="connsiteX1" fmla="*/ 122425 w 124289"/>
                  <a:gd name="connsiteY1" fmla="*/ 34173 h 34207"/>
                  <a:gd name="connsiteX2" fmla="*/ 123187 w 124289"/>
                  <a:gd name="connsiteY2" fmla="*/ 31220 h 34207"/>
                  <a:gd name="connsiteX3" fmla="*/ 1838 w 124289"/>
                  <a:gd name="connsiteY3" fmla="*/ 73 h 34207"/>
                  <a:gd name="connsiteX4" fmla="*/ 1076 w 124289"/>
                  <a:gd name="connsiteY4" fmla="*/ 3026 h 34207"/>
                  <a:gd name="connsiteX5" fmla="*/ 1076 w 124289"/>
                  <a:gd name="connsiteY5" fmla="*/ 3026 h 34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89" h="34207">
                    <a:moveTo>
                      <a:pt x="1076" y="3026"/>
                    </a:moveTo>
                    <a:cubicBezTo>
                      <a:pt x="41081" y="15123"/>
                      <a:pt x="81562" y="25505"/>
                      <a:pt x="122425" y="34173"/>
                    </a:cubicBezTo>
                    <a:cubicBezTo>
                      <a:pt x="124330" y="34553"/>
                      <a:pt x="125092" y="31696"/>
                      <a:pt x="123187" y="31220"/>
                    </a:cubicBezTo>
                    <a:cubicBezTo>
                      <a:pt x="82324" y="22552"/>
                      <a:pt x="41843" y="12170"/>
                      <a:pt x="1838" y="73"/>
                    </a:cubicBezTo>
                    <a:cubicBezTo>
                      <a:pt x="28" y="-498"/>
                      <a:pt x="-829" y="2454"/>
                      <a:pt x="1076" y="3026"/>
                    </a:cubicBezTo>
                    <a:lnTo>
                      <a:pt x="1076" y="302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C7049773-97EF-44B3-A9BF-707E5000E4CF}"/>
                  </a:ext>
                </a:extLst>
              </p:cNvPr>
              <p:cNvSpPr/>
              <p:nvPr/>
            </p:nvSpPr>
            <p:spPr>
              <a:xfrm>
                <a:off x="5629365" y="3008173"/>
                <a:ext cx="107351" cy="124884"/>
              </a:xfrm>
              <a:custGeom>
                <a:avLst/>
                <a:gdLst>
                  <a:gd name="connsiteX0" fmla="*/ 107351 w 107351"/>
                  <a:gd name="connsiteY0" fmla="*/ 109263 h 124884"/>
                  <a:gd name="connsiteX1" fmla="*/ 91730 w 107351"/>
                  <a:gd name="connsiteY1" fmla="*/ 38874 h 124884"/>
                  <a:gd name="connsiteX2" fmla="*/ 88873 w 107351"/>
                  <a:gd name="connsiteY2" fmla="*/ 76974 h 124884"/>
                  <a:gd name="connsiteX3" fmla="*/ 39533 w 107351"/>
                  <a:gd name="connsiteY3" fmla="*/ 1345 h 124884"/>
                  <a:gd name="connsiteX4" fmla="*/ 66203 w 107351"/>
                  <a:gd name="connsiteY4" fmla="*/ 61543 h 124884"/>
                  <a:gd name="connsiteX5" fmla="*/ 16769 w 107351"/>
                  <a:gd name="connsiteY5" fmla="*/ 19157 h 124884"/>
                  <a:gd name="connsiteX6" fmla="*/ 55059 w 107351"/>
                  <a:gd name="connsiteY6" fmla="*/ 75545 h 124884"/>
                  <a:gd name="connsiteX7" fmla="*/ 1529 w 107351"/>
                  <a:gd name="connsiteY7" fmla="*/ 38302 h 124884"/>
                  <a:gd name="connsiteX8" fmla="*/ 43058 w 107351"/>
                  <a:gd name="connsiteY8" fmla="*/ 87165 h 124884"/>
                  <a:gd name="connsiteX9" fmla="*/ 13435 w 107351"/>
                  <a:gd name="connsiteY9" fmla="*/ 76688 h 124884"/>
                  <a:gd name="connsiteX10" fmla="*/ 52392 w 107351"/>
                  <a:gd name="connsiteY10" fmla="*/ 124884 h 124884"/>
                  <a:gd name="connsiteX11" fmla="*/ 107351 w 107351"/>
                  <a:gd name="connsiteY11" fmla="*/ 109263 h 12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351" h="124884">
                    <a:moveTo>
                      <a:pt x="107351" y="109263"/>
                    </a:moveTo>
                    <a:cubicBezTo>
                      <a:pt x="107351" y="109263"/>
                      <a:pt x="94778" y="45827"/>
                      <a:pt x="91730" y="38874"/>
                    </a:cubicBezTo>
                    <a:cubicBezTo>
                      <a:pt x="89349" y="33539"/>
                      <a:pt x="88873" y="76974"/>
                      <a:pt x="88873" y="76974"/>
                    </a:cubicBezTo>
                    <a:cubicBezTo>
                      <a:pt x="88873" y="76974"/>
                      <a:pt x="39533" y="-11895"/>
                      <a:pt x="39533" y="1345"/>
                    </a:cubicBezTo>
                    <a:cubicBezTo>
                      <a:pt x="39533" y="14585"/>
                      <a:pt x="66203" y="61543"/>
                      <a:pt x="66203" y="61543"/>
                    </a:cubicBezTo>
                    <a:cubicBezTo>
                      <a:pt x="66203" y="61543"/>
                      <a:pt x="5720" y="2774"/>
                      <a:pt x="16769" y="19157"/>
                    </a:cubicBezTo>
                    <a:cubicBezTo>
                      <a:pt x="27818" y="35540"/>
                      <a:pt x="55059" y="75545"/>
                      <a:pt x="55059" y="75545"/>
                    </a:cubicBezTo>
                    <a:cubicBezTo>
                      <a:pt x="55059" y="75545"/>
                      <a:pt x="-10759" y="17919"/>
                      <a:pt x="1529" y="38302"/>
                    </a:cubicBezTo>
                    <a:cubicBezTo>
                      <a:pt x="13816" y="58685"/>
                      <a:pt x="43058" y="87165"/>
                      <a:pt x="43058" y="87165"/>
                    </a:cubicBezTo>
                    <a:cubicBezTo>
                      <a:pt x="43058" y="87165"/>
                      <a:pt x="-2567" y="59733"/>
                      <a:pt x="13435" y="76688"/>
                    </a:cubicBezTo>
                    <a:cubicBezTo>
                      <a:pt x="29437" y="93642"/>
                      <a:pt x="39343" y="93452"/>
                      <a:pt x="52392" y="124884"/>
                    </a:cubicBezTo>
                    <a:lnTo>
                      <a:pt x="107351" y="10926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F11C79D3-AFBE-480A-BFB6-90AC4D9C13EE}"/>
                  </a:ext>
                </a:extLst>
              </p:cNvPr>
              <p:cNvSpPr/>
              <p:nvPr/>
            </p:nvSpPr>
            <p:spPr>
              <a:xfrm>
                <a:off x="5677922" y="3094134"/>
                <a:ext cx="49384" cy="22359"/>
              </a:xfrm>
              <a:custGeom>
                <a:avLst/>
                <a:gdLst>
                  <a:gd name="connsiteX0" fmla="*/ 49269 w 49384"/>
                  <a:gd name="connsiteY0" fmla="*/ 20159 h 22359"/>
                  <a:gd name="connsiteX1" fmla="*/ 1739 w 49384"/>
                  <a:gd name="connsiteY1" fmla="*/ 2252 h 22359"/>
                  <a:gd name="connsiteX2" fmla="*/ 3073 w 49384"/>
                  <a:gd name="connsiteY2" fmla="*/ 7110 h 22359"/>
                  <a:gd name="connsiteX3" fmla="*/ 30981 w 49384"/>
                  <a:gd name="connsiteY3" fmla="*/ 9491 h 22359"/>
                  <a:gd name="connsiteX4" fmla="*/ 46221 w 49384"/>
                  <a:gd name="connsiteY4" fmla="*/ 21969 h 22359"/>
                  <a:gd name="connsiteX5" fmla="*/ 49269 w 49384"/>
                  <a:gd name="connsiteY5" fmla="*/ 20159 h 22359"/>
                  <a:gd name="connsiteX6" fmla="*/ 49269 w 49384"/>
                  <a:gd name="connsiteY6" fmla="*/ 20159 h 2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84" h="22359">
                    <a:moveTo>
                      <a:pt x="49269" y="20159"/>
                    </a:moveTo>
                    <a:cubicBezTo>
                      <a:pt x="43745" y="2538"/>
                      <a:pt x="17075" y="-3844"/>
                      <a:pt x="1739" y="2252"/>
                    </a:cubicBezTo>
                    <a:cubicBezTo>
                      <a:pt x="-1213" y="3490"/>
                      <a:pt x="-166" y="7681"/>
                      <a:pt x="3073" y="7110"/>
                    </a:cubicBezTo>
                    <a:cubicBezTo>
                      <a:pt x="12788" y="5395"/>
                      <a:pt x="21932" y="4919"/>
                      <a:pt x="30981" y="9491"/>
                    </a:cubicBezTo>
                    <a:cubicBezTo>
                      <a:pt x="37172" y="12539"/>
                      <a:pt x="40982" y="17873"/>
                      <a:pt x="46221" y="21969"/>
                    </a:cubicBezTo>
                    <a:cubicBezTo>
                      <a:pt x="47555" y="22921"/>
                      <a:pt x="49936" y="22064"/>
                      <a:pt x="49269" y="20159"/>
                    </a:cubicBezTo>
                    <a:lnTo>
                      <a:pt x="49269" y="201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F4D7C817-C9B3-42F9-8277-2FA29CC3A586}"/>
                  </a:ext>
                </a:extLst>
              </p:cNvPr>
              <p:cNvSpPr/>
              <p:nvPr/>
            </p:nvSpPr>
            <p:spPr>
              <a:xfrm>
                <a:off x="5850635" y="369255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B60F5360-21D1-4E77-900A-5B44656C2DF4}"/>
                  </a:ext>
                </a:extLst>
              </p:cNvPr>
              <p:cNvSpPr/>
              <p:nvPr/>
            </p:nvSpPr>
            <p:spPr>
              <a:xfrm>
                <a:off x="6093713" y="370770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E43B5B28-2587-4AD4-AE5D-B6DC550D7C3D}"/>
                  </a:ext>
                </a:extLst>
              </p:cNvPr>
              <p:cNvSpPr/>
              <p:nvPr/>
            </p:nvSpPr>
            <p:spPr>
              <a:xfrm>
                <a:off x="5666325" y="310534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F9155F21-F960-4B2E-A886-B382E9DCA015}"/>
                  </a:ext>
                </a:extLst>
              </p:cNvPr>
              <p:cNvSpPr/>
              <p:nvPr/>
            </p:nvSpPr>
            <p:spPr>
              <a:xfrm>
                <a:off x="6196093" y="317519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ABFB01B3-DF7B-42A3-9765-5B613747F705}"/>
                  </a:ext>
                </a:extLst>
              </p:cNvPr>
              <p:cNvSpPr/>
              <p:nvPr/>
            </p:nvSpPr>
            <p:spPr>
              <a:xfrm>
                <a:off x="5957167" y="318782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E5477D4C-7D44-4F90-B735-7696E7FCA88D}"/>
                  </a:ext>
                </a:extLst>
              </p:cNvPr>
              <p:cNvSpPr/>
              <p:nvPr/>
            </p:nvSpPr>
            <p:spPr>
              <a:xfrm>
                <a:off x="5966141" y="354432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13F6B219-68D4-4444-AA78-1743D360C928}"/>
                  </a:ext>
                </a:extLst>
              </p:cNvPr>
              <p:cNvSpPr/>
              <p:nvPr/>
            </p:nvSpPr>
            <p:spPr>
              <a:xfrm>
                <a:off x="6246767" y="352682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8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3" y="82104"/>
                      <a:pt x="-939" y="48576"/>
                      <a:pt x="9348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4735E709-DC93-4445-89EC-4F36DE7F3BC9}"/>
                  </a:ext>
                </a:extLst>
              </p:cNvPr>
              <p:cNvSpPr/>
              <p:nvPr/>
            </p:nvSpPr>
            <p:spPr>
              <a:xfrm>
                <a:off x="5659261" y="310711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A8DD828-E345-491E-B8F2-3891E266AA18}"/>
                  </a:ext>
                </a:extLst>
              </p:cNvPr>
              <p:cNvSpPr/>
              <p:nvPr/>
            </p:nvSpPr>
            <p:spPr>
              <a:xfrm>
                <a:off x="5776397" y="327737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48B262E4-43A1-46C3-8F4E-ADD524ED10B6}"/>
                  </a:ext>
                </a:extLst>
              </p:cNvPr>
              <p:cNvSpPr/>
              <p:nvPr/>
            </p:nvSpPr>
            <p:spPr>
              <a:xfrm>
                <a:off x="5801104" y="327772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90455256-1C83-4435-B66E-54ADDDAE5F8D}"/>
                  </a:ext>
                </a:extLst>
              </p:cNvPr>
              <p:cNvSpPr/>
              <p:nvPr/>
            </p:nvSpPr>
            <p:spPr>
              <a:xfrm>
                <a:off x="5924198" y="366827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8CE22C5A-BBE2-4C24-91F6-AC99F6725872}"/>
                  </a:ext>
                </a:extLst>
              </p:cNvPr>
              <p:cNvSpPr/>
              <p:nvPr/>
            </p:nvSpPr>
            <p:spPr>
              <a:xfrm>
                <a:off x="5944757" y="368441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102F6BFC-80A5-442A-B530-B7A3C2A5C0B1}"/>
                  </a:ext>
                </a:extLst>
              </p:cNvPr>
              <p:cNvSpPr/>
              <p:nvPr/>
            </p:nvSpPr>
            <p:spPr>
              <a:xfrm>
                <a:off x="5996880" y="371303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4CE18767-3D6B-4DF6-9093-35882AA3582E}"/>
                  </a:ext>
                </a:extLst>
              </p:cNvPr>
              <p:cNvSpPr/>
              <p:nvPr/>
            </p:nvSpPr>
            <p:spPr>
              <a:xfrm>
                <a:off x="6044370" y="373843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5400056C-3C8E-4E8D-A661-02B7BC35AD14}"/>
                  </a:ext>
                </a:extLst>
              </p:cNvPr>
              <p:cNvSpPr/>
              <p:nvPr/>
            </p:nvSpPr>
            <p:spPr>
              <a:xfrm>
                <a:off x="6118666" y="374826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51C70346-5567-46AF-BC05-FC1D585D1B41}"/>
                  </a:ext>
                </a:extLst>
              </p:cNvPr>
              <p:cNvSpPr/>
              <p:nvPr/>
            </p:nvSpPr>
            <p:spPr>
              <a:xfrm>
                <a:off x="6175327" y="374590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CB29405A-ECB3-412C-906D-D3919FFACA4A}"/>
                  </a:ext>
                </a:extLst>
              </p:cNvPr>
              <p:cNvSpPr/>
              <p:nvPr/>
            </p:nvSpPr>
            <p:spPr>
              <a:xfrm>
                <a:off x="6249239" y="373203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ABCA49FB-9A78-413A-864E-BD544DF77D1A}"/>
                  </a:ext>
                </a:extLst>
              </p:cNvPr>
              <p:cNvSpPr/>
              <p:nvPr/>
            </p:nvSpPr>
            <p:spPr>
              <a:xfrm>
                <a:off x="6311471" y="371175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3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3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44F40449-2652-491F-98BC-834550301E8A}"/>
                  </a:ext>
                </a:extLst>
              </p:cNvPr>
              <p:cNvSpPr/>
              <p:nvPr/>
            </p:nvSpPr>
            <p:spPr>
              <a:xfrm>
                <a:off x="6040176" y="3169533"/>
                <a:ext cx="151316" cy="108883"/>
              </a:xfrm>
              <a:custGeom>
                <a:avLst/>
                <a:gdLst>
                  <a:gd name="connsiteX0" fmla="*/ 5722 w 151316"/>
                  <a:gd name="connsiteY0" fmla="*/ 11912 h 108883"/>
                  <a:gd name="connsiteX1" fmla="*/ 70397 w 151316"/>
                  <a:gd name="connsiteY1" fmla="*/ 108876 h 108883"/>
                  <a:gd name="connsiteX2" fmla="*/ 146026 w 151316"/>
                  <a:gd name="connsiteY2" fmla="*/ 1815 h 108883"/>
                  <a:gd name="connsiteX3" fmla="*/ 140882 w 151316"/>
                  <a:gd name="connsiteY3" fmla="*/ 2482 h 108883"/>
                  <a:gd name="connsiteX4" fmla="*/ 78208 w 151316"/>
                  <a:gd name="connsiteY4" fmla="*/ 101447 h 108883"/>
                  <a:gd name="connsiteX5" fmla="*/ 9723 w 151316"/>
                  <a:gd name="connsiteY5" fmla="*/ 13531 h 108883"/>
                  <a:gd name="connsiteX6" fmla="*/ 5722 w 151316"/>
                  <a:gd name="connsiteY6" fmla="*/ 11912 h 108883"/>
                  <a:gd name="connsiteX7" fmla="*/ 5722 w 151316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16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695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BC8D7915-626B-4C3C-9361-0BE71E8B231C}"/>
                  </a:ext>
                </a:extLst>
              </p:cNvPr>
              <p:cNvSpPr/>
              <p:nvPr/>
            </p:nvSpPr>
            <p:spPr>
              <a:xfrm>
                <a:off x="6122170" y="323786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2C107150-CDD4-4747-A22F-E26763591CE1}"/>
                  </a:ext>
                </a:extLst>
              </p:cNvPr>
              <p:cNvSpPr/>
              <p:nvPr/>
            </p:nvSpPr>
            <p:spPr>
              <a:xfrm>
                <a:off x="6149378" y="321827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6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667432F3-A2F0-4C46-96F1-FED3342EBA99}"/>
                  </a:ext>
                </a:extLst>
              </p:cNvPr>
              <p:cNvSpPr/>
              <p:nvPr/>
            </p:nvSpPr>
            <p:spPr>
              <a:xfrm>
                <a:off x="6153180" y="318797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424282FB-F28C-44BF-93F5-201F581E6ABB}"/>
                  </a:ext>
                </a:extLst>
              </p:cNvPr>
              <p:cNvSpPr/>
              <p:nvPr/>
            </p:nvSpPr>
            <p:spPr>
              <a:xfrm>
                <a:off x="6077291" y="323338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835E9A38-3440-48E0-8E3B-7955B4EEF82D}"/>
                  </a:ext>
                </a:extLst>
              </p:cNvPr>
              <p:cNvSpPr/>
              <p:nvPr/>
            </p:nvSpPr>
            <p:spPr>
              <a:xfrm>
                <a:off x="6044344" y="320941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F0E29BB5-1F74-4867-BF29-0EDC17339BD0}"/>
                  </a:ext>
                </a:extLst>
              </p:cNvPr>
              <p:cNvSpPr/>
              <p:nvPr/>
            </p:nvSpPr>
            <p:spPr>
              <a:xfrm>
                <a:off x="5841680" y="2547990"/>
                <a:ext cx="561769" cy="393900"/>
              </a:xfrm>
              <a:custGeom>
                <a:avLst/>
                <a:gdLst>
                  <a:gd name="connsiteX0" fmla="*/ 15242 w 561769"/>
                  <a:gd name="connsiteY0" fmla="*/ 370184 h 393900"/>
                  <a:gd name="connsiteX1" fmla="*/ 21624 w 561769"/>
                  <a:gd name="connsiteY1" fmla="*/ 129582 h 393900"/>
                  <a:gd name="connsiteX2" fmla="*/ 155450 w 561769"/>
                  <a:gd name="connsiteY2" fmla="*/ 22997 h 393900"/>
                  <a:gd name="connsiteX3" fmla="*/ 326901 w 561769"/>
                  <a:gd name="connsiteY3" fmla="*/ 1376 h 393900"/>
                  <a:gd name="connsiteX4" fmla="*/ 453393 w 561769"/>
                  <a:gd name="connsiteY4" fmla="*/ 55382 h 393900"/>
                  <a:gd name="connsiteX5" fmla="*/ 553691 w 561769"/>
                  <a:gd name="connsiteY5" fmla="*/ 206449 h 393900"/>
                  <a:gd name="connsiteX6" fmla="*/ 502351 w 561769"/>
                  <a:gd name="connsiteY6" fmla="*/ 393901 h 39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769" h="393900">
                    <a:moveTo>
                      <a:pt x="15242" y="370184"/>
                    </a:moveTo>
                    <a:cubicBezTo>
                      <a:pt x="-3522" y="315224"/>
                      <a:pt x="-8761" y="179112"/>
                      <a:pt x="21624" y="129582"/>
                    </a:cubicBezTo>
                    <a:cubicBezTo>
                      <a:pt x="52009" y="80052"/>
                      <a:pt x="101158" y="43571"/>
                      <a:pt x="155450" y="22997"/>
                    </a:cubicBezTo>
                    <a:cubicBezTo>
                      <a:pt x="209743" y="2423"/>
                      <a:pt x="268989" y="-2911"/>
                      <a:pt x="326901" y="1376"/>
                    </a:cubicBezTo>
                    <a:cubicBezTo>
                      <a:pt x="372620" y="4805"/>
                      <a:pt x="417007" y="27569"/>
                      <a:pt x="453393" y="55382"/>
                    </a:cubicBezTo>
                    <a:cubicBezTo>
                      <a:pt x="496636" y="88434"/>
                      <a:pt x="536355" y="154919"/>
                      <a:pt x="553691" y="206449"/>
                    </a:cubicBezTo>
                    <a:cubicBezTo>
                      <a:pt x="575503" y="271314"/>
                      <a:pt x="551405" y="366183"/>
                      <a:pt x="502351" y="39390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60B8466E-4D7C-49A0-B8BB-6B9418496BE4}"/>
                  </a:ext>
                </a:extLst>
              </p:cNvPr>
              <p:cNvSpPr/>
              <p:nvPr/>
            </p:nvSpPr>
            <p:spPr>
              <a:xfrm>
                <a:off x="5853351" y="2605461"/>
                <a:ext cx="489758" cy="635228"/>
              </a:xfrm>
              <a:custGeom>
                <a:avLst/>
                <a:gdLst>
                  <a:gd name="connsiteX0" fmla="*/ 317801 w 489758"/>
                  <a:gd name="connsiteY0" fmla="*/ 2959 h 635228"/>
                  <a:gd name="connsiteX1" fmla="*/ 3000 w 489758"/>
                  <a:gd name="connsiteY1" fmla="*/ 189364 h 635228"/>
                  <a:gd name="connsiteX2" fmla="*/ 17002 w 489758"/>
                  <a:gd name="connsiteY2" fmla="*/ 337954 h 635228"/>
                  <a:gd name="connsiteX3" fmla="*/ 215312 w 489758"/>
                  <a:gd name="connsiteY3" fmla="*/ 523501 h 635228"/>
                  <a:gd name="connsiteX4" fmla="*/ 213693 w 489758"/>
                  <a:gd name="connsiteY4" fmla="*/ 590176 h 635228"/>
                  <a:gd name="connsiteX5" fmla="*/ 258746 w 489758"/>
                  <a:gd name="connsiteY5" fmla="*/ 635229 h 635228"/>
                  <a:gd name="connsiteX6" fmla="*/ 258746 w 489758"/>
                  <a:gd name="connsiteY6" fmla="*/ 635229 h 635228"/>
                  <a:gd name="connsiteX7" fmla="*/ 303228 w 489758"/>
                  <a:gd name="connsiteY7" fmla="*/ 583318 h 635228"/>
                  <a:gd name="connsiteX8" fmla="*/ 301132 w 489758"/>
                  <a:gd name="connsiteY8" fmla="*/ 526453 h 635228"/>
                  <a:gd name="connsiteX9" fmla="*/ 489537 w 489758"/>
                  <a:gd name="connsiteY9" fmla="*/ 236893 h 635228"/>
                  <a:gd name="connsiteX10" fmla="*/ 317801 w 489758"/>
                  <a:gd name="connsiteY10" fmla="*/ 2959 h 63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9758" h="635228">
                    <a:moveTo>
                      <a:pt x="317801" y="2959"/>
                    </a:moveTo>
                    <a:cubicBezTo>
                      <a:pt x="185308" y="-11233"/>
                      <a:pt x="28146" y="21628"/>
                      <a:pt x="3000" y="189364"/>
                    </a:cubicBezTo>
                    <a:cubicBezTo>
                      <a:pt x="-5001" y="242799"/>
                      <a:pt x="4143" y="278137"/>
                      <a:pt x="17002" y="337954"/>
                    </a:cubicBezTo>
                    <a:cubicBezTo>
                      <a:pt x="53387" y="505784"/>
                      <a:pt x="215312" y="523501"/>
                      <a:pt x="215312" y="523501"/>
                    </a:cubicBezTo>
                    <a:lnTo>
                      <a:pt x="213693" y="590176"/>
                    </a:lnTo>
                    <a:cubicBezTo>
                      <a:pt x="213693" y="615036"/>
                      <a:pt x="233886" y="635229"/>
                      <a:pt x="258746" y="635229"/>
                    </a:cubicBezTo>
                    <a:lnTo>
                      <a:pt x="258746" y="635229"/>
                    </a:lnTo>
                    <a:cubicBezTo>
                      <a:pt x="286369" y="635229"/>
                      <a:pt x="307419" y="610559"/>
                      <a:pt x="303228" y="583318"/>
                    </a:cubicBezTo>
                    <a:lnTo>
                      <a:pt x="301132" y="526453"/>
                    </a:lnTo>
                    <a:cubicBezTo>
                      <a:pt x="301132" y="526453"/>
                      <a:pt x="497252" y="491497"/>
                      <a:pt x="489537" y="236893"/>
                    </a:cubicBezTo>
                    <a:cubicBezTo>
                      <a:pt x="483631" y="45060"/>
                      <a:pt x="451627" y="17342"/>
                      <a:pt x="317801" y="2959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71EBE3E9-AB41-4693-A8A7-F12F362A2EC5}"/>
                  </a:ext>
                </a:extLst>
              </p:cNvPr>
              <p:cNvSpPr/>
              <p:nvPr/>
            </p:nvSpPr>
            <p:spPr>
              <a:xfrm>
                <a:off x="6140055" y="2780008"/>
                <a:ext cx="101194" cy="35858"/>
              </a:xfrm>
              <a:custGeom>
                <a:avLst/>
                <a:gdLst>
                  <a:gd name="connsiteX0" fmla="*/ 100629 w 101194"/>
                  <a:gd name="connsiteY0" fmla="*/ 31675 h 35858"/>
                  <a:gd name="connsiteX1" fmla="*/ 49575 w 101194"/>
                  <a:gd name="connsiteY1" fmla="*/ 31866 h 35858"/>
                  <a:gd name="connsiteX2" fmla="*/ 140 w 101194"/>
                  <a:gd name="connsiteY2" fmla="*/ 19007 h 35858"/>
                  <a:gd name="connsiteX3" fmla="*/ 13666 w 101194"/>
                  <a:gd name="connsiteY3" fmla="*/ 5291 h 35858"/>
                  <a:gd name="connsiteX4" fmla="*/ 53575 w 101194"/>
                  <a:gd name="connsiteY4" fmla="*/ 719 h 35858"/>
                  <a:gd name="connsiteX5" fmla="*/ 91009 w 101194"/>
                  <a:gd name="connsiteY5" fmla="*/ 15102 h 35858"/>
                  <a:gd name="connsiteX6" fmla="*/ 100629 w 101194"/>
                  <a:gd name="connsiteY6" fmla="*/ 31675 h 35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94" h="35858">
                    <a:moveTo>
                      <a:pt x="100629" y="31675"/>
                    </a:moveTo>
                    <a:cubicBezTo>
                      <a:pt x="96057" y="39295"/>
                      <a:pt x="74626" y="34723"/>
                      <a:pt x="49575" y="31866"/>
                    </a:cubicBezTo>
                    <a:cubicBezTo>
                      <a:pt x="24619" y="28437"/>
                      <a:pt x="2617" y="27484"/>
                      <a:pt x="140" y="19007"/>
                    </a:cubicBezTo>
                    <a:cubicBezTo>
                      <a:pt x="-908" y="14911"/>
                      <a:pt x="3950" y="9387"/>
                      <a:pt x="13666" y="5291"/>
                    </a:cubicBezTo>
                    <a:cubicBezTo>
                      <a:pt x="23286" y="1100"/>
                      <a:pt x="37764" y="-1281"/>
                      <a:pt x="53575" y="719"/>
                    </a:cubicBezTo>
                    <a:cubicBezTo>
                      <a:pt x="69292" y="2719"/>
                      <a:pt x="82817" y="8720"/>
                      <a:pt x="91009" y="15102"/>
                    </a:cubicBezTo>
                    <a:cubicBezTo>
                      <a:pt x="99295" y="21484"/>
                      <a:pt x="102629" y="27961"/>
                      <a:pt x="100629" y="31675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B074B323-062F-421B-90DC-08B2A3E20699}"/>
                  </a:ext>
                </a:extLst>
              </p:cNvPr>
              <p:cNvSpPr/>
              <p:nvPr/>
            </p:nvSpPr>
            <p:spPr>
              <a:xfrm>
                <a:off x="5892949" y="2781123"/>
                <a:ext cx="101713" cy="33903"/>
              </a:xfrm>
              <a:custGeom>
                <a:avLst/>
                <a:gdLst>
                  <a:gd name="connsiteX0" fmla="*/ 101514 w 101713"/>
                  <a:gd name="connsiteY0" fmla="*/ 21131 h 33903"/>
                  <a:gd name="connsiteX1" fmla="*/ 51508 w 101713"/>
                  <a:gd name="connsiteY1" fmla="*/ 31609 h 33903"/>
                  <a:gd name="connsiteX2" fmla="*/ 454 w 101713"/>
                  <a:gd name="connsiteY2" fmla="*/ 29037 h 33903"/>
                  <a:gd name="connsiteX3" fmla="*/ 10932 w 101713"/>
                  <a:gd name="connsiteY3" fmla="*/ 12844 h 33903"/>
                  <a:gd name="connsiteX4" fmla="*/ 49032 w 101713"/>
                  <a:gd name="connsiteY4" fmla="*/ 271 h 33903"/>
                  <a:gd name="connsiteX5" fmla="*/ 88656 w 101713"/>
                  <a:gd name="connsiteY5" fmla="*/ 6748 h 33903"/>
                  <a:gd name="connsiteX6" fmla="*/ 101514 w 101713"/>
                  <a:gd name="connsiteY6" fmla="*/ 21131 h 3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713" h="33903">
                    <a:moveTo>
                      <a:pt x="101514" y="21131"/>
                    </a:moveTo>
                    <a:cubicBezTo>
                      <a:pt x="98657" y="29513"/>
                      <a:pt x="76654" y="29418"/>
                      <a:pt x="51508" y="31609"/>
                    </a:cubicBezTo>
                    <a:cubicBezTo>
                      <a:pt x="26362" y="33323"/>
                      <a:pt x="4645" y="36847"/>
                      <a:pt x="454" y="29037"/>
                    </a:cubicBezTo>
                    <a:cubicBezTo>
                      <a:pt x="-1356" y="25227"/>
                      <a:pt x="2264" y="18845"/>
                      <a:pt x="10932" y="12844"/>
                    </a:cubicBezTo>
                    <a:cubicBezTo>
                      <a:pt x="19504" y="6844"/>
                      <a:pt x="33220" y="1510"/>
                      <a:pt x="49032" y="271"/>
                    </a:cubicBezTo>
                    <a:cubicBezTo>
                      <a:pt x="64843" y="-967"/>
                      <a:pt x="79226" y="2176"/>
                      <a:pt x="88656" y="6748"/>
                    </a:cubicBezTo>
                    <a:cubicBezTo>
                      <a:pt x="98181" y="11416"/>
                      <a:pt x="102753" y="17035"/>
                      <a:pt x="101514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5DD28A96-5FA4-4009-8464-25B3FC77B3FE}"/>
                  </a:ext>
                </a:extLst>
              </p:cNvPr>
              <p:cNvSpPr/>
              <p:nvPr/>
            </p:nvSpPr>
            <p:spPr>
              <a:xfrm>
                <a:off x="6009114" y="2797896"/>
                <a:ext cx="60327" cy="175510"/>
              </a:xfrm>
              <a:custGeom>
                <a:avLst/>
                <a:gdLst>
                  <a:gd name="connsiteX0" fmla="*/ 46023 w 60327"/>
                  <a:gd name="connsiteY0" fmla="*/ 171331 h 175510"/>
                  <a:gd name="connsiteX1" fmla="*/ 16114 w 60327"/>
                  <a:gd name="connsiteY1" fmla="*/ 128659 h 175510"/>
                  <a:gd name="connsiteX2" fmla="*/ 52690 w 60327"/>
                  <a:gd name="connsiteY2" fmla="*/ 130564 h 175510"/>
                  <a:gd name="connsiteX3" fmla="*/ 60215 w 60327"/>
                  <a:gd name="connsiteY3" fmla="*/ 124754 h 175510"/>
                  <a:gd name="connsiteX4" fmla="*/ 44499 w 60327"/>
                  <a:gd name="connsiteY4" fmla="*/ 5501 h 175510"/>
                  <a:gd name="connsiteX5" fmla="*/ 33069 w 60327"/>
                  <a:gd name="connsiteY5" fmla="*/ 5501 h 175510"/>
                  <a:gd name="connsiteX6" fmla="*/ 50309 w 60327"/>
                  <a:gd name="connsiteY6" fmla="*/ 127516 h 175510"/>
                  <a:gd name="connsiteX7" fmla="*/ 57834 w 60327"/>
                  <a:gd name="connsiteY7" fmla="*/ 121706 h 175510"/>
                  <a:gd name="connsiteX8" fmla="*/ 2589 w 60327"/>
                  <a:gd name="connsiteY8" fmla="*/ 107228 h 175510"/>
                  <a:gd name="connsiteX9" fmla="*/ 112 w 60327"/>
                  <a:gd name="connsiteY9" fmla="*/ 111609 h 175510"/>
                  <a:gd name="connsiteX10" fmla="*/ 41737 w 60327"/>
                  <a:gd name="connsiteY10" fmla="*/ 174665 h 175510"/>
                  <a:gd name="connsiteX11" fmla="*/ 46023 w 60327"/>
                  <a:gd name="connsiteY11" fmla="*/ 171331 h 175510"/>
                  <a:gd name="connsiteX12" fmla="*/ 46023 w 60327"/>
                  <a:gd name="connsiteY12" fmla="*/ 171331 h 17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327" h="175510">
                    <a:moveTo>
                      <a:pt x="46023" y="171331"/>
                    </a:moveTo>
                    <a:cubicBezTo>
                      <a:pt x="38117" y="160091"/>
                      <a:pt x="19353" y="141327"/>
                      <a:pt x="16114" y="128659"/>
                    </a:cubicBezTo>
                    <a:cubicBezTo>
                      <a:pt x="10114" y="104751"/>
                      <a:pt x="40498" y="124277"/>
                      <a:pt x="52690" y="130564"/>
                    </a:cubicBezTo>
                    <a:cubicBezTo>
                      <a:pt x="56881" y="132755"/>
                      <a:pt x="61072" y="129230"/>
                      <a:pt x="60215" y="124754"/>
                    </a:cubicBezTo>
                    <a:cubicBezTo>
                      <a:pt x="52881" y="85225"/>
                      <a:pt x="47642" y="45506"/>
                      <a:pt x="44499" y="5501"/>
                    </a:cubicBezTo>
                    <a:cubicBezTo>
                      <a:pt x="43927" y="-1834"/>
                      <a:pt x="32402" y="-1834"/>
                      <a:pt x="33069" y="5501"/>
                    </a:cubicBezTo>
                    <a:cubicBezTo>
                      <a:pt x="36784" y="46458"/>
                      <a:pt x="42499" y="87130"/>
                      <a:pt x="50309" y="127516"/>
                    </a:cubicBezTo>
                    <a:cubicBezTo>
                      <a:pt x="52786" y="125611"/>
                      <a:pt x="55357" y="123611"/>
                      <a:pt x="57834" y="121706"/>
                    </a:cubicBezTo>
                    <a:cubicBezTo>
                      <a:pt x="41165" y="113228"/>
                      <a:pt x="21067" y="99227"/>
                      <a:pt x="2589" y="107228"/>
                    </a:cubicBezTo>
                    <a:cubicBezTo>
                      <a:pt x="874" y="107990"/>
                      <a:pt x="208" y="109895"/>
                      <a:pt x="112" y="111609"/>
                    </a:cubicBezTo>
                    <a:cubicBezTo>
                      <a:pt x="-2078" y="134945"/>
                      <a:pt x="28306" y="158186"/>
                      <a:pt x="41737" y="174665"/>
                    </a:cubicBezTo>
                    <a:cubicBezTo>
                      <a:pt x="43642" y="177046"/>
                      <a:pt x="47833" y="173903"/>
                      <a:pt x="46023" y="171331"/>
                    </a:cubicBezTo>
                    <a:lnTo>
                      <a:pt x="46023" y="17133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18D70043-C466-4E41-BBB0-D121A43E216A}"/>
                  </a:ext>
                </a:extLst>
              </p:cNvPr>
              <p:cNvSpPr/>
              <p:nvPr/>
            </p:nvSpPr>
            <p:spPr>
              <a:xfrm>
                <a:off x="6143716" y="2918961"/>
                <a:ext cx="122039" cy="63003"/>
              </a:xfrm>
              <a:custGeom>
                <a:avLst/>
                <a:gdLst>
                  <a:gd name="connsiteX0" fmla="*/ 122019 w 122039"/>
                  <a:gd name="connsiteY0" fmla="*/ 33597 h 63003"/>
                  <a:gd name="connsiteX1" fmla="*/ 59916 w 122039"/>
                  <a:gd name="connsiteY1" fmla="*/ 62934 h 63003"/>
                  <a:gd name="connsiteX2" fmla="*/ 4 w 122039"/>
                  <a:gd name="connsiteY2" fmla="*/ 29406 h 63003"/>
                  <a:gd name="connsiteX3" fmla="*/ 62107 w 122039"/>
                  <a:gd name="connsiteY3" fmla="*/ 69 h 63003"/>
                  <a:gd name="connsiteX4" fmla="*/ 122019 w 122039"/>
                  <a:gd name="connsiteY4" fmla="*/ 33597 h 6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39" h="63003">
                    <a:moveTo>
                      <a:pt x="122019" y="33597"/>
                    </a:moveTo>
                    <a:cubicBezTo>
                      <a:pt x="121162" y="50933"/>
                      <a:pt x="93349" y="64077"/>
                      <a:pt x="59916" y="62934"/>
                    </a:cubicBezTo>
                    <a:cubicBezTo>
                      <a:pt x="26484" y="61791"/>
                      <a:pt x="-377" y="46742"/>
                      <a:pt x="4" y="29406"/>
                    </a:cubicBezTo>
                    <a:cubicBezTo>
                      <a:pt x="385" y="12071"/>
                      <a:pt x="28198" y="-1074"/>
                      <a:pt x="62107" y="69"/>
                    </a:cubicBezTo>
                    <a:cubicBezTo>
                      <a:pt x="96016" y="1212"/>
                      <a:pt x="122877" y="16262"/>
                      <a:pt x="122019" y="33597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3E948519-BA21-4F80-BC84-ED8E8F1AE380}"/>
                  </a:ext>
                </a:extLst>
              </p:cNvPr>
              <p:cNvSpPr/>
              <p:nvPr/>
            </p:nvSpPr>
            <p:spPr>
              <a:xfrm>
                <a:off x="6321837" y="2827323"/>
                <a:ext cx="102979" cy="134860"/>
              </a:xfrm>
              <a:custGeom>
                <a:avLst/>
                <a:gdLst>
                  <a:gd name="connsiteX0" fmla="*/ 0 w 102979"/>
                  <a:gd name="connsiteY0" fmla="*/ 22842 h 134860"/>
                  <a:gd name="connsiteX1" fmla="*/ 73438 w 102979"/>
                  <a:gd name="connsiteY1" fmla="*/ 7507 h 134860"/>
                  <a:gd name="connsiteX2" fmla="*/ 100679 w 102979"/>
                  <a:gd name="connsiteY2" fmla="*/ 79706 h 134860"/>
                  <a:gd name="connsiteX3" fmla="*/ 42672 w 102979"/>
                  <a:gd name="connsiteY3" fmla="*/ 133237 h 134860"/>
                  <a:gd name="connsiteX4" fmla="*/ 4096 w 102979"/>
                  <a:gd name="connsiteY4" fmla="*/ 125617 h 13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79" h="134860">
                    <a:moveTo>
                      <a:pt x="0" y="22842"/>
                    </a:moveTo>
                    <a:cubicBezTo>
                      <a:pt x="15145" y="-304"/>
                      <a:pt x="49816" y="-6685"/>
                      <a:pt x="73438" y="7507"/>
                    </a:cubicBezTo>
                    <a:cubicBezTo>
                      <a:pt x="97155" y="21699"/>
                      <a:pt x="108109" y="53036"/>
                      <a:pt x="100679" y="79706"/>
                    </a:cubicBezTo>
                    <a:cubicBezTo>
                      <a:pt x="93345" y="106376"/>
                      <a:pt x="69533" y="127046"/>
                      <a:pt x="42672" y="133237"/>
                    </a:cubicBezTo>
                    <a:cubicBezTo>
                      <a:pt x="29337" y="136380"/>
                      <a:pt x="13621" y="135523"/>
                      <a:pt x="4096" y="12561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30600BD9-E5E2-4FB0-A666-90161B3A5933}"/>
                  </a:ext>
                </a:extLst>
              </p:cNvPr>
              <p:cNvSpPr/>
              <p:nvPr/>
            </p:nvSpPr>
            <p:spPr>
              <a:xfrm>
                <a:off x="6332193" y="2850376"/>
                <a:ext cx="57114" cy="90086"/>
              </a:xfrm>
              <a:custGeom>
                <a:avLst/>
                <a:gdLst>
                  <a:gd name="connsiteX0" fmla="*/ 53080 w 57114"/>
                  <a:gd name="connsiteY0" fmla="*/ 265 h 90086"/>
                  <a:gd name="connsiteX1" fmla="*/ 312 w 57114"/>
                  <a:gd name="connsiteY1" fmla="*/ 31888 h 90086"/>
                  <a:gd name="connsiteX2" fmla="*/ 5932 w 57114"/>
                  <a:gd name="connsiteY2" fmla="*/ 37508 h 90086"/>
                  <a:gd name="connsiteX3" fmla="*/ 46413 w 57114"/>
                  <a:gd name="connsiteY3" fmla="*/ 47223 h 90086"/>
                  <a:gd name="connsiteX4" fmla="*/ 23839 w 57114"/>
                  <a:gd name="connsiteY4" fmla="*/ 82275 h 90086"/>
                  <a:gd name="connsiteX5" fmla="*/ 24886 w 57114"/>
                  <a:gd name="connsiteY5" fmla="*/ 90086 h 90086"/>
                  <a:gd name="connsiteX6" fmla="*/ 54795 w 57114"/>
                  <a:gd name="connsiteY6" fmla="*/ 44366 h 90086"/>
                  <a:gd name="connsiteX7" fmla="*/ 1836 w 57114"/>
                  <a:gd name="connsiteY7" fmla="*/ 30555 h 90086"/>
                  <a:gd name="connsiteX8" fmla="*/ 7456 w 57114"/>
                  <a:gd name="connsiteY8" fmla="*/ 36174 h 90086"/>
                  <a:gd name="connsiteX9" fmla="*/ 53176 w 57114"/>
                  <a:gd name="connsiteY9" fmla="*/ 6552 h 90086"/>
                  <a:gd name="connsiteX10" fmla="*/ 53080 w 57114"/>
                  <a:gd name="connsiteY10" fmla="*/ 265 h 90086"/>
                  <a:gd name="connsiteX11" fmla="*/ 53080 w 57114"/>
                  <a:gd name="connsiteY11" fmla="*/ 265 h 90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14" h="90086">
                    <a:moveTo>
                      <a:pt x="53080" y="265"/>
                    </a:moveTo>
                    <a:cubicBezTo>
                      <a:pt x="30125" y="-2021"/>
                      <a:pt x="9265" y="10647"/>
                      <a:pt x="312" y="31888"/>
                    </a:cubicBezTo>
                    <a:cubicBezTo>
                      <a:pt x="-1022" y="35127"/>
                      <a:pt x="2122" y="40270"/>
                      <a:pt x="5932" y="37508"/>
                    </a:cubicBezTo>
                    <a:cubicBezTo>
                      <a:pt x="19552" y="27697"/>
                      <a:pt x="40126" y="29221"/>
                      <a:pt x="46413" y="47223"/>
                    </a:cubicBezTo>
                    <a:cubicBezTo>
                      <a:pt x="52699" y="65226"/>
                      <a:pt x="40507" y="78180"/>
                      <a:pt x="23839" y="82275"/>
                    </a:cubicBezTo>
                    <a:cubicBezTo>
                      <a:pt x="19552" y="83323"/>
                      <a:pt x="20410" y="90181"/>
                      <a:pt x="24886" y="90086"/>
                    </a:cubicBezTo>
                    <a:cubicBezTo>
                      <a:pt x="47842" y="89229"/>
                      <a:pt x="63177" y="65892"/>
                      <a:pt x="54795" y="44366"/>
                    </a:cubicBezTo>
                    <a:cubicBezTo>
                      <a:pt x="46318" y="22363"/>
                      <a:pt x="19933" y="17410"/>
                      <a:pt x="1836" y="30555"/>
                    </a:cubicBezTo>
                    <a:cubicBezTo>
                      <a:pt x="3741" y="32460"/>
                      <a:pt x="5551" y="34269"/>
                      <a:pt x="7456" y="36174"/>
                    </a:cubicBezTo>
                    <a:cubicBezTo>
                      <a:pt x="15457" y="17315"/>
                      <a:pt x="32602" y="6171"/>
                      <a:pt x="53176" y="6552"/>
                    </a:cubicBezTo>
                    <a:cubicBezTo>
                      <a:pt x="57176" y="6456"/>
                      <a:pt x="56986" y="646"/>
                      <a:pt x="53080" y="265"/>
                    </a:cubicBezTo>
                    <a:lnTo>
                      <a:pt x="53080" y="26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6574B19F-1A10-4A52-9AC1-A7D42BCE2D69}"/>
                  </a:ext>
                </a:extLst>
              </p:cNvPr>
              <p:cNvSpPr/>
              <p:nvPr/>
            </p:nvSpPr>
            <p:spPr>
              <a:xfrm>
                <a:off x="6326241" y="2859042"/>
                <a:ext cx="80468" cy="88149"/>
              </a:xfrm>
              <a:custGeom>
                <a:avLst/>
                <a:gdLst>
                  <a:gd name="connsiteX0" fmla="*/ 42460 w 80468"/>
                  <a:gd name="connsiteY0" fmla="*/ 9601 h 88149"/>
                  <a:gd name="connsiteX1" fmla="*/ 65796 w 80468"/>
                  <a:gd name="connsiteY1" fmla="*/ 1505 h 88149"/>
                  <a:gd name="connsiteX2" fmla="*/ 80274 w 80468"/>
                  <a:gd name="connsiteY2" fmla="*/ 23413 h 88149"/>
                  <a:gd name="connsiteX3" fmla="*/ 74940 w 80468"/>
                  <a:gd name="connsiteY3" fmla="*/ 50178 h 88149"/>
                  <a:gd name="connsiteX4" fmla="*/ 50842 w 80468"/>
                  <a:gd name="connsiteY4" fmla="*/ 81229 h 88149"/>
                  <a:gd name="connsiteX5" fmla="*/ 12932 w 80468"/>
                  <a:gd name="connsiteY5" fmla="*/ 84563 h 88149"/>
                  <a:gd name="connsiteX6" fmla="*/ 73 w 80468"/>
                  <a:gd name="connsiteY6" fmla="*/ 66942 h 88149"/>
                  <a:gd name="connsiteX7" fmla="*/ 5503 w 80468"/>
                  <a:gd name="connsiteY7" fmla="*/ 48749 h 88149"/>
                  <a:gd name="connsiteX8" fmla="*/ 43412 w 80468"/>
                  <a:gd name="connsiteY8" fmla="*/ 7506 h 8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68" h="88149">
                    <a:moveTo>
                      <a:pt x="42460" y="9601"/>
                    </a:moveTo>
                    <a:cubicBezTo>
                      <a:pt x="45984" y="1124"/>
                      <a:pt x="57414" y="-2210"/>
                      <a:pt x="65796" y="1505"/>
                    </a:cubicBezTo>
                    <a:cubicBezTo>
                      <a:pt x="74178" y="5220"/>
                      <a:pt x="79321" y="14269"/>
                      <a:pt x="80274" y="23413"/>
                    </a:cubicBezTo>
                    <a:cubicBezTo>
                      <a:pt x="81226" y="32557"/>
                      <a:pt x="78559" y="41701"/>
                      <a:pt x="74940" y="50178"/>
                    </a:cubicBezTo>
                    <a:cubicBezTo>
                      <a:pt x="69701" y="62370"/>
                      <a:pt x="61986" y="73990"/>
                      <a:pt x="50842" y="81229"/>
                    </a:cubicBezTo>
                    <a:cubicBezTo>
                      <a:pt x="39697" y="88468"/>
                      <a:pt x="24743" y="90754"/>
                      <a:pt x="12932" y="84563"/>
                    </a:cubicBezTo>
                    <a:cubicBezTo>
                      <a:pt x="6169" y="81039"/>
                      <a:pt x="740" y="74467"/>
                      <a:pt x="73" y="66942"/>
                    </a:cubicBezTo>
                    <a:cubicBezTo>
                      <a:pt x="-498" y="60560"/>
                      <a:pt x="2359" y="54274"/>
                      <a:pt x="5503" y="48749"/>
                    </a:cubicBezTo>
                    <a:cubicBezTo>
                      <a:pt x="14837" y="32366"/>
                      <a:pt x="27886" y="18174"/>
                      <a:pt x="43412" y="750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D916680D-7FE2-49A5-902B-63948042CEE5}"/>
                  </a:ext>
                </a:extLst>
              </p:cNvPr>
              <p:cNvSpPr/>
              <p:nvPr/>
            </p:nvSpPr>
            <p:spPr>
              <a:xfrm>
                <a:off x="5868740" y="2583652"/>
                <a:ext cx="504519" cy="305184"/>
              </a:xfrm>
              <a:custGeom>
                <a:avLst/>
                <a:gdLst>
                  <a:gd name="connsiteX0" fmla="*/ 2946 w 504519"/>
                  <a:gd name="connsiteY0" fmla="*/ 144402 h 305184"/>
                  <a:gd name="connsiteX1" fmla="*/ 27711 w 504519"/>
                  <a:gd name="connsiteY1" fmla="*/ 195647 h 305184"/>
                  <a:gd name="connsiteX2" fmla="*/ 65525 w 504519"/>
                  <a:gd name="connsiteY2" fmla="*/ 195742 h 305184"/>
                  <a:gd name="connsiteX3" fmla="*/ 95052 w 504519"/>
                  <a:gd name="connsiteY3" fmla="*/ 183169 h 305184"/>
                  <a:gd name="connsiteX4" fmla="*/ 102196 w 504519"/>
                  <a:gd name="connsiteY4" fmla="*/ 164976 h 305184"/>
                  <a:gd name="connsiteX5" fmla="*/ 117531 w 504519"/>
                  <a:gd name="connsiteY5" fmla="*/ 72203 h 305184"/>
                  <a:gd name="connsiteX6" fmla="*/ 138963 w 504519"/>
                  <a:gd name="connsiteY6" fmla="*/ 144974 h 305184"/>
                  <a:gd name="connsiteX7" fmla="*/ 148393 w 504519"/>
                  <a:gd name="connsiteY7" fmla="*/ 164214 h 305184"/>
                  <a:gd name="connsiteX8" fmla="*/ 178206 w 504519"/>
                  <a:gd name="connsiteY8" fmla="*/ 172882 h 305184"/>
                  <a:gd name="connsiteX9" fmla="*/ 256120 w 504519"/>
                  <a:gd name="connsiteY9" fmla="*/ 175644 h 305184"/>
                  <a:gd name="connsiteX10" fmla="*/ 268408 w 504519"/>
                  <a:gd name="connsiteY10" fmla="*/ 172977 h 305184"/>
                  <a:gd name="connsiteX11" fmla="*/ 272598 w 504519"/>
                  <a:gd name="connsiteY11" fmla="*/ 161452 h 305184"/>
                  <a:gd name="connsiteX12" fmla="*/ 281552 w 504519"/>
                  <a:gd name="connsiteY12" fmla="*/ 72488 h 305184"/>
                  <a:gd name="connsiteX13" fmla="*/ 320795 w 504519"/>
                  <a:gd name="connsiteY13" fmla="*/ 169929 h 305184"/>
                  <a:gd name="connsiteX14" fmla="*/ 336226 w 504519"/>
                  <a:gd name="connsiteY14" fmla="*/ 190884 h 305184"/>
                  <a:gd name="connsiteX15" fmla="*/ 352132 w 504519"/>
                  <a:gd name="connsiteY15" fmla="*/ 192694 h 305184"/>
                  <a:gd name="connsiteX16" fmla="*/ 423189 w 504519"/>
                  <a:gd name="connsiteY16" fmla="*/ 190027 h 305184"/>
                  <a:gd name="connsiteX17" fmla="*/ 424999 w 504519"/>
                  <a:gd name="connsiteY17" fmla="*/ 139449 h 305184"/>
                  <a:gd name="connsiteX18" fmla="*/ 455764 w 504519"/>
                  <a:gd name="connsiteY18" fmla="*/ 305184 h 305184"/>
                  <a:gd name="connsiteX19" fmla="*/ 492150 w 504519"/>
                  <a:gd name="connsiteY19" fmla="*/ 302612 h 305184"/>
                  <a:gd name="connsiteX20" fmla="*/ 501960 w 504519"/>
                  <a:gd name="connsiteY20" fmla="*/ 270323 h 305184"/>
                  <a:gd name="connsiteX21" fmla="*/ 504437 w 504519"/>
                  <a:gd name="connsiteY21" fmla="*/ 255940 h 305184"/>
                  <a:gd name="connsiteX22" fmla="*/ 500627 w 504519"/>
                  <a:gd name="connsiteY22" fmla="*/ 146212 h 305184"/>
                  <a:gd name="connsiteX23" fmla="*/ 300221 w 504519"/>
                  <a:gd name="connsiteY23" fmla="*/ 3 h 305184"/>
                  <a:gd name="connsiteX24" fmla="*/ 2946 w 504519"/>
                  <a:gd name="connsiteY24" fmla="*/ 144402 h 305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4519" h="305184">
                    <a:moveTo>
                      <a:pt x="2946" y="144402"/>
                    </a:moveTo>
                    <a:cubicBezTo>
                      <a:pt x="-6389" y="163357"/>
                      <a:pt x="7708" y="188884"/>
                      <a:pt x="27711" y="195647"/>
                    </a:cubicBezTo>
                    <a:cubicBezTo>
                      <a:pt x="39807" y="199742"/>
                      <a:pt x="52952" y="197742"/>
                      <a:pt x="65525" y="195742"/>
                    </a:cubicBezTo>
                    <a:cubicBezTo>
                      <a:pt x="76384" y="194027"/>
                      <a:pt x="88195" y="191741"/>
                      <a:pt x="95052" y="183169"/>
                    </a:cubicBezTo>
                    <a:cubicBezTo>
                      <a:pt x="99148" y="178025"/>
                      <a:pt x="100768" y="171453"/>
                      <a:pt x="102196" y="164976"/>
                    </a:cubicBezTo>
                    <a:cubicBezTo>
                      <a:pt x="109054" y="134401"/>
                      <a:pt x="114198" y="103445"/>
                      <a:pt x="117531" y="72203"/>
                    </a:cubicBezTo>
                    <a:cubicBezTo>
                      <a:pt x="124675" y="96491"/>
                      <a:pt x="131819" y="120780"/>
                      <a:pt x="138963" y="144974"/>
                    </a:cubicBezTo>
                    <a:cubicBezTo>
                      <a:pt x="140963" y="151927"/>
                      <a:pt x="143249" y="159166"/>
                      <a:pt x="148393" y="164214"/>
                    </a:cubicBezTo>
                    <a:cubicBezTo>
                      <a:pt x="155917" y="171644"/>
                      <a:pt x="167633" y="172501"/>
                      <a:pt x="178206" y="172882"/>
                    </a:cubicBezTo>
                    <a:cubicBezTo>
                      <a:pt x="204209" y="173834"/>
                      <a:pt x="230117" y="174692"/>
                      <a:pt x="256120" y="175644"/>
                    </a:cubicBezTo>
                    <a:cubicBezTo>
                      <a:pt x="260407" y="175835"/>
                      <a:pt x="265169" y="175835"/>
                      <a:pt x="268408" y="172977"/>
                    </a:cubicBezTo>
                    <a:cubicBezTo>
                      <a:pt x="271551" y="170215"/>
                      <a:pt x="272122" y="165643"/>
                      <a:pt x="272598" y="161452"/>
                    </a:cubicBezTo>
                    <a:cubicBezTo>
                      <a:pt x="275551" y="131829"/>
                      <a:pt x="278504" y="102206"/>
                      <a:pt x="281552" y="72488"/>
                    </a:cubicBezTo>
                    <a:cubicBezTo>
                      <a:pt x="294601" y="104969"/>
                      <a:pt x="307746" y="137449"/>
                      <a:pt x="320795" y="169929"/>
                    </a:cubicBezTo>
                    <a:cubicBezTo>
                      <a:pt x="324129" y="178216"/>
                      <a:pt x="328129" y="187169"/>
                      <a:pt x="336226" y="190884"/>
                    </a:cubicBezTo>
                    <a:cubicBezTo>
                      <a:pt x="341179" y="193075"/>
                      <a:pt x="346703" y="192980"/>
                      <a:pt x="352132" y="192694"/>
                    </a:cubicBezTo>
                    <a:cubicBezTo>
                      <a:pt x="375850" y="191837"/>
                      <a:pt x="399567" y="190884"/>
                      <a:pt x="423189" y="190027"/>
                    </a:cubicBezTo>
                    <a:cubicBezTo>
                      <a:pt x="423760" y="173168"/>
                      <a:pt x="424427" y="156308"/>
                      <a:pt x="424999" y="139449"/>
                    </a:cubicBezTo>
                    <a:cubicBezTo>
                      <a:pt x="429570" y="186122"/>
                      <a:pt x="440143" y="260893"/>
                      <a:pt x="455764" y="305184"/>
                    </a:cubicBezTo>
                    <a:cubicBezTo>
                      <a:pt x="466813" y="305184"/>
                      <a:pt x="483863" y="305184"/>
                      <a:pt x="492150" y="302612"/>
                    </a:cubicBezTo>
                    <a:cubicBezTo>
                      <a:pt x="499960" y="300136"/>
                      <a:pt x="497389" y="277181"/>
                      <a:pt x="501960" y="270323"/>
                    </a:cubicBezTo>
                    <a:cubicBezTo>
                      <a:pt x="504723" y="266227"/>
                      <a:pt x="504628" y="260893"/>
                      <a:pt x="504437" y="255940"/>
                    </a:cubicBezTo>
                    <a:cubicBezTo>
                      <a:pt x="503199" y="219364"/>
                      <a:pt x="501865" y="182788"/>
                      <a:pt x="500627" y="146212"/>
                    </a:cubicBezTo>
                    <a:cubicBezTo>
                      <a:pt x="500627" y="146212"/>
                      <a:pt x="499770" y="765"/>
                      <a:pt x="300221" y="3"/>
                    </a:cubicBezTo>
                    <a:cubicBezTo>
                      <a:pt x="100577" y="-664"/>
                      <a:pt x="21996" y="105635"/>
                      <a:pt x="2946" y="144402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73F6F361-B798-408D-83E8-7418D774A4E2}"/>
                  </a:ext>
                </a:extLst>
              </p:cNvPr>
              <p:cNvSpPr/>
              <p:nvPr/>
            </p:nvSpPr>
            <p:spPr>
              <a:xfrm>
                <a:off x="6014117" y="2967375"/>
                <a:ext cx="111406" cy="54437"/>
              </a:xfrm>
              <a:custGeom>
                <a:avLst/>
                <a:gdLst>
                  <a:gd name="connsiteX0" fmla="*/ 158 w 111406"/>
                  <a:gd name="connsiteY0" fmla="*/ 24617 h 54437"/>
                  <a:gd name="connsiteX1" fmla="*/ 111315 w 111406"/>
                  <a:gd name="connsiteY1" fmla="*/ 3281 h 54437"/>
                  <a:gd name="connsiteX2" fmla="*/ 106553 w 111406"/>
                  <a:gd name="connsiteY2" fmla="*/ 1281 h 54437"/>
                  <a:gd name="connsiteX3" fmla="*/ 65119 w 111406"/>
                  <a:gd name="connsiteY3" fmla="*/ 45763 h 54437"/>
                  <a:gd name="connsiteX4" fmla="*/ 2444 w 111406"/>
                  <a:gd name="connsiteY4" fmla="*/ 23188 h 54437"/>
                  <a:gd name="connsiteX5" fmla="*/ 158 w 111406"/>
                  <a:gd name="connsiteY5" fmla="*/ 24617 h 54437"/>
                  <a:gd name="connsiteX6" fmla="*/ 158 w 111406"/>
                  <a:gd name="connsiteY6" fmla="*/ 24617 h 5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406" h="54437">
                    <a:moveTo>
                      <a:pt x="158" y="24617"/>
                    </a:moveTo>
                    <a:cubicBezTo>
                      <a:pt x="25876" y="78052"/>
                      <a:pt x="98361" y="52716"/>
                      <a:pt x="111315" y="3281"/>
                    </a:cubicBezTo>
                    <a:cubicBezTo>
                      <a:pt x="112077" y="519"/>
                      <a:pt x="107886" y="-1386"/>
                      <a:pt x="106553" y="1281"/>
                    </a:cubicBezTo>
                    <a:cubicBezTo>
                      <a:pt x="97504" y="20521"/>
                      <a:pt x="86455" y="38333"/>
                      <a:pt x="65119" y="45763"/>
                    </a:cubicBezTo>
                    <a:cubicBezTo>
                      <a:pt x="41592" y="53954"/>
                      <a:pt x="15113" y="45191"/>
                      <a:pt x="2444" y="23188"/>
                    </a:cubicBezTo>
                    <a:cubicBezTo>
                      <a:pt x="1587" y="21664"/>
                      <a:pt x="-604" y="22998"/>
                      <a:pt x="158" y="24617"/>
                    </a:cubicBezTo>
                    <a:lnTo>
                      <a:pt x="158" y="2461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3ED1B7BD-D4E8-4D7D-9BED-B5CD86E5BAA9}"/>
                  </a:ext>
                </a:extLst>
              </p:cNvPr>
              <p:cNvSpPr/>
              <p:nvPr/>
            </p:nvSpPr>
            <p:spPr>
              <a:xfrm>
                <a:off x="6101831" y="2967817"/>
                <a:ext cx="45690" cy="23786"/>
              </a:xfrm>
              <a:custGeom>
                <a:avLst/>
                <a:gdLst>
                  <a:gd name="connsiteX0" fmla="*/ 3217 w 45690"/>
                  <a:gd name="connsiteY0" fmla="*/ 7887 h 23786"/>
                  <a:gd name="connsiteX1" fmla="*/ 39603 w 45690"/>
                  <a:gd name="connsiteY1" fmla="*/ 22270 h 23786"/>
                  <a:gd name="connsiteX2" fmla="*/ 45508 w 45690"/>
                  <a:gd name="connsiteY2" fmla="*/ 19793 h 23786"/>
                  <a:gd name="connsiteX3" fmla="*/ 1217 w 45690"/>
                  <a:gd name="connsiteY3" fmla="*/ 3124 h 23786"/>
                  <a:gd name="connsiteX4" fmla="*/ 3217 w 45690"/>
                  <a:gd name="connsiteY4" fmla="*/ 7887 h 23786"/>
                  <a:gd name="connsiteX5" fmla="*/ 3217 w 45690"/>
                  <a:gd name="connsiteY5" fmla="*/ 7887 h 23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90" h="23786">
                    <a:moveTo>
                      <a:pt x="3217" y="7887"/>
                    </a:moveTo>
                    <a:cubicBezTo>
                      <a:pt x="17791" y="1886"/>
                      <a:pt x="32554" y="8935"/>
                      <a:pt x="39603" y="22270"/>
                    </a:cubicBezTo>
                    <a:cubicBezTo>
                      <a:pt x="41317" y="25413"/>
                      <a:pt x="46747" y="23222"/>
                      <a:pt x="45508" y="19793"/>
                    </a:cubicBezTo>
                    <a:cubicBezTo>
                      <a:pt x="39031" y="2362"/>
                      <a:pt x="17410" y="-4591"/>
                      <a:pt x="1217" y="3124"/>
                    </a:cubicBezTo>
                    <a:cubicBezTo>
                      <a:pt x="-1355" y="4363"/>
                      <a:pt x="550" y="8935"/>
                      <a:pt x="3217" y="7887"/>
                    </a:cubicBezTo>
                    <a:lnTo>
                      <a:pt x="3217" y="78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9787AF10-6BDD-4897-9C33-33706F9B508B}"/>
                  </a:ext>
                </a:extLst>
              </p:cNvPr>
              <p:cNvSpPr/>
              <p:nvPr/>
            </p:nvSpPr>
            <p:spPr>
              <a:xfrm>
                <a:off x="6066941" y="3073628"/>
                <a:ext cx="57324" cy="23363"/>
              </a:xfrm>
              <a:custGeom>
                <a:avLst/>
                <a:gdLst>
                  <a:gd name="connsiteX0" fmla="*/ 103 w 57324"/>
                  <a:gd name="connsiteY0" fmla="*/ 2089 h 23363"/>
                  <a:gd name="connsiteX1" fmla="*/ 26963 w 57324"/>
                  <a:gd name="connsiteY1" fmla="*/ 23235 h 23363"/>
                  <a:gd name="connsiteX2" fmla="*/ 57253 w 57324"/>
                  <a:gd name="connsiteY2" fmla="*/ 7233 h 23363"/>
                  <a:gd name="connsiteX3" fmla="*/ 54109 w 57324"/>
                  <a:gd name="connsiteY3" fmla="*/ 4851 h 23363"/>
                  <a:gd name="connsiteX4" fmla="*/ 29916 w 57324"/>
                  <a:gd name="connsiteY4" fmla="*/ 17139 h 23363"/>
                  <a:gd name="connsiteX5" fmla="*/ 3151 w 57324"/>
                  <a:gd name="connsiteY5" fmla="*/ 756 h 23363"/>
                  <a:gd name="connsiteX6" fmla="*/ 103 w 57324"/>
                  <a:gd name="connsiteY6" fmla="*/ 2089 h 23363"/>
                  <a:gd name="connsiteX7" fmla="*/ 103 w 57324"/>
                  <a:gd name="connsiteY7" fmla="*/ 2089 h 2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324" h="23363">
                    <a:moveTo>
                      <a:pt x="103" y="2089"/>
                    </a:moveTo>
                    <a:cubicBezTo>
                      <a:pt x="4008" y="13710"/>
                      <a:pt x="14676" y="22092"/>
                      <a:pt x="26963" y="23235"/>
                    </a:cubicBezTo>
                    <a:cubicBezTo>
                      <a:pt x="38012" y="24282"/>
                      <a:pt x="54014" y="18948"/>
                      <a:pt x="57253" y="7233"/>
                    </a:cubicBezTo>
                    <a:cubicBezTo>
                      <a:pt x="57729" y="5518"/>
                      <a:pt x="55729" y="3804"/>
                      <a:pt x="54109" y="4851"/>
                    </a:cubicBezTo>
                    <a:cubicBezTo>
                      <a:pt x="45918" y="10090"/>
                      <a:pt x="40679" y="16948"/>
                      <a:pt x="29916" y="17139"/>
                    </a:cubicBezTo>
                    <a:cubicBezTo>
                      <a:pt x="18200" y="17424"/>
                      <a:pt x="9247" y="10090"/>
                      <a:pt x="3151" y="756"/>
                    </a:cubicBezTo>
                    <a:cubicBezTo>
                      <a:pt x="2198" y="-768"/>
                      <a:pt x="-564" y="184"/>
                      <a:pt x="103" y="2089"/>
                    </a:cubicBezTo>
                    <a:lnTo>
                      <a:pt x="103" y="208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18826CAC-2AB4-4B5A-887B-A32F5F095144}"/>
                  </a:ext>
                </a:extLst>
              </p:cNvPr>
              <p:cNvSpPr/>
              <p:nvPr/>
            </p:nvSpPr>
            <p:spPr>
              <a:xfrm>
                <a:off x="5935027" y="2851879"/>
                <a:ext cx="28645" cy="28592"/>
              </a:xfrm>
              <a:custGeom>
                <a:avLst/>
                <a:gdLst>
                  <a:gd name="connsiteX0" fmla="*/ 13430 w 28645"/>
                  <a:gd name="connsiteY0" fmla="*/ 0 h 28592"/>
                  <a:gd name="connsiteX1" fmla="*/ 0 w 28645"/>
                  <a:gd name="connsiteY1" fmla="*/ 14383 h 28592"/>
                  <a:gd name="connsiteX2" fmla="*/ 13621 w 28645"/>
                  <a:gd name="connsiteY2" fmla="*/ 28575 h 28592"/>
                  <a:gd name="connsiteX3" fmla="*/ 28575 w 28645"/>
                  <a:gd name="connsiteY3" fmla="*/ 15811 h 28592"/>
                  <a:gd name="connsiteX4" fmla="*/ 16669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23D26063-9C49-4EFA-8590-3751C20D1FBD}"/>
                  </a:ext>
                </a:extLst>
              </p:cNvPr>
              <p:cNvSpPr/>
              <p:nvPr/>
            </p:nvSpPr>
            <p:spPr>
              <a:xfrm>
                <a:off x="6163938" y="2851879"/>
                <a:ext cx="28645" cy="28592"/>
              </a:xfrm>
              <a:custGeom>
                <a:avLst/>
                <a:gdLst>
                  <a:gd name="connsiteX0" fmla="*/ 15215 w 28645"/>
                  <a:gd name="connsiteY0" fmla="*/ 0 h 28592"/>
                  <a:gd name="connsiteX1" fmla="*/ 28645 w 28645"/>
                  <a:gd name="connsiteY1" fmla="*/ 14383 h 28592"/>
                  <a:gd name="connsiteX2" fmla="*/ 15025 w 28645"/>
                  <a:gd name="connsiteY2" fmla="*/ 28575 h 28592"/>
                  <a:gd name="connsiteX3" fmla="*/ 70 w 28645"/>
                  <a:gd name="connsiteY3" fmla="*/ 15811 h 28592"/>
                  <a:gd name="connsiteX4" fmla="*/ 11977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222" name="Graphic 495">
              <a:extLst>
                <a:ext uri="{FF2B5EF4-FFF2-40B4-BE49-F238E27FC236}">
                  <a16:creationId xmlns:a16="http://schemas.microsoft.com/office/drawing/2014/main" id="{63CF1B26-2AC2-45EB-9A0C-1B1FA840E715}"/>
                </a:ext>
              </a:extLst>
            </p:cNvPr>
            <p:cNvGrpSpPr/>
            <p:nvPr/>
          </p:nvGrpSpPr>
          <p:grpSpPr>
            <a:xfrm rot="20781023">
              <a:off x="10178661" y="3241367"/>
              <a:ext cx="2190626" cy="3601611"/>
              <a:chOff x="5562690" y="2528940"/>
              <a:chExt cx="999653" cy="1781156"/>
            </a:xfrm>
          </p:grpSpPr>
          <p:grpSp>
            <p:nvGrpSpPr>
              <p:cNvPr id="223" name="Graphic 495">
                <a:extLst>
                  <a:ext uri="{FF2B5EF4-FFF2-40B4-BE49-F238E27FC236}">
                    <a16:creationId xmlns:a16="http://schemas.microsoft.com/office/drawing/2014/main" id="{84395DD6-B52B-41B8-B1E9-B35C3F8A857B}"/>
                  </a:ext>
                </a:extLst>
              </p:cNvPr>
              <p:cNvGrpSpPr/>
              <p:nvPr/>
            </p:nvGrpSpPr>
            <p:grpSpPr>
              <a:xfrm>
                <a:off x="5744035" y="4176661"/>
                <a:ext cx="150225" cy="99872"/>
                <a:chOff x="5744035" y="4176661"/>
                <a:chExt cx="150225" cy="99872"/>
              </a:xfrm>
            </p:grpSpPr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2DD3EBCE-58FF-4855-9CD0-04E78643CAF0}"/>
                    </a:ext>
                  </a:extLst>
                </p:cNvPr>
                <p:cNvSpPr/>
                <p:nvPr/>
              </p:nvSpPr>
              <p:spPr>
                <a:xfrm>
                  <a:off x="5744035" y="4178140"/>
                  <a:ext cx="150225" cy="98393"/>
                </a:xfrm>
                <a:custGeom>
                  <a:avLst/>
                  <a:gdLst>
                    <a:gd name="connsiteX0" fmla="*/ 150225 w 150225"/>
                    <a:gd name="connsiteY0" fmla="*/ 30766 h 98393"/>
                    <a:gd name="connsiteX1" fmla="*/ 125079 w 150225"/>
                    <a:gd name="connsiteY1" fmla="*/ 98393 h 98393"/>
                    <a:gd name="connsiteX2" fmla="*/ 302 w 150225"/>
                    <a:gd name="connsiteY2" fmla="*/ 89821 h 98393"/>
                    <a:gd name="connsiteX3" fmla="*/ 49165 w 150225"/>
                    <a:gd name="connsiteY3" fmla="*/ 50673 h 98393"/>
                    <a:gd name="connsiteX4" fmla="*/ 65262 w 150225"/>
                    <a:gd name="connsiteY4" fmla="*/ 49340 h 98393"/>
                    <a:gd name="connsiteX5" fmla="*/ 76692 w 150225"/>
                    <a:gd name="connsiteY5" fmla="*/ 0 h 98393"/>
                    <a:gd name="connsiteX6" fmla="*/ 150225 w 150225"/>
                    <a:gd name="connsiteY6" fmla="*/ 30766 h 98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225" h="98393">
                      <a:moveTo>
                        <a:pt x="150225" y="30766"/>
                      </a:moveTo>
                      <a:lnTo>
                        <a:pt x="125079" y="98393"/>
                      </a:lnTo>
                      <a:cubicBezTo>
                        <a:pt x="125079" y="98393"/>
                        <a:pt x="3064" y="94679"/>
                        <a:pt x="302" y="89821"/>
                      </a:cubicBezTo>
                      <a:cubicBezTo>
                        <a:pt x="-2460" y="84963"/>
                        <a:pt x="13732" y="61627"/>
                        <a:pt x="49165" y="50673"/>
                      </a:cubicBezTo>
                      <a:lnTo>
                        <a:pt x="65262" y="49340"/>
                      </a:lnTo>
                      <a:lnTo>
                        <a:pt x="76692" y="0"/>
                      </a:lnTo>
                      <a:lnTo>
                        <a:pt x="150225" y="30766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EF1E6218-8D26-42E8-A894-31629FDFF906}"/>
                    </a:ext>
                  </a:extLst>
                </p:cNvPr>
                <p:cNvSpPr/>
                <p:nvPr/>
              </p:nvSpPr>
              <p:spPr>
                <a:xfrm>
                  <a:off x="5806100" y="4224339"/>
                  <a:ext cx="14581" cy="15737"/>
                </a:xfrm>
                <a:custGeom>
                  <a:avLst/>
                  <a:gdLst>
                    <a:gd name="connsiteX0" fmla="*/ 14341 w 14581"/>
                    <a:gd name="connsiteY0" fmla="*/ 13523 h 15737"/>
                    <a:gd name="connsiteX1" fmla="*/ 2625 w 14581"/>
                    <a:gd name="connsiteY1" fmla="*/ 378 h 15737"/>
                    <a:gd name="connsiteX2" fmla="*/ 530 w 14581"/>
                    <a:gd name="connsiteY2" fmla="*/ 2473 h 15737"/>
                    <a:gd name="connsiteX3" fmla="*/ 11769 w 14581"/>
                    <a:gd name="connsiteY3" fmla="*/ 15047 h 15737"/>
                    <a:gd name="connsiteX4" fmla="*/ 14341 w 14581"/>
                    <a:gd name="connsiteY4" fmla="*/ 13523 h 15737"/>
                    <a:gd name="connsiteX5" fmla="*/ 14341 w 14581"/>
                    <a:gd name="connsiteY5" fmla="*/ 13523 h 15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581" h="15737">
                      <a:moveTo>
                        <a:pt x="14341" y="13523"/>
                      </a:moveTo>
                      <a:cubicBezTo>
                        <a:pt x="11103" y="8474"/>
                        <a:pt x="7293" y="4188"/>
                        <a:pt x="2625" y="378"/>
                      </a:cubicBezTo>
                      <a:cubicBezTo>
                        <a:pt x="1101" y="-860"/>
                        <a:pt x="-994" y="1235"/>
                        <a:pt x="530" y="2473"/>
                      </a:cubicBezTo>
                      <a:cubicBezTo>
                        <a:pt x="4911" y="6093"/>
                        <a:pt x="8626" y="10189"/>
                        <a:pt x="11769" y="15047"/>
                      </a:cubicBezTo>
                      <a:cubicBezTo>
                        <a:pt x="12722" y="16666"/>
                        <a:pt x="15389" y="15142"/>
                        <a:pt x="14341" y="13523"/>
                      </a:cubicBezTo>
                      <a:lnTo>
                        <a:pt x="14341" y="135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48786559-43B8-4440-ACBE-8FBDAC34204C}"/>
                    </a:ext>
                  </a:extLst>
                </p:cNvPr>
                <p:cNvSpPr/>
                <p:nvPr/>
              </p:nvSpPr>
              <p:spPr>
                <a:xfrm>
                  <a:off x="5811555" y="4212428"/>
                  <a:ext cx="19881" cy="12428"/>
                </a:xfrm>
                <a:custGeom>
                  <a:avLst/>
                  <a:gdLst>
                    <a:gd name="connsiteX0" fmla="*/ 19364 w 19881"/>
                    <a:gd name="connsiteY0" fmla="*/ 9908 h 12428"/>
                    <a:gd name="connsiteX1" fmla="*/ 1838 w 19881"/>
                    <a:gd name="connsiteY1" fmla="*/ 97 h 12428"/>
                    <a:gd name="connsiteX2" fmla="*/ 1076 w 19881"/>
                    <a:gd name="connsiteY2" fmla="*/ 3050 h 12428"/>
                    <a:gd name="connsiteX3" fmla="*/ 17269 w 19881"/>
                    <a:gd name="connsiteY3" fmla="*/ 12099 h 12428"/>
                    <a:gd name="connsiteX4" fmla="*/ 19364 w 19881"/>
                    <a:gd name="connsiteY4" fmla="*/ 9908 h 12428"/>
                    <a:gd name="connsiteX5" fmla="*/ 19364 w 19881"/>
                    <a:gd name="connsiteY5" fmla="*/ 9908 h 12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881" h="12428">
                      <a:moveTo>
                        <a:pt x="19364" y="9908"/>
                      </a:moveTo>
                      <a:cubicBezTo>
                        <a:pt x="14030" y="5527"/>
                        <a:pt x="8315" y="2288"/>
                        <a:pt x="1838" y="97"/>
                      </a:cubicBezTo>
                      <a:cubicBezTo>
                        <a:pt x="28" y="-569"/>
                        <a:pt x="-829" y="2383"/>
                        <a:pt x="1076" y="3050"/>
                      </a:cubicBezTo>
                      <a:cubicBezTo>
                        <a:pt x="7077" y="5146"/>
                        <a:pt x="12411" y="8098"/>
                        <a:pt x="17269" y="12099"/>
                      </a:cubicBezTo>
                      <a:cubicBezTo>
                        <a:pt x="18697" y="13242"/>
                        <a:pt x="20888" y="11146"/>
                        <a:pt x="19364" y="9908"/>
                      </a:cubicBezTo>
                      <a:lnTo>
                        <a:pt x="19364" y="99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id="{8C46B013-1F29-404B-9DF4-571F08EFC64B}"/>
                    </a:ext>
                  </a:extLst>
                </p:cNvPr>
                <p:cNvSpPr/>
                <p:nvPr/>
              </p:nvSpPr>
              <p:spPr>
                <a:xfrm>
                  <a:off x="5792106" y="4229478"/>
                  <a:ext cx="11358" cy="17270"/>
                </a:xfrm>
                <a:custGeom>
                  <a:avLst/>
                  <a:gdLst>
                    <a:gd name="connsiteX0" fmla="*/ 11286 w 11358"/>
                    <a:gd name="connsiteY0" fmla="*/ 15432 h 17270"/>
                    <a:gd name="connsiteX1" fmla="*/ 2523 w 11358"/>
                    <a:gd name="connsiteY1" fmla="*/ 478 h 17270"/>
                    <a:gd name="connsiteX2" fmla="*/ 427 w 11358"/>
                    <a:gd name="connsiteY2" fmla="*/ 2573 h 17270"/>
                    <a:gd name="connsiteX3" fmla="*/ 8428 w 11358"/>
                    <a:gd name="connsiteY3" fmla="*/ 16194 h 17270"/>
                    <a:gd name="connsiteX4" fmla="*/ 11286 w 11358"/>
                    <a:gd name="connsiteY4" fmla="*/ 15432 h 17270"/>
                    <a:gd name="connsiteX5" fmla="*/ 11286 w 11358"/>
                    <a:gd name="connsiteY5" fmla="*/ 15432 h 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58" h="17270">
                      <a:moveTo>
                        <a:pt x="11286" y="15432"/>
                      </a:moveTo>
                      <a:cubicBezTo>
                        <a:pt x="9476" y="9717"/>
                        <a:pt x="6523" y="4859"/>
                        <a:pt x="2523" y="478"/>
                      </a:cubicBezTo>
                      <a:cubicBezTo>
                        <a:pt x="1189" y="-951"/>
                        <a:pt x="-906" y="1145"/>
                        <a:pt x="427" y="2573"/>
                      </a:cubicBezTo>
                      <a:cubicBezTo>
                        <a:pt x="4237" y="6669"/>
                        <a:pt x="6714" y="10955"/>
                        <a:pt x="8428" y="16194"/>
                      </a:cubicBezTo>
                      <a:cubicBezTo>
                        <a:pt x="8904" y="18099"/>
                        <a:pt x="11857" y="17242"/>
                        <a:pt x="11286" y="15432"/>
                      </a:cubicBezTo>
                      <a:lnTo>
                        <a:pt x="11286" y="154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id="{3279CA16-79EF-4865-84F9-35D8EEB29168}"/>
                    </a:ext>
                  </a:extLst>
                </p:cNvPr>
                <p:cNvSpPr/>
                <p:nvPr/>
              </p:nvSpPr>
              <p:spPr>
                <a:xfrm>
                  <a:off x="5774065" y="4233491"/>
                  <a:ext cx="12904" cy="15272"/>
                </a:xfrm>
                <a:custGeom>
                  <a:avLst/>
                  <a:gdLst>
                    <a:gd name="connsiteX0" fmla="*/ 12658 w 12904"/>
                    <a:gd name="connsiteY0" fmla="*/ 13039 h 15272"/>
                    <a:gd name="connsiteX1" fmla="*/ 2561 w 12904"/>
                    <a:gd name="connsiteY1" fmla="*/ 466 h 15272"/>
                    <a:gd name="connsiteX2" fmla="*/ 466 w 12904"/>
                    <a:gd name="connsiteY2" fmla="*/ 2561 h 15272"/>
                    <a:gd name="connsiteX3" fmla="*/ 10086 w 12904"/>
                    <a:gd name="connsiteY3" fmla="*/ 14563 h 15272"/>
                    <a:gd name="connsiteX4" fmla="*/ 12658 w 12904"/>
                    <a:gd name="connsiteY4" fmla="*/ 13039 h 15272"/>
                    <a:gd name="connsiteX5" fmla="*/ 12658 w 12904"/>
                    <a:gd name="connsiteY5" fmla="*/ 13039 h 1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04" h="15272">
                      <a:moveTo>
                        <a:pt x="12658" y="13039"/>
                      </a:moveTo>
                      <a:cubicBezTo>
                        <a:pt x="9705" y="8467"/>
                        <a:pt x="6371" y="4276"/>
                        <a:pt x="2561" y="466"/>
                      </a:cubicBezTo>
                      <a:cubicBezTo>
                        <a:pt x="1228" y="-963"/>
                        <a:pt x="-963" y="1228"/>
                        <a:pt x="466" y="2561"/>
                      </a:cubicBezTo>
                      <a:cubicBezTo>
                        <a:pt x="4085" y="6276"/>
                        <a:pt x="7229" y="10181"/>
                        <a:pt x="10086" y="14563"/>
                      </a:cubicBezTo>
                      <a:cubicBezTo>
                        <a:pt x="11134" y="16182"/>
                        <a:pt x="13706" y="14753"/>
                        <a:pt x="12658" y="13039"/>
                      </a:cubicBezTo>
                      <a:lnTo>
                        <a:pt x="12658" y="130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id="{AAAD21D8-033D-4D83-A944-AA87E902CD04}"/>
                    </a:ext>
                  </a:extLst>
                </p:cNvPr>
                <p:cNvSpPr/>
                <p:nvPr/>
              </p:nvSpPr>
              <p:spPr>
                <a:xfrm>
                  <a:off x="5797893" y="4176661"/>
                  <a:ext cx="39440" cy="38137"/>
                </a:xfrm>
                <a:custGeom>
                  <a:avLst/>
                  <a:gdLst>
                    <a:gd name="connsiteX0" fmla="*/ 16167 w 39440"/>
                    <a:gd name="connsiteY0" fmla="*/ 37388 h 38137"/>
                    <a:gd name="connsiteX1" fmla="*/ 21977 w 39440"/>
                    <a:gd name="connsiteY1" fmla="*/ 29197 h 38137"/>
                    <a:gd name="connsiteX2" fmla="*/ 26739 w 39440"/>
                    <a:gd name="connsiteY2" fmla="*/ 25673 h 38137"/>
                    <a:gd name="connsiteX3" fmla="*/ 30168 w 39440"/>
                    <a:gd name="connsiteY3" fmla="*/ 24053 h 38137"/>
                    <a:gd name="connsiteX4" fmla="*/ 32645 w 39440"/>
                    <a:gd name="connsiteY4" fmla="*/ 29102 h 38137"/>
                    <a:gd name="connsiteX5" fmla="*/ 23310 w 39440"/>
                    <a:gd name="connsiteY5" fmla="*/ 31007 h 38137"/>
                    <a:gd name="connsiteX6" fmla="*/ 12928 w 39440"/>
                    <a:gd name="connsiteY6" fmla="*/ 30340 h 38137"/>
                    <a:gd name="connsiteX7" fmla="*/ 8261 w 39440"/>
                    <a:gd name="connsiteY7" fmla="*/ 21196 h 38137"/>
                    <a:gd name="connsiteX8" fmla="*/ 3784 w 39440"/>
                    <a:gd name="connsiteY8" fmla="*/ 9956 h 38137"/>
                    <a:gd name="connsiteX9" fmla="*/ 11214 w 39440"/>
                    <a:gd name="connsiteY9" fmla="*/ 8432 h 38137"/>
                    <a:gd name="connsiteX10" fmla="*/ 13500 w 39440"/>
                    <a:gd name="connsiteY10" fmla="*/ 15195 h 38137"/>
                    <a:gd name="connsiteX11" fmla="*/ 12166 w 39440"/>
                    <a:gd name="connsiteY11" fmla="*/ 27578 h 38137"/>
                    <a:gd name="connsiteX12" fmla="*/ 15119 w 39440"/>
                    <a:gd name="connsiteY12" fmla="*/ 28340 h 38137"/>
                    <a:gd name="connsiteX13" fmla="*/ 15214 w 39440"/>
                    <a:gd name="connsiteY13" fmla="*/ 9861 h 38137"/>
                    <a:gd name="connsiteX14" fmla="*/ 4451 w 39440"/>
                    <a:gd name="connsiteY14" fmla="*/ 146 h 38137"/>
                    <a:gd name="connsiteX15" fmla="*/ 12166 w 39440"/>
                    <a:gd name="connsiteY15" fmla="*/ 35007 h 38137"/>
                    <a:gd name="connsiteX16" fmla="*/ 13881 w 39440"/>
                    <a:gd name="connsiteY16" fmla="*/ 35674 h 38137"/>
                    <a:gd name="connsiteX17" fmla="*/ 37788 w 39440"/>
                    <a:gd name="connsiteY17" fmla="*/ 22529 h 38137"/>
                    <a:gd name="connsiteX18" fmla="*/ 13500 w 39440"/>
                    <a:gd name="connsiteY18" fmla="*/ 35769 h 38137"/>
                    <a:gd name="connsiteX19" fmla="*/ 16167 w 39440"/>
                    <a:gd name="connsiteY19" fmla="*/ 37388 h 38137"/>
                    <a:gd name="connsiteX20" fmla="*/ 16167 w 39440"/>
                    <a:gd name="connsiteY20" fmla="*/ 37388 h 38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440" h="38137">
                      <a:moveTo>
                        <a:pt x="16167" y="37388"/>
                      </a:moveTo>
                      <a:cubicBezTo>
                        <a:pt x="17691" y="34340"/>
                        <a:pt x="19500" y="31578"/>
                        <a:pt x="21977" y="29197"/>
                      </a:cubicBezTo>
                      <a:cubicBezTo>
                        <a:pt x="23406" y="27863"/>
                        <a:pt x="25025" y="26625"/>
                        <a:pt x="26739" y="25673"/>
                      </a:cubicBezTo>
                      <a:cubicBezTo>
                        <a:pt x="27882" y="25101"/>
                        <a:pt x="29025" y="24530"/>
                        <a:pt x="30168" y="24053"/>
                      </a:cubicBezTo>
                      <a:cubicBezTo>
                        <a:pt x="31026" y="25768"/>
                        <a:pt x="31788" y="27387"/>
                        <a:pt x="32645" y="29102"/>
                      </a:cubicBezTo>
                      <a:cubicBezTo>
                        <a:pt x="31597" y="30435"/>
                        <a:pt x="25025" y="30626"/>
                        <a:pt x="23310" y="31007"/>
                      </a:cubicBezTo>
                      <a:cubicBezTo>
                        <a:pt x="19500" y="31769"/>
                        <a:pt x="15690" y="33578"/>
                        <a:pt x="12928" y="30340"/>
                      </a:cubicBezTo>
                      <a:cubicBezTo>
                        <a:pt x="10928" y="27959"/>
                        <a:pt x="9594" y="24053"/>
                        <a:pt x="8261" y="21196"/>
                      </a:cubicBezTo>
                      <a:cubicBezTo>
                        <a:pt x="7213" y="18910"/>
                        <a:pt x="3308" y="12623"/>
                        <a:pt x="3784" y="9956"/>
                      </a:cubicBezTo>
                      <a:cubicBezTo>
                        <a:pt x="4070" y="8147"/>
                        <a:pt x="9690" y="7004"/>
                        <a:pt x="11214" y="8432"/>
                      </a:cubicBezTo>
                      <a:cubicBezTo>
                        <a:pt x="12642" y="9861"/>
                        <a:pt x="13119" y="13290"/>
                        <a:pt x="13500" y="15195"/>
                      </a:cubicBezTo>
                      <a:cubicBezTo>
                        <a:pt x="14262" y="19481"/>
                        <a:pt x="13690" y="23577"/>
                        <a:pt x="12166" y="27578"/>
                      </a:cubicBezTo>
                      <a:cubicBezTo>
                        <a:pt x="11499" y="29387"/>
                        <a:pt x="14452" y="30149"/>
                        <a:pt x="15119" y="28340"/>
                      </a:cubicBezTo>
                      <a:cubicBezTo>
                        <a:pt x="17405" y="22244"/>
                        <a:pt x="17595" y="15957"/>
                        <a:pt x="15214" y="9861"/>
                      </a:cubicBezTo>
                      <a:cubicBezTo>
                        <a:pt x="13690" y="5861"/>
                        <a:pt x="9880" y="-1093"/>
                        <a:pt x="4451" y="146"/>
                      </a:cubicBezTo>
                      <a:cubicBezTo>
                        <a:pt x="-8027" y="3098"/>
                        <a:pt x="9404" y="30245"/>
                        <a:pt x="12166" y="35007"/>
                      </a:cubicBezTo>
                      <a:cubicBezTo>
                        <a:pt x="12547" y="35579"/>
                        <a:pt x="13214" y="35864"/>
                        <a:pt x="13881" y="35674"/>
                      </a:cubicBezTo>
                      <a:cubicBezTo>
                        <a:pt x="17786" y="34912"/>
                        <a:pt x="46551" y="32626"/>
                        <a:pt x="37788" y="22529"/>
                      </a:cubicBezTo>
                      <a:cubicBezTo>
                        <a:pt x="30168" y="13671"/>
                        <a:pt x="16452" y="29673"/>
                        <a:pt x="13500" y="35769"/>
                      </a:cubicBezTo>
                      <a:cubicBezTo>
                        <a:pt x="12738" y="37579"/>
                        <a:pt x="15309" y="39103"/>
                        <a:pt x="16167" y="37388"/>
                      </a:cubicBezTo>
                      <a:lnTo>
                        <a:pt x="16167" y="373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5CCD9C20-3B77-4AC7-B107-2F7DE77C4D6A}"/>
                    </a:ext>
                  </a:extLst>
                </p:cNvPr>
                <p:cNvSpPr/>
                <p:nvPr/>
              </p:nvSpPr>
              <p:spPr>
                <a:xfrm>
                  <a:off x="5832720" y="4240881"/>
                  <a:ext cx="48480" cy="29651"/>
                </a:xfrm>
                <a:custGeom>
                  <a:avLst/>
                  <a:gdLst>
                    <a:gd name="connsiteX0" fmla="*/ 47729 w 48480"/>
                    <a:gd name="connsiteY0" fmla="*/ 3839 h 29651"/>
                    <a:gd name="connsiteX1" fmla="*/ 9 w 48480"/>
                    <a:gd name="connsiteY1" fmla="*/ 28223 h 29651"/>
                    <a:gd name="connsiteX2" fmla="*/ 3057 w 48480"/>
                    <a:gd name="connsiteY2" fmla="*/ 28223 h 29651"/>
                    <a:gd name="connsiteX3" fmla="*/ 46205 w 48480"/>
                    <a:gd name="connsiteY3" fmla="*/ 6506 h 29651"/>
                    <a:gd name="connsiteX4" fmla="*/ 47729 w 48480"/>
                    <a:gd name="connsiteY4" fmla="*/ 3839 h 29651"/>
                    <a:gd name="connsiteX5" fmla="*/ 47729 w 48480"/>
                    <a:gd name="connsiteY5" fmla="*/ 3839 h 29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480" h="29651">
                      <a:moveTo>
                        <a:pt x="47729" y="3839"/>
                      </a:moveTo>
                      <a:cubicBezTo>
                        <a:pt x="27060" y="-6448"/>
                        <a:pt x="2962" y="4696"/>
                        <a:pt x="9" y="28223"/>
                      </a:cubicBezTo>
                      <a:cubicBezTo>
                        <a:pt x="-182" y="30128"/>
                        <a:pt x="2771" y="30128"/>
                        <a:pt x="3057" y="28223"/>
                      </a:cubicBezTo>
                      <a:cubicBezTo>
                        <a:pt x="5629" y="7077"/>
                        <a:pt x="27727" y="-2733"/>
                        <a:pt x="46205" y="6506"/>
                      </a:cubicBezTo>
                      <a:cubicBezTo>
                        <a:pt x="47920" y="7268"/>
                        <a:pt x="49444" y="4696"/>
                        <a:pt x="47729" y="3839"/>
                      </a:cubicBezTo>
                      <a:lnTo>
                        <a:pt x="47729" y="38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B4C25109-C654-4016-9C09-0A24A3600561}"/>
                    </a:ext>
                  </a:extLst>
                </p:cNvPr>
                <p:cNvSpPr/>
                <p:nvPr/>
              </p:nvSpPr>
              <p:spPr>
                <a:xfrm>
                  <a:off x="5744051" y="4266524"/>
                  <a:ext cx="128087" cy="7473"/>
                </a:xfrm>
                <a:custGeom>
                  <a:avLst/>
                  <a:gdLst>
                    <a:gd name="connsiteX0" fmla="*/ 126587 w 128087"/>
                    <a:gd name="connsiteY0" fmla="*/ 4390 h 7473"/>
                    <a:gd name="connsiteX1" fmla="*/ 1429 w 128087"/>
                    <a:gd name="connsiteY1" fmla="*/ 9 h 7473"/>
                    <a:gd name="connsiteX2" fmla="*/ 1429 w 128087"/>
                    <a:gd name="connsiteY2" fmla="*/ 3057 h 7473"/>
                    <a:gd name="connsiteX3" fmla="*/ 126587 w 128087"/>
                    <a:gd name="connsiteY3" fmla="*/ 7438 h 7473"/>
                    <a:gd name="connsiteX4" fmla="*/ 126587 w 128087"/>
                    <a:gd name="connsiteY4" fmla="*/ 4390 h 7473"/>
                    <a:gd name="connsiteX5" fmla="*/ 126587 w 128087"/>
                    <a:gd name="connsiteY5" fmla="*/ 4390 h 7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087" h="7473">
                      <a:moveTo>
                        <a:pt x="126587" y="4390"/>
                      </a:moveTo>
                      <a:cubicBezTo>
                        <a:pt x="84773" y="4676"/>
                        <a:pt x="43053" y="3152"/>
                        <a:pt x="1429" y="9"/>
                      </a:cubicBezTo>
                      <a:cubicBezTo>
                        <a:pt x="-476" y="-182"/>
                        <a:pt x="-476" y="2866"/>
                        <a:pt x="1429" y="3057"/>
                      </a:cubicBezTo>
                      <a:cubicBezTo>
                        <a:pt x="43148" y="6295"/>
                        <a:pt x="84773" y="7724"/>
                        <a:pt x="126587" y="7438"/>
                      </a:cubicBezTo>
                      <a:cubicBezTo>
                        <a:pt x="128587" y="7343"/>
                        <a:pt x="128587" y="4390"/>
                        <a:pt x="126587" y="4390"/>
                      </a:cubicBezTo>
                      <a:lnTo>
                        <a:pt x="126587" y="43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24" name="Graphic 495">
                <a:extLst>
                  <a:ext uri="{FF2B5EF4-FFF2-40B4-BE49-F238E27FC236}">
                    <a16:creationId xmlns:a16="http://schemas.microsoft.com/office/drawing/2014/main" id="{4615E3B9-E624-422D-B654-D910FE300FC4}"/>
                  </a:ext>
                </a:extLst>
              </p:cNvPr>
              <p:cNvGrpSpPr/>
              <p:nvPr/>
            </p:nvGrpSpPr>
            <p:grpSpPr>
              <a:xfrm>
                <a:off x="6057614" y="4201000"/>
                <a:ext cx="128054" cy="109096"/>
                <a:chOff x="6057614" y="4201000"/>
                <a:chExt cx="128054" cy="109096"/>
              </a:xfrm>
            </p:grpSpPr>
            <p:sp>
              <p:nvSpPr>
                <p:cNvPr id="270" name="Freeform: Shape 269">
                  <a:extLst>
                    <a:ext uri="{FF2B5EF4-FFF2-40B4-BE49-F238E27FC236}">
                      <a16:creationId xmlns:a16="http://schemas.microsoft.com/office/drawing/2014/main" id="{B4FDA999-16EF-421C-BAC7-C8563AC1162B}"/>
                    </a:ext>
                  </a:extLst>
                </p:cNvPr>
                <p:cNvSpPr/>
                <p:nvPr/>
              </p:nvSpPr>
              <p:spPr>
                <a:xfrm>
                  <a:off x="6057614" y="4201000"/>
                  <a:ext cx="128054" cy="108069"/>
                </a:xfrm>
                <a:custGeom>
                  <a:avLst/>
                  <a:gdLst>
                    <a:gd name="connsiteX0" fmla="*/ 0 w 128054"/>
                    <a:gd name="connsiteY0" fmla="*/ 8858 h 108069"/>
                    <a:gd name="connsiteX1" fmla="*/ 5048 w 128054"/>
                    <a:gd name="connsiteY1" fmla="*/ 80772 h 108069"/>
                    <a:gd name="connsiteX2" fmla="*/ 127159 w 128054"/>
                    <a:gd name="connsiteY2" fmla="*/ 107728 h 108069"/>
                    <a:gd name="connsiteX3" fmla="*/ 91345 w 128054"/>
                    <a:gd name="connsiteY3" fmla="*/ 56388 h 108069"/>
                    <a:gd name="connsiteX4" fmla="*/ 76295 w 128054"/>
                    <a:gd name="connsiteY4" fmla="*/ 50578 h 108069"/>
                    <a:gd name="connsiteX5" fmla="*/ 79343 w 128054"/>
                    <a:gd name="connsiteY5" fmla="*/ 0 h 108069"/>
                    <a:gd name="connsiteX6" fmla="*/ 0 w 128054"/>
                    <a:gd name="connsiteY6" fmla="*/ 8858 h 108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054" h="108069">
                      <a:moveTo>
                        <a:pt x="0" y="8858"/>
                      </a:moveTo>
                      <a:lnTo>
                        <a:pt x="5048" y="80772"/>
                      </a:lnTo>
                      <a:cubicBezTo>
                        <a:pt x="5048" y="80772"/>
                        <a:pt x="123158" y="111633"/>
                        <a:pt x="127159" y="107728"/>
                      </a:cubicBezTo>
                      <a:cubicBezTo>
                        <a:pt x="131159" y="103822"/>
                        <a:pt x="122206" y="76867"/>
                        <a:pt x="91345" y="56388"/>
                      </a:cubicBezTo>
                      <a:lnTo>
                        <a:pt x="76295" y="50578"/>
                      </a:lnTo>
                      <a:lnTo>
                        <a:pt x="79343" y="0"/>
                      </a:lnTo>
                      <a:lnTo>
                        <a:pt x="0" y="8858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1" name="Freeform: Shape 270">
                  <a:extLst>
                    <a:ext uri="{FF2B5EF4-FFF2-40B4-BE49-F238E27FC236}">
                      <a16:creationId xmlns:a16="http://schemas.microsoft.com/office/drawing/2014/main" id="{4C91E159-DCF3-464A-A1E6-A193465A1F29}"/>
                    </a:ext>
                  </a:extLst>
                </p:cNvPr>
                <p:cNvSpPr/>
                <p:nvPr/>
              </p:nvSpPr>
              <p:spPr>
                <a:xfrm>
                  <a:off x="6119812" y="4249057"/>
                  <a:ext cx="17767" cy="11947"/>
                </a:xfrm>
                <a:custGeom>
                  <a:avLst/>
                  <a:gdLst>
                    <a:gd name="connsiteX0" fmla="*/ 2667 w 17767"/>
                    <a:gd name="connsiteY0" fmla="*/ 11570 h 11947"/>
                    <a:gd name="connsiteX1" fmla="*/ 16955 w 17767"/>
                    <a:gd name="connsiteY1" fmla="*/ 2711 h 11947"/>
                    <a:gd name="connsiteX2" fmla="*/ 15431 w 17767"/>
                    <a:gd name="connsiteY2" fmla="*/ 140 h 11947"/>
                    <a:gd name="connsiteX3" fmla="*/ 477 w 17767"/>
                    <a:gd name="connsiteY3" fmla="*/ 9474 h 11947"/>
                    <a:gd name="connsiteX4" fmla="*/ 2667 w 17767"/>
                    <a:gd name="connsiteY4" fmla="*/ 11570 h 11947"/>
                    <a:gd name="connsiteX5" fmla="*/ 2667 w 17767"/>
                    <a:gd name="connsiteY5" fmla="*/ 11570 h 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767" h="11947">
                      <a:moveTo>
                        <a:pt x="2667" y="11570"/>
                      </a:moveTo>
                      <a:cubicBezTo>
                        <a:pt x="7049" y="7855"/>
                        <a:pt x="11716" y="4997"/>
                        <a:pt x="16955" y="2711"/>
                      </a:cubicBezTo>
                      <a:cubicBezTo>
                        <a:pt x="18765" y="1949"/>
                        <a:pt x="17241" y="-622"/>
                        <a:pt x="15431" y="140"/>
                      </a:cubicBezTo>
                      <a:cubicBezTo>
                        <a:pt x="9906" y="2521"/>
                        <a:pt x="5049" y="5569"/>
                        <a:pt x="477" y="9474"/>
                      </a:cubicBezTo>
                      <a:cubicBezTo>
                        <a:pt x="-952" y="10712"/>
                        <a:pt x="1143" y="12808"/>
                        <a:pt x="2667" y="11570"/>
                      </a:cubicBezTo>
                      <a:lnTo>
                        <a:pt x="2667" y="115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2" name="Freeform: Shape 271">
                  <a:extLst>
                    <a:ext uri="{FF2B5EF4-FFF2-40B4-BE49-F238E27FC236}">
                      <a16:creationId xmlns:a16="http://schemas.microsoft.com/office/drawing/2014/main" id="{7F4201E3-BCE0-4659-B0BB-5DD2CDDB216B}"/>
                    </a:ext>
                  </a:extLst>
                </p:cNvPr>
                <p:cNvSpPr/>
                <p:nvPr/>
              </p:nvSpPr>
              <p:spPr>
                <a:xfrm>
                  <a:off x="6113822" y="4236050"/>
                  <a:ext cx="21801" cy="7285"/>
                </a:xfrm>
                <a:custGeom>
                  <a:avLst/>
                  <a:gdLst>
                    <a:gd name="connsiteX0" fmla="*/ 2276 w 21801"/>
                    <a:gd name="connsiteY0" fmla="*/ 7146 h 7285"/>
                    <a:gd name="connsiteX1" fmla="*/ 20373 w 21801"/>
                    <a:gd name="connsiteY1" fmla="*/ 3050 h 7285"/>
                    <a:gd name="connsiteX2" fmla="*/ 20373 w 21801"/>
                    <a:gd name="connsiteY2" fmla="*/ 2 h 7285"/>
                    <a:gd name="connsiteX3" fmla="*/ 752 w 21801"/>
                    <a:gd name="connsiteY3" fmla="*/ 4479 h 7285"/>
                    <a:gd name="connsiteX4" fmla="*/ 2276 w 21801"/>
                    <a:gd name="connsiteY4" fmla="*/ 7146 h 7285"/>
                    <a:gd name="connsiteX5" fmla="*/ 2276 w 21801"/>
                    <a:gd name="connsiteY5" fmla="*/ 7146 h 7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801" h="7285">
                      <a:moveTo>
                        <a:pt x="2276" y="7146"/>
                      </a:moveTo>
                      <a:cubicBezTo>
                        <a:pt x="8181" y="4669"/>
                        <a:pt x="13991" y="3336"/>
                        <a:pt x="20373" y="3050"/>
                      </a:cubicBezTo>
                      <a:cubicBezTo>
                        <a:pt x="22278" y="2955"/>
                        <a:pt x="22278" y="-93"/>
                        <a:pt x="20373" y="2"/>
                      </a:cubicBezTo>
                      <a:cubicBezTo>
                        <a:pt x="13515" y="383"/>
                        <a:pt x="7038" y="1812"/>
                        <a:pt x="752" y="4479"/>
                      </a:cubicBezTo>
                      <a:cubicBezTo>
                        <a:pt x="-963" y="5336"/>
                        <a:pt x="561" y="7908"/>
                        <a:pt x="2276" y="7146"/>
                      </a:cubicBezTo>
                      <a:lnTo>
                        <a:pt x="2276" y="71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3" name="Freeform: Shape 272">
                  <a:extLst>
                    <a:ext uri="{FF2B5EF4-FFF2-40B4-BE49-F238E27FC236}">
                      <a16:creationId xmlns:a16="http://schemas.microsoft.com/office/drawing/2014/main" id="{EC1BA21D-0347-4259-94EF-8B9EE018860C}"/>
                    </a:ext>
                  </a:extLst>
                </p:cNvPr>
                <p:cNvSpPr/>
                <p:nvPr/>
              </p:nvSpPr>
              <p:spPr>
                <a:xfrm>
                  <a:off x="6134425" y="4258101"/>
                  <a:ext cx="15189" cy="14206"/>
                </a:xfrm>
                <a:custGeom>
                  <a:avLst/>
                  <a:gdLst>
                    <a:gd name="connsiteX0" fmla="*/ 2913 w 15189"/>
                    <a:gd name="connsiteY0" fmla="*/ 13575 h 14206"/>
                    <a:gd name="connsiteX1" fmla="*/ 14438 w 15189"/>
                    <a:gd name="connsiteY1" fmla="*/ 2812 h 14206"/>
                    <a:gd name="connsiteX2" fmla="*/ 12914 w 15189"/>
                    <a:gd name="connsiteY2" fmla="*/ 240 h 14206"/>
                    <a:gd name="connsiteX3" fmla="*/ 246 w 15189"/>
                    <a:gd name="connsiteY3" fmla="*/ 12051 h 14206"/>
                    <a:gd name="connsiteX4" fmla="*/ 2913 w 15189"/>
                    <a:gd name="connsiteY4" fmla="*/ 13575 h 14206"/>
                    <a:gd name="connsiteX5" fmla="*/ 2913 w 15189"/>
                    <a:gd name="connsiteY5" fmla="*/ 13575 h 1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89" h="14206">
                      <a:moveTo>
                        <a:pt x="2913" y="13575"/>
                      </a:moveTo>
                      <a:cubicBezTo>
                        <a:pt x="6056" y="9003"/>
                        <a:pt x="9771" y="5574"/>
                        <a:pt x="14438" y="2812"/>
                      </a:cubicBezTo>
                      <a:cubicBezTo>
                        <a:pt x="16152" y="1859"/>
                        <a:pt x="14628" y="-808"/>
                        <a:pt x="12914" y="240"/>
                      </a:cubicBezTo>
                      <a:cubicBezTo>
                        <a:pt x="7770" y="3288"/>
                        <a:pt x="3675" y="7193"/>
                        <a:pt x="246" y="12051"/>
                      </a:cubicBezTo>
                      <a:cubicBezTo>
                        <a:pt x="-802" y="13575"/>
                        <a:pt x="1770" y="15099"/>
                        <a:pt x="2913" y="13575"/>
                      </a:cubicBezTo>
                      <a:lnTo>
                        <a:pt x="2913" y="13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4" name="Freeform: Shape 273">
                  <a:extLst>
                    <a:ext uri="{FF2B5EF4-FFF2-40B4-BE49-F238E27FC236}">
                      <a16:creationId xmlns:a16="http://schemas.microsoft.com/office/drawing/2014/main" id="{6582D2A6-15B6-43FC-84A0-8BD6E966CC3B}"/>
                    </a:ext>
                  </a:extLst>
                </p:cNvPr>
                <p:cNvSpPr/>
                <p:nvPr/>
              </p:nvSpPr>
              <p:spPr>
                <a:xfrm>
                  <a:off x="6149637" y="4266991"/>
                  <a:ext cx="15980" cy="11920"/>
                </a:xfrm>
                <a:custGeom>
                  <a:avLst/>
                  <a:gdLst>
                    <a:gd name="connsiteX0" fmla="*/ 2655 w 15980"/>
                    <a:gd name="connsiteY0" fmla="*/ 11543 h 11920"/>
                    <a:gd name="connsiteX1" fmla="*/ 15228 w 15980"/>
                    <a:gd name="connsiteY1" fmla="*/ 2780 h 11920"/>
                    <a:gd name="connsiteX2" fmla="*/ 13704 w 15980"/>
                    <a:gd name="connsiteY2" fmla="*/ 208 h 11920"/>
                    <a:gd name="connsiteX3" fmla="*/ 465 w 15980"/>
                    <a:gd name="connsiteY3" fmla="*/ 9447 h 11920"/>
                    <a:gd name="connsiteX4" fmla="*/ 2655 w 15980"/>
                    <a:gd name="connsiteY4" fmla="*/ 11543 h 11920"/>
                    <a:gd name="connsiteX5" fmla="*/ 2655 w 15980"/>
                    <a:gd name="connsiteY5" fmla="*/ 11543 h 11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980" h="11920">
                      <a:moveTo>
                        <a:pt x="2655" y="11543"/>
                      </a:moveTo>
                      <a:cubicBezTo>
                        <a:pt x="6561" y="8114"/>
                        <a:pt x="10752" y="5256"/>
                        <a:pt x="15228" y="2780"/>
                      </a:cubicBezTo>
                      <a:cubicBezTo>
                        <a:pt x="16943" y="1827"/>
                        <a:pt x="15419" y="-744"/>
                        <a:pt x="13704" y="208"/>
                      </a:cubicBezTo>
                      <a:cubicBezTo>
                        <a:pt x="8942" y="2875"/>
                        <a:pt x="4560" y="5923"/>
                        <a:pt x="465" y="9447"/>
                      </a:cubicBezTo>
                      <a:cubicBezTo>
                        <a:pt x="-964" y="10686"/>
                        <a:pt x="1227" y="12781"/>
                        <a:pt x="2655" y="11543"/>
                      </a:cubicBezTo>
                      <a:lnTo>
                        <a:pt x="2655" y="115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5" name="Freeform: Shape 274">
                  <a:extLst>
                    <a:ext uri="{FF2B5EF4-FFF2-40B4-BE49-F238E27FC236}">
                      <a16:creationId xmlns:a16="http://schemas.microsoft.com/office/drawing/2014/main" id="{AD729EDD-3250-4CD1-891E-D73D7357101E}"/>
                    </a:ext>
                  </a:extLst>
                </p:cNvPr>
                <p:cNvSpPr/>
                <p:nvPr/>
              </p:nvSpPr>
              <p:spPr>
                <a:xfrm>
                  <a:off x="6113871" y="4204281"/>
                  <a:ext cx="43884" cy="34291"/>
                </a:xfrm>
                <a:custGeom>
                  <a:avLst/>
                  <a:gdLst>
                    <a:gd name="connsiteX0" fmla="*/ 22229 w 43884"/>
                    <a:gd name="connsiteY0" fmla="*/ 32342 h 34291"/>
                    <a:gd name="connsiteX1" fmla="*/ 2893 w 43884"/>
                    <a:gd name="connsiteY1" fmla="*/ 12816 h 34291"/>
                    <a:gd name="connsiteX2" fmla="*/ 21943 w 43884"/>
                    <a:gd name="connsiteY2" fmla="*/ 32152 h 34291"/>
                    <a:gd name="connsiteX3" fmla="*/ 23753 w 43884"/>
                    <a:gd name="connsiteY3" fmla="*/ 31961 h 34291"/>
                    <a:gd name="connsiteX4" fmla="*/ 40993 w 43884"/>
                    <a:gd name="connsiteY4" fmla="*/ 719 h 34291"/>
                    <a:gd name="connsiteX5" fmla="*/ 29087 w 43884"/>
                    <a:gd name="connsiteY5" fmla="*/ 5673 h 34291"/>
                    <a:gd name="connsiteX6" fmla="*/ 22896 w 43884"/>
                    <a:gd name="connsiteY6" fmla="*/ 24818 h 34291"/>
                    <a:gd name="connsiteX7" fmla="*/ 25944 w 43884"/>
                    <a:gd name="connsiteY7" fmla="*/ 24818 h 34291"/>
                    <a:gd name="connsiteX8" fmla="*/ 28706 w 43884"/>
                    <a:gd name="connsiteY8" fmla="*/ 11483 h 34291"/>
                    <a:gd name="connsiteX9" fmla="*/ 32135 w 43884"/>
                    <a:gd name="connsiteY9" fmla="*/ 6911 h 34291"/>
                    <a:gd name="connsiteX10" fmla="*/ 39564 w 43884"/>
                    <a:gd name="connsiteY10" fmla="*/ 9482 h 34291"/>
                    <a:gd name="connsiteX11" fmla="*/ 25848 w 43884"/>
                    <a:gd name="connsiteY11" fmla="*/ 25961 h 34291"/>
                    <a:gd name="connsiteX12" fmla="*/ 18228 w 43884"/>
                    <a:gd name="connsiteY12" fmla="*/ 26913 h 34291"/>
                    <a:gd name="connsiteX13" fmla="*/ 7560 w 43884"/>
                    <a:gd name="connsiteY13" fmla="*/ 21389 h 34291"/>
                    <a:gd name="connsiteX14" fmla="*/ 11180 w 43884"/>
                    <a:gd name="connsiteY14" fmla="*/ 17483 h 34291"/>
                    <a:gd name="connsiteX15" fmla="*/ 15561 w 43884"/>
                    <a:gd name="connsiteY15" fmla="*/ 22627 h 34291"/>
                    <a:gd name="connsiteX16" fmla="*/ 19467 w 43884"/>
                    <a:gd name="connsiteY16" fmla="*/ 33295 h 34291"/>
                    <a:gd name="connsiteX17" fmla="*/ 22229 w 43884"/>
                    <a:gd name="connsiteY17" fmla="*/ 32342 h 34291"/>
                    <a:gd name="connsiteX18" fmla="*/ 22229 w 43884"/>
                    <a:gd name="connsiteY18" fmla="*/ 32342 h 3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3884" h="34291">
                      <a:moveTo>
                        <a:pt x="22229" y="32342"/>
                      </a:moveTo>
                      <a:cubicBezTo>
                        <a:pt x="20991" y="25580"/>
                        <a:pt x="12704" y="6911"/>
                        <a:pt x="2893" y="12816"/>
                      </a:cubicBezTo>
                      <a:cubicBezTo>
                        <a:pt x="-8823" y="19865"/>
                        <a:pt x="18609" y="30533"/>
                        <a:pt x="21943" y="32152"/>
                      </a:cubicBezTo>
                      <a:cubicBezTo>
                        <a:pt x="22515" y="32438"/>
                        <a:pt x="23277" y="32438"/>
                        <a:pt x="23753" y="31961"/>
                      </a:cubicBezTo>
                      <a:cubicBezTo>
                        <a:pt x="27753" y="28247"/>
                        <a:pt x="52137" y="7196"/>
                        <a:pt x="40993" y="719"/>
                      </a:cubicBezTo>
                      <a:cubicBezTo>
                        <a:pt x="36707" y="-1757"/>
                        <a:pt x="31659" y="2720"/>
                        <a:pt x="29087" y="5673"/>
                      </a:cubicBezTo>
                      <a:cubicBezTo>
                        <a:pt x="24324" y="11007"/>
                        <a:pt x="22419" y="17865"/>
                        <a:pt x="22896" y="24818"/>
                      </a:cubicBezTo>
                      <a:cubicBezTo>
                        <a:pt x="22991" y="26723"/>
                        <a:pt x="26039" y="26723"/>
                        <a:pt x="25944" y="24818"/>
                      </a:cubicBezTo>
                      <a:cubicBezTo>
                        <a:pt x="25658" y="20055"/>
                        <a:pt x="26325" y="15674"/>
                        <a:pt x="28706" y="11483"/>
                      </a:cubicBezTo>
                      <a:cubicBezTo>
                        <a:pt x="29658" y="9768"/>
                        <a:pt x="30801" y="8244"/>
                        <a:pt x="32135" y="6911"/>
                      </a:cubicBezTo>
                      <a:cubicBezTo>
                        <a:pt x="34040" y="4339"/>
                        <a:pt x="36516" y="5196"/>
                        <a:pt x="39564" y="9482"/>
                      </a:cubicBezTo>
                      <a:cubicBezTo>
                        <a:pt x="40041" y="11769"/>
                        <a:pt x="28039" y="24246"/>
                        <a:pt x="25848" y="25961"/>
                      </a:cubicBezTo>
                      <a:cubicBezTo>
                        <a:pt x="22324" y="28532"/>
                        <a:pt x="22038" y="28247"/>
                        <a:pt x="18228" y="26913"/>
                      </a:cubicBezTo>
                      <a:cubicBezTo>
                        <a:pt x="17085" y="26532"/>
                        <a:pt x="7656" y="22341"/>
                        <a:pt x="7560" y="21389"/>
                      </a:cubicBezTo>
                      <a:cubicBezTo>
                        <a:pt x="8799" y="20055"/>
                        <a:pt x="9942" y="18817"/>
                        <a:pt x="11180" y="17483"/>
                      </a:cubicBezTo>
                      <a:cubicBezTo>
                        <a:pt x="12894" y="19007"/>
                        <a:pt x="14323" y="20722"/>
                        <a:pt x="15561" y="22627"/>
                      </a:cubicBezTo>
                      <a:cubicBezTo>
                        <a:pt x="17657" y="25865"/>
                        <a:pt x="18800" y="29485"/>
                        <a:pt x="19467" y="33295"/>
                      </a:cubicBezTo>
                      <a:cubicBezTo>
                        <a:pt x="19657" y="35105"/>
                        <a:pt x="22515" y="34248"/>
                        <a:pt x="22229" y="32342"/>
                      </a:cubicBezTo>
                      <a:lnTo>
                        <a:pt x="22229" y="323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6" name="Freeform: Shape 275">
                  <a:extLst>
                    <a:ext uri="{FF2B5EF4-FFF2-40B4-BE49-F238E27FC236}">
                      <a16:creationId xmlns:a16="http://schemas.microsoft.com/office/drawing/2014/main" id="{457C526C-CA41-4772-870F-13CBA317BABC}"/>
                    </a:ext>
                  </a:extLst>
                </p:cNvPr>
                <p:cNvSpPr/>
                <p:nvPr/>
              </p:nvSpPr>
              <p:spPr>
                <a:xfrm>
                  <a:off x="6059708" y="4247417"/>
                  <a:ext cx="40511" cy="38548"/>
                </a:xfrm>
                <a:custGeom>
                  <a:avLst/>
                  <a:gdLst>
                    <a:gd name="connsiteX0" fmla="*/ 1907 w 40511"/>
                    <a:gd name="connsiteY0" fmla="*/ 3590 h 38548"/>
                    <a:gd name="connsiteX1" fmla="*/ 37054 w 40511"/>
                    <a:gd name="connsiteY1" fmla="*/ 36642 h 38548"/>
                    <a:gd name="connsiteX2" fmla="*/ 40007 w 40511"/>
                    <a:gd name="connsiteY2" fmla="*/ 37404 h 38548"/>
                    <a:gd name="connsiteX3" fmla="*/ 1145 w 40511"/>
                    <a:gd name="connsiteY3" fmla="*/ 637 h 38548"/>
                    <a:gd name="connsiteX4" fmla="*/ 1907 w 40511"/>
                    <a:gd name="connsiteY4" fmla="*/ 3590 h 38548"/>
                    <a:gd name="connsiteX5" fmla="*/ 1907 w 40511"/>
                    <a:gd name="connsiteY5" fmla="*/ 3590 h 38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511" h="38548">
                      <a:moveTo>
                        <a:pt x="1907" y="3590"/>
                      </a:moveTo>
                      <a:cubicBezTo>
                        <a:pt x="22004" y="-220"/>
                        <a:pt x="40673" y="15782"/>
                        <a:pt x="37054" y="36642"/>
                      </a:cubicBezTo>
                      <a:cubicBezTo>
                        <a:pt x="36768" y="38547"/>
                        <a:pt x="39626" y="39404"/>
                        <a:pt x="40007" y="37404"/>
                      </a:cubicBezTo>
                      <a:cubicBezTo>
                        <a:pt x="44007" y="14258"/>
                        <a:pt x="23624" y="-3649"/>
                        <a:pt x="1145" y="637"/>
                      </a:cubicBezTo>
                      <a:cubicBezTo>
                        <a:pt x="-856" y="1018"/>
                        <a:pt x="2" y="3971"/>
                        <a:pt x="1907" y="3590"/>
                      </a:cubicBezTo>
                      <a:lnTo>
                        <a:pt x="1907" y="3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EE324FF6-E930-4154-947C-A329AAA6BC3E}"/>
                    </a:ext>
                  </a:extLst>
                </p:cNvPr>
                <p:cNvSpPr/>
                <p:nvPr/>
              </p:nvSpPr>
              <p:spPr>
                <a:xfrm>
                  <a:off x="6060919" y="4275889"/>
                  <a:ext cx="124289" cy="34207"/>
                </a:xfrm>
                <a:custGeom>
                  <a:avLst/>
                  <a:gdLst>
                    <a:gd name="connsiteX0" fmla="*/ 1076 w 124289"/>
                    <a:gd name="connsiteY0" fmla="*/ 3026 h 34207"/>
                    <a:gd name="connsiteX1" fmla="*/ 122425 w 124289"/>
                    <a:gd name="connsiteY1" fmla="*/ 34173 h 34207"/>
                    <a:gd name="connsiteX2" fmla="*/ 123187 w 124289"/>
                    <a:gd name="connsiteY2" fmla="*/ 31220 h 34207"/>
                    <a:gd name="connsiteX3" fmla="*/ 1838 w 124289"/>
                    <a:gd name="connsiteY3" fmla="*/ 73 h 34207"/>
                    <a:gd name="connsiteX4" fmla="*/ 1076 w 124289"/>
                    <a:gd name="connsiteY4" fmla="*/ 3026 h 34207"/>
                    <a:gd name="connsiteX5" fmla="*/ 1076 w 124289"/>
                    <a:gd name="connsiteY5" fmla="*/ 3026 h 34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89" h="34207">
                      <a:moveTo>
                        <a:pt x="1076" y="3026"/>
                      </a:moveTo>
                      <a:cubicBezTo>
                        <a:pt x="41081" y="15123"/>
                        <a:pt x="81562" y="25505"/>
                        <a:pt x="122425" y="34173"/>
                      </a:cubicBezTo>
                      <a:cubicBezTo>
                        <a:pt x="124330" y="34553"/>
                        <a:pt x="125092" y="31696"/>
                        <a:pt x="123187" y="31220"/>
                      </a:cubicBezTo>
                      <a:cubicBezTo>
                        <a:pt x="82324" y="22552"/>
                        <a:pt x="41843" y="12170"/>
                        <a:pt x="1838" y="73"/>
                      </a:cubicBezTo>
                      <a:cubicBezTo>
                        <a:pt x="28" y="-498"/>
                        <a:pt x="-829" y="2454"/>
                        <a:pt x="1076" y="3026"/>
                      </a:cubicBezTo>
                      <a:lnTo>
                        <a:pt x="1076" y="30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25" name="Graphic 495">
                <a:extLst>
                  <a:ext uri="{FF2B5EF4-FFF2-40B4-BE49-F238E27FC236}">
                    <a16:creationId xmlns:a16="http://schemas.microsoft.com/office/drawing/2014/main" id="{806CDADD-3AAE-4EDE-B59E-CC1C7F26F13B}"/>
                  </a:ext>
                </a:extLst>
              </p:cNvPr>
              <p:cNvGrpSpPr/>
              <p:nvPr/>
            </p:nvGrpSpPr>
            <p:grpSpPr>
              <a:xfrm>
                <a:off x="5562690" y="2989123"/>
                <a:ext cx="107351" cy="124884"/>
                <a:chOff x="5562690" y="2989123"/>
                <a:chExt cx="107351" cy="124884"/>
              </a:xfrm>
            </p:grpSpPr>
            <p:sp>
              <p:nvSpPr>
                <p:cNvPr id="268" name="Freeform: Shape 267">
                  <a:extLst>
                    <a:ext uri="{FF2B5EF4-FFF2-40B4-BE49-F238E27FC236}">
                      <a16:creationId xmlns:a16="http://schemas.microsoft.com/office/drawing/2014/main" id="{A31904CF-46E8-49FE-A45A-4CE4EBA7D4BD}"/>
                    </a:ext>
                  </a:extLst>
                </p:cNvPr>
                <p:cNvSpPr/>
                <p:nvPr/>
              </p:nvSpPr>
              <p:spPr>
                <a:xfrm>
                  <a:off x="5562690" y="2989123"/>
                  <a:ext cx="107351" cy="124884"/>
                </a:xfrm>
                <a:custGeom>
                  <a:avLst/>
                  <a:gdLst>
                    <a:gd name="connsiteX0" fmla="*/ 107351 w 107351"/>
                    <a:gd name="connsiteY0" fmla="*/ 109263 h 124884"/>
                    <a:gd name="connsiteX1" fmla="*/ 91730 w 107351"/>
                    <a:gd name="connsiteY1" fmla="*/ 38874 h 124884"/>
                    <a:gd name="connsiteX2" fmla="*/ 88873 w 107351"/>
                    <a:gd name="connsiteY2" fmla="*/ 76974 h 124884"/>
                    <a:gd name="connsiteX3" fmla="*/ 39533 w 107351"/>
                    <a:gd name="connsiteY3" fmla="*/ 1345 h 124884"/>
                    <a:gd name="connsiteX4" fmla="*/ 66203 w 107351"/>
                    <a:gd name="connsiteY4" fmla="*/ 61543 h 124884"/>
                    <a:gd name="connsiteX5" fmla="*/ 16769 w 107351"/>
                    <a:gd name="connsiteY5" fmla="*/ 19157 h 124884"/>
                    <a:gd name="connsiteX6" fmla="*/ 55059 w 107351"/>
                    <a:gd name="connsiteY6" fmla="*/ 75545 h 124884"/>
                    <a:gd name="connsiteX7" fmla="*/ 1529 w 107351"/>
                    <a:gd name="connsiteY7" fmla="*/ 38302 h 124884"/>
                    <a:gd name="connsiteX8" fmla="*/ 43058 w 107351"/>
                    <a:gd name="connsiteY8" fmla="*/ 87165 h 124884"/>
                    <a:gd name="connsiteX9" fmla="*/ 13435 w 107351"/>
                    <a:gd name="connsiteY9" fmla="*/ 76688 h 124884"/>
                    <a:gd name="connsiteX10" fmla="*/ 52392 w 107351"/>
                    <a:gd name="connsiteY10" fmla="*/ 124884 h 124884"/>
                    <a:gd name="connsiteX11" fmla="*/ 107351 w 107351"/>
                    <a:gd name="connsiteY11" fmla="*/ 109263 h 12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351" h="124884">
                      <a:moveTo>
                        <a:pt x="107351" y="109263"/>
                      </a:moveTo>
                      <a:cubicBezTo>
                        <a:pt x="107351" y="109263"/>
                        <a:pt x="94778" y="45827"/>
                        <a:pt x="91730" y="38874"/>
                      </a:cubicBezTo>
                      <a:cubicBezTo>
                        <a:pt x="89349" y="33539"/>
                        <a:pt x="88873" y="76974"/>
                        <a:pt x="88873" y="76974"/>
                      </a:cubicBezTo>
                      <a:cubicBezTo>
                        <a:pt x="88873" y="76974"/>
                        <a:pt x="39533" y="-11895"/>
                        <a:pt x="39533" y="1345"/>
                      </a:cubicBezTo>
                      <a:cubicBezTo>
                        <a:pt x="39533" y="14585"/>
                        <a:pt x="66203" y="61543"/>
                        <a:pt x="66203" y="61543"/>
                      </a:cubicBezTo>
                      <a:cubicBezTo>
                        <a:pt x="66203" y="61543"/>
                        <a:pt x="5720" y="2774"/>
                        <a:pt x="16769" y="19157"/>
                      </a:cubicBezTo>
                      <a:cubicBezTo>
                        <a:pt x="27818" y="35540"/>
                        <a:pt x="55059" y="75545"/>
                        <a:pt x="55059" y="75545"/>
                      </a:cubicBezTo>
                      <a:cubicBezTo>
                        <a:pt x="55059" y="75545"/>
                        <a:pt x="-10759" y="17919"/>
                        <a:pt x="1529" y="38302"/>
                      </a:cubicBezTo>
                      <a:cubicBezTo>
                        <a:pt x="13816" y="58685"/>
                        <a:pt x="43058" y="87165"/>
                        <a:pt x="43058" y="87165"/>
                      </a:cubicBezTo>
                      <a:cubicBezTo>
                        <a:pt x="43058" y="87165"/>
                        <a:pt x="-2567" y="59733"/>
                        <a:pt x="13435" y="76688"/>
                      </a:cubicBezTo>
                      <a:cubicBezTo>
                        <a:pt x="29437" y="93642"/>
                        <a:pt x="39343" y="93452"/>
                        <a:pt x="52392" y="124884"/>
                      </a:cubicBezTo>
                      <a:lnTo>
                        <a:pt x="107351" y="109263"/>
                      </a:ln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9" name="Freeform: Shape 268">
                  <a:extLst>
                    <a:ext uri="{FF2B5EF4-FFF2-40B4-BE49-F238E27FC236}">
                      <a16:creationId xmlns:a16="http://schemas.microsoft.com/office/drawing/2014/main" id="{8BBE937B-0917-4C6D-83B6-A15AF4671CD0}"/>
                    </a:ext>
                  </a:extLst>
                </p:cNvPr>
                <p:cNvSpPr/>
                <p:nvPr/>
              </p:nvSpPr>
              <p:spPr>
                <a:xfrm>
                  <a:off x="5611247" y="3075084"/>
                  <a:ext cx="49384" cy="22359"/>
                </a:xfrm>
                <a:custGeom>
                  <a:avLst/>
                  <a:gdLst>
                    <a:gd name="connsiteX0" fmla="*/ 49269 w 49384"/>
                    <a:gd name="connsiteY0" fmla="*/ 20159 h 22359"/>
                    <a:gd name="connsiteX1" fmla="*/ 1739 w 49384"/>
                    <a:gd name="connsiteY1" fmla="*/ 2252 h 22359"/>
                    <a:gd name="connsiteX2" fmla="*/ 3073 w 49384"/>
                    <a:gd name="connsiteY2" fmla="*/ 7110 h 22359"/>
                    <a:gd name="connsiteX3" fmla="*/ 30981 w 49384"/>
                    <a:gd name="connsiteY3" fmla="*/ 9491 h 22359"/>
                    <a:gd name="connsiteX4" fmla="*/ 46221 w 49384"/>
                    <a:gd name="connsiteY4" fmla="*/ 21969 h 22359"/>
                    <a:gd name="connsiteX5" fmla="*/ 49269 w 49384"/>
                    <a:gd name="connsiteY5" fmla="*/ 20159 h 22359"/>
                    <a:gd name="connsiteX6" fmla="*/ 49269 w 49384"/>
                    <a:gd name="connsiteY6" fmla="*/ 20159 h 22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384" h="22359">
                      <a:moveTo>
                        <a:pt x="49269" y="20159"/>
                      </a:moveTo>
                      <a:cubicBezTo>
                        <a:pt x="43745" y="2538"/>
                        <a:pt x="17075" y="-3844"/>
                        <a:pt x="1739" y="2252"/>
                      </a:cubicBezTo>
                      <a:cubicBezTo>
                        <a:pt x="-1213" y="3490"/>
                        <a:pt x="-166" y="7681"/>
                        <a:pt x="3073" y="7110"/>
                      </a:cubicBezTo>
                      <a:cubicBezTo>
                        <a:pt x="12788" y="5395"/>
                        <a:pt x="21932" y="4919"/>
                        <a:pt x="30981" y="9491"/>
                      </a:cubicBezTo>
                      <a:cubicBezTo>
                        <a:pt x="37172" y="12539"/>
                        <a:pt x="40982" y="17873"/>
                        <a:pt x="46221" y="21969"/>
                      </a:cubicBezTo>
                      <a:cubicBezTo>
                        <a:pt x="47555" y="22921"/>
                        <a:pt x="49936" y="22064"/>
                        <a:pt x="49269" y="20159"/>
                      </a:cubicBezTo>
                      <a:lnTo>
                        <a:pt x="49269" y="2015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3AF6FD68-5114-4C61-AA16-3225DD9F77AA}"/>
                  </a:ext>
                </a:extLst>
              </p:cNvPr>
              <p:cNvSpPr/>
              <p:nvPr/>
            </p:nvSpPr>
            <p:spPr>
              <a:xfrm>
                <a:off x="5783960" y="367350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C886A059-69A1-49AB-AE83-CA7FE82E2D8B}"/>
                  </a:ext>
                </a:extLst>
              </p:cNvPr>
              <p:cNvSpPr/>
              <p:nvPr/>
            </p:nvSpPr>
            <p:spPr>
              <a:xfrm>
                <a:off x="6027038" y="368865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19B768C3-E58B-4D51-ACE0-EF710F9180D1}"/>
                  </a:ext>
                </a:extLst>
              </p:cNvPr>
              <p:cNvSpPr/>
              <p:nvPr/>
            </p:nvSpPr>
            <p:spPr>
              <a:xfrm>
                <a:off x="5599650" y="308629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FFB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7A6C8D59-7E19-4301-924E-DAB2E2015885}"/>
                  </a:ext>
                </a:extLst>
              </p:cNvPr>
              <p:cNvSpPr/>
              <p:nvPr/>
            </p:nvSpPr>
            <p:spPr>
              <a:xfrm>
                <a:off x="6129418" y="315614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B040634A-69DB-4D03-9D3B-8EB6708491CD}"/>
                  </a:ext>
                </a:extLst>
              </p:cNvPr>
              <p:cNvSpPr/>
              <p:nvPr/>
            </p:nvSpPr>
            <p:spPr>
              <a:xfrm>
                <a:off x="5890492" y="316877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0646E388-B7ED-4406-B31C-256E888DFC27}"/>
                  </a:ext>
                </a:extLst>
              </p:cNvPr>
              <p:cNvSpPr/>
              <p:nvPr/>
            </p:nvSpPr>
            <p:spPr>
              <a:xfrm>
                <a:off x="5899466" y="352527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B6A4B79D-0405-431B-9733-E31AF7A97E8F}"/>
                  </a:ext>
                </a:extLst>
              </p:cNvPr>
              <p:cNvSpPr/>
              <p:nvPr/>
            </p:nvSpPr>
            <p:spPr>
              <a:xfrm>
                <a:off x="6180092" y="350777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7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2" y="82104"/>
                      <a:pt x="-939" y="48576"/>
                      <a:pt x="9347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CA55AC7B-1FFB-4951-8734-E45CB3C06429}"/>
                  </a:ext>
                </a:extLst>
              </p:cNvPr>
              <p:cNvSpPr/>
              <p:nvPr/>
            </p:nvSpPr>
            <p:spPr>
              <a:xfrm>
                <a:off x="5592586" y="308806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F3E533CD-DA67-4286-951E-EE50968673C4}"/>
                  </a:ext>
                </a:extLst>
              </p:cNvPr>
              <p:cNvSpPr/>
              <p:nvPr/>
            </p:nvSpPr>
            <p:spPr>
              <a:xfrm>
                <a:off x="5709722" y="325832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3982EFCF-5B65-4D59-BA26-E325082CF4C1}"/>
                  </a:ext>
                </a:extLst>
              </p:cNvPr>
              <p:cNvSpPr/>
              <p:nvPr/>
            </p:nvSpPr>
            <p:spPr>
              <a:xfrm>
                <a:off x="5734429" y="325867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F883A439-CCEE-427C-9E86-76D56E18D869}"/>
                  </a:ext>
                </a:extLst>
              </p:cNvPr>
              <p:cNvSpPr/>
              <p:nvPr/>
            </p:nvSpPr>
            <p:spPr>
              <a:xfrm>
                <a:off x="5857523" y="364922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0945594F-9095-47A9-B427-6DA0ACEB1092}"/>
                  </a:ext>
                </a:extLst>
              </p:cNvPr>
              <p:cNvSpPr/>
              <p:nvPr/>
            </p:nvSpPr>
            <p:spPr>
              <a:xfrm>
                <a:off x="5878082" y="366536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30780BAE-4519-40D0-A886-9ACD8AE06601}"/>
                  </a:ext>
                </a:extLst>
              </p:cNvPr>
              <p:cNvSpPr/>
              <p:nvPr/>
            </p:nvSpPr>
            <p:spPr>
              <a:xfrm>
                <a:off x="5930205" y="369398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F14793BE-0A52-46A5-930D-6095574EA6D4}"/>
                  </a:ext>
                </a:extLst>
              </p:cNvPr>
              <p:cNvSpPr/>
              <p:nvPr/>
            </p:nvSpPr>
            <p:spPr>
              <a:xfrm>
                <a:off x="5977695" y="371938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57A280EC-3EB0-4EBD-BAB1-0EEEFB97B3A6}"/>
                  </a:ext>
                </a:extLst>
              </p:cNvPr>
              <p:cNvSpPr/>
              <p:nvPr/>
            </p:nvSpPr>
            <p:spPr>
              <a:xfrm>
                <a:off x="6051991" y="372921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D4CF2CCB-CB4F-42C7-A0D8-498D516ED038}"/>
                  </a:ext>
                </a:extLst>
              </p:cNvPr>
              <p:cNvSpPr/>
              <p:nvPr/>
            </p:nvSpPr>
            <p:spPr>
              <a:xfrm>
                <a:off x="6108652" y="372685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B381A7DF-6607-4A15-9C6A-656CD3570A85}"/>
                  </a:ext>
                </a:extLst>
              </p:cNvPr>
              <p:cNvSpPr/>
              <p:nvPr/>
            </p:nvSpPr>
            <p:spPr>
              <a:xfrm>
                <a:off x="6182564" y="371298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8EDB993F-7EF4-4C05-A8D5-3CCEFAFEAE3E}"/>
                  </a:ext>
                </a:extLst>
              </p:cNvPr>
              <p:cNvSpPr/>
              <p:nvPr/>
            </p:nvSpPr>
            <p:spPr>
              <a:xfrm>
                <a:off x="6244796" y="369270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2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2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E27F5F0C-69D0-40B0-8954-D094447899E8}"/>
                  </a:ext>
                </a:extLst>
              </p:cNvPr>
              <p:cNvSpPr/>
              <p:nvPr/>
            </p:nvSpPr>
            <p:spPr>
              <a:xfrm>
                <a:off x="5973501" y="3150483"/>
                <a:ext cx="151350" cy="108883"/>
              </a:xfrm>
              <a:custGeom>
                <a:avLst/>
                <a:gdLst>
                  <a:gd name="connsiteX0" fmla="*/ 5722 w 151350"/>
                  <a:gd name="connsiteY0" fmla="*/ 11912 h 108883"/>
                  <a:gd name="connsiteX1" fmla="*/ 70397 w 151350"/>
                  <a:gd name="connsiteY1" fmla="*/ 108876 h 108883"/>
                  <a:gd name="connsiteX2" fmla="*/ 146026 w 151350"/>
                  <a:gd name="connsiteY2" fmla="*/ 1815 h 108883"/>
                  <a:gd name="connsiteX3" fmla="*/ 140882 w 151350"/>
                  <a:gd name="connsiteY3" fmla="*/ 2482 h 108883"/>
                  <a:gd name="connsiteX4" fmla="*/ 78208 w 151350"/>
                  <a:gd name="connsiteY4" fmla="*/ 101447 h 108883"/>
                  <a:gd name="connsiteX5" fmla="*/ 9723 w 151350"/>
                  <a:gd name="connsiteY5" fmla="*/ 13531 h 108883"/>
                  <a:gd name="connsiteX6" fmla="*/ 5722 w 151350"/>
                  <a:gd name="connsiteY6" fmla="*/ 11912 h 108883"/>
                  <a:gd name="connsiteX7" fmla="*/ 5722 w 151350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50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790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ADB3E7D7-0E0F-45E5-8E33-3317BBA42631}"/>
                  </a:ext>
                </a:extLst>
              </p:cNvPr>
              <p:cNvSpPr/>
              <p:nvPr/>
            </p:nvSpPr>
            <p:spPr>
              <a:xfrm>
                <a:off x="6055495" y="321881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7A8B619C-43F0-48D2-BC5E-ED50A07D88E5}"/>
                  </a:ext>
                </a:extLst>
              </p:cNvPr>
              <p:cNvSpPr/>
              <p:nvPr/>
            </p:nvSpPr>
            <p:spPr>
              <a:xfrm>
                <a:off x="6082703" y="319922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7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FCF085CA-F9C9-43C1-B02A-78465EFD59C0}"/>
                  </a:ext>
                </a:extLst>
              </p:cNvPr>
              <p:cNvSpPr/>
              <p:nvPr/>
            </p:nvSpPr>
            <p:spPr>
              <a:xfrm>
                <a:off x="6086505" y="316892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A06161DF-A9A4-4A17-95FB-74F925D1A018}"/>
                  </a:ext>
                </a:extLst>
              </p:cNvPr>
              <p:cNvSpPr/>
              <p:nvPr/>
            </p:nvSpPr>
            <p:spPr>
              <a:xfrm>
                <a:off x="6010616" y="321433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EFBAE10F-BE9C-46A6-8249-01DDCD484F43}"/>
                  </a:ext>
                </a:extLst>
              </p:cNvPr>
              <p:cNvSpPr/>
              <p:nvPr/>
            </p:nvSpPr>
            <p:spPr>
              <a:xfrm>
                <a:off x="5977669" y="319036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250" name="Graphic 495">
                <a:extLst>
                  <a:ext uri="{FF2B5EF4-FFF2-40B4-BE49-F238E27FC236}">
                    <a16:creationId xmlns:a16="http://schemas.microsoft.com/office/drawing/2014/main" id="{87A83122-BF94-44EF-9F5E-882E65FC59CE}"/>
                  </a:ext>
                </a:extLst>
              </p:cNvPr>
              <p:cNvGrpSpPr/>
              <p:nvPr/>
            </p:nvGrpSpPr>
            <p:grpSpPr>
              <a:xfrm>
                <a:off x="5775005" y="2528940"/>
                <a:ext cx="583137" cy="692700"/>
                <a:chOff x="5775005" y="2528940"/>
                <a:chExt cx="583137" cy="692700"/>
              </a:xfrm>
            </p:grpSpPr>
            <p:sp>
              <p:nvSpPr>
                <p:cNvPr id="251" name="Freeform: Shape 250">
                  <a:extLst>
                    <a:ext uri="{FF2B5EF4-FFF2-40B4-BE49-F238E27FC236}">
                      <a16:creationId xmlns:a16="http://schemas.microsoft.com/office/drawing/2014/main" id="{EBAF7BCE-E50C-4F28-80EB-E6D61065B1D8}"/>
                    </a:ext>
                  </a:extLst>
                </p:cNvPr>
                <p:cNvSpPr/>
                <p:nvPr/>
              </p:nvSpPr>
              <p:spPr>
                <a:xfrm>
                  <a:off x="5775005" y="2528940"/>
                  <a:ext cx="561769" cy="393900"/>
                </a:xfrm>
                <a:custGeom>
                  <a:avLst/>
                  <a:gdLst>
                    <a:gd name="connsiteX0" fmla="*/ 15242 w 561769"/>
                    <a:gd name="connsiteY0" fmla="*/ 370184 h 393900"/>
                    <a:gd name="connsiteX1" fmla="*/ 21624 w 561769"/>
                    <a:gd name="connsiteY1" fmla="*/ 129582 h 393900"/>
                    <a:gd name="connsiteX2" fmla="*/ 155450 w 561769"/>
                    <a:gd name="connsiteY2" fmla="*/ 22997 h 393900"/>
                    <a:gd name="connsiteX3" fmla="*/ 326901 w 561769"/>
                    <a:gd name="connsiteY3" fmla="*/ 1376 h 393900"/>
                    <a:gd name="connsiteX4" fmla="*/ 453393 w 561769"/>
                    <a:gd name="connsiteY4" fmla="*/ 55382 h 393900"/>
                    <a:gd name="connsiteX5" fmla="*/ 553691 w 561769"/>
                    <a:gd name="connsiteY5" fmla="*/ 206449 h 393900"/>
                    <a:gd name="connsiteX6" fmla="*/ 502351 w 561769"/>
                    <a:gd name="connsiteY6" fmla="*/ 393901 h 39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1769" h="393900">
                      <a:moveTo>
                        <a:pt x="15242" y="370184"/>
                      </a:moveTo>
                      <a:cubicBezTo>
                        <a:pt x="-3522" y="315224"/>
                        <a:pt x="-8761" y="179112"/>
                        <a:pt x="21624" y="129582"/>
                      </a:cubicBezTo>
                      <a:cubicBezTo>
                        <a:pt x="52009" y="80052"/>
                        <a:pt x="101158" y="43571"/>
                        <a:pt x="155450" y="22997"/>
                      </a:cubicBezTo>
                      <a:cubicBezTo>
                        <a:pt x="209743" y="2423"/>
                        <a:pt x="268989" y="-2911"/>
                        <a:pt x="326901" y="1376"/>
                      </a:cubicBezTo>
                      <a:cubicBezTo>
                        <a:pt x="372620" y="4805"/>
                        <a:pt x="417007" y="27569"/>
                        <a:pt x="453393" y="55382"/>
                      </a:cubicBezTo>
                      <a:cubicBezTo>
                        <a:pt x="496636" y="88434"/>
                        <a:pt x="536355" y="154919"/>
                        <a:pt x="553691" y="206449"/>
                      </a:cubicBezTo>
                      <a:cubicBezTo>
                        <a:pt x="575503" y="271314"/>
                        <a:pt x="551405" y="366183"/>
                        <a:pt x="502351" y="393901"/>
                      </a:cubicBezTo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2" name="Freeform: Shape 251">
                  <a:extLst>
                    <a:ext uri="{FF2B5EF4-FFF2-40B4-BE49-F238E27FC236}">
                      <a16:creationId xmlns:a16="http://schemas.microsoft.com/office/drawing/2014/main" id="{085F8985-2ACB-4357-99B7-2646871423C5}"/>
                    </a:ext>
                  </a:extLst>
                </p:cNvPr>
                <p:cNvSpPr/>
                <p:nvPr/>
              </p:nvSpPr>
              <p:spPr>
                <a:xfrm>
                  <a:off x="5786771" y="2586411"/>
                  <a:ext cx="489663" cy="635228"/>
                </a:xfrm>
                <a:custGeom>
                  <a:avLst/>
                  <a:gdLst>
                    <a:gd name="connsiteX0" fmla="*/ 317706 w 489663"/>
                    <a:gd name="connsiteY0" fmla="*/ 2959 h 635228"/>
                    <a:gd name="connsiteX1" fmla="*/ 3000 w 489663"/>
                    <a:gd name="connsiteY1" fmla="*/ 189364 h 635228"/>
                    <a:gd name="connsiteX2" fmla="*/ 17002 w 489663"/>
                    <a:gd name="connsiteY2" fmla="*/ 337954 h 635228"/>
                    <a:gd name="connsiteX3" fmla="*/ 215217 w 489663"/>
                    <a:gd name="connsiteY3" fmla="*/ 523501 h 635228"/>
                    <a:gd name="connsiteX4" fmla="*/ 213598 w 489663"/>
                    <a:gd name="connsiteY4" fmla="*/ 590176 h 635228"/>
                    <a:gd name="connsiteX5" fmla="*/ 258651 w 489663"/>
                    <a:gd name="connsiteY5" fmla="*/ 635229 h 635228"/>
                    <a:gd name="connsiteX6" fmla="*/ 258651 w 489663"/>
                    <a:gd name="connsiteY6" fmla="*/ 635229 h 635228"/>
                    <a:gd name="connsiteX7" fmla="*/ 303133 w 489663"/>
                    <a:gd name="connsiteY7" fmla="*/ 583318 h 635228"/>
                    <a:gd name="connsiteX8" fmla="*/ 301037 w 489663"/>
                    <a:gd name="connsiteY8" fmla="*/ 526453 h 635228"/>
                    <a:gd name="connsiteX9" fmla="*/ 489442 w 489663"/>
                    <a:gd name="connsiteY9" fmla="*/ 236893 h 635228"/>
                    <a:gd name="connsiteX10" fmla="*/ 317706 w 489663"/>
                    <a:gd name="connsiteY10" fmla="*/ 2959 h 635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9663" h="635228">
                      <a:moveTo>
                        <a:pt x="317706" y="2959"/>
                      </a:moveTo>
                      <a:cubicBezTo>
                        <a:pt x="185213" y="-11233"/>
                        <a:pt x="28051" y="21628"/>
                        <a:pt x="3000" y="189364"/>
                      </a:cubicBezTo>
                      <a:cubicBezTo>
                        <a:pt x="-5001" y="242799"/>
                        <a:pt x="4143" y="278137"/>
                        <a:pt x="17002" y="337954"/>
                      </a:cubicBezTo>
                      <a:cubicBezTo>
                        <a:pt x="53292" y="505784"/>
                        <a:pt x="215217" y="523501"/>
                        <a:pt x="215217" y="523501"/>
                      </a:cubicBezTo>
                      <a:lnTo>
                        <a:pt x="213598" y="590176"/>
                      </a:lnTo>
                      <a:cubicBezTo>
                        <a:pt x="213598" y="615036"/>
                        <a:pt x="233791" y="635229"/>
                        <a:pt x="258651" y="635229"/>
                      </a:cubicBezTo>
                      <a:lnTo>
                        <a:pt x="258651" y="635229"/>
                      </a:lnTo>
                      <a:cubicBezTo>
                        <a:pt x="286273" y="635229"/>
                        <a:pt x="307324" y="610559"/>
                        <a:pt x="303133" y="583318"/>
                      </a:cubicBezTo>
                      <a:lnTo>
                        <a:pt x="301037" y="526453"/>
                      </a:lnTo>
                      <a:cubicBezTo>
                        <a:pt x="301037" y="526453"/>
                        <a:pt x="497157" y="491497"/>
                        <a:pt x="489442" y="236893"/>
                      </a:cubicBezTo>
                      <a:cubicBezTo>
                        <a:pt x="483536" y="45060"/>
                        <a:pt x="451532" y="17342"/>
                        <a:pt x="317706" y="2959"/>
                      </a:cubicBez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B41DE130-F7C9-4119-A721-5EC4D68A10B2}"/>
                    </a:ext>
                  </a:extLst>
                </p:cNvPr>
                <p:cNvSpPr/>
                <p:nvPr/>
              </p:nvSpPr>
              <p:spPr>
                <a:xfrm>
                  <a:off x="6073380" y="2760958"/>
                  <a:ext cx="101194" cy="35858"/>
                </a:xfrm>
                <a:custGeom>
                  <a:avLst/>
                  <a:gdLst>
                    <a:gd name="connsiteX0" fmla="*/ 100629 w 101194"/>
                    <a:gd name="connsiteY0" fmla="*/ 31675 h 35858"/>
                    <a:gd name="connsiteX1" fmla="*/ 49575 w 101194"/>
                    <a:gd name="connsiteY1" fmla="*/ 31866 h 35858"/>
                    <a:gd name="connsiteX2" fmla="*/ 140 w 101194"/>
                    <a:gd name="connsiteY2" fmla="*/ 19007 h 35858"/>
                    <a:gd name="connsiteX3" fmla="*/ 13666 w 101194"/>
                    <a:gd name="connsiteY3" fmla="*/ 5291 h 35858"/>
                    <a:gd name="connsiteX4" fmla="*/ 53575 w 101194"/>
                    <a:gd name="connsiteY4" fmla="*/ 719 h 35858"/>
                    <a:gd name="connsiteX5" fmla="*/ 91009 w 101194"/>
                    <a:gd name="connsiteY5" fmla="*/ 15102 h 35858"/>
                    <a:gd name="connsiteX6" fmla="*/ 100629 w 101194"/>
                    <a:gd name="connsiteY6" fmla="*/ 31675 h 3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94" h="35858">
                      <a:moveTo>
                        <a:pt x="100629" y="31675"/>
                      </a:moveTo>
                      <a:cubicBezTo>
                        <a:pt x="96057" y="39295"/>
                        <a:pt x="74626" y="34723"/>
                        <a:pt x="49575" y="31866"/>
                      </a:cubicBezTo>
                      <a:cubicBezTo>
                        <a:pt x="24619" y="28437"/>
                        <a:pt x="2617" y="27484"/>
                        <a:pt x="140" y="19007"/>
                      </a:cubicBezTo>
                      <a:cubicBezTo>
                        <a:pt x="-908" y="14911"/>
                        <a:pt x="3950" y="9387"/>
                        <a:pt x="13666" y="5291"/>
                      </a:cubicBezTo>
                      <a:cubicBezTo>
                        <a:pt x="23286" y="1100"/>
                        <a:pt x="37764" y="-1281"/>
                        <a:pt x="53575" y="719"/>
                      </a:cubicBezTo>
                      <a:cubicBezTo>
                        <a:pt x="69292" y="2719"/>
                        <a:pt x="82817" y="8720"/>
                        <a:pt x="91009" y="15102"/>
                      </a:cubicBezTo>
                      <a:cubicBezTo>
                        <a:pt x="99295" y="21484"/>
                        <a:pt x="102629" y="27961"/>
                        <a:pt x="100629" y="31675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BDB1EB29-7EC2-4759-9D2A-363EBAECF191}"/>
                    </a:ext>
                  </a:extLst>
                </p:cNvPr>
                <p:cNvSpPr/>
                <p:nvPr/>
              </p:nvSpPr>
              <p:spPr>
                <a:xfrm>
                  <a:off x="5826274" y="2762073"/>
                  <a:ext cx="101713" cy="33903"/>
                </a:xfrm>
                <a:custGeom>
                  <a:avLst/>
                  <a:gdLst>
                    <a:gd name="connsiteX0" fmla="*/ 101514 w 101713"/>
                    <a:gd name="connsiteY0" fmla="*/ 21131 h 33903"/>
                    <a:gd name="connsiteX1" fmla="*/ 51508 w 101713"/>
                    <a:gd name="connsiteY1" fmla="*/ 31609 h 33903"/>
                    <a:gd name="connsiteX2" fmla="*/ 454 w 101713"/>
                    <a:gd name="connsiteY2" fmla="*/ 29037 h 33903"/>
                    <a:gd name="connsiteX3" fmla="*/ 10932 w 101713"/>
                    <a:gd name="connsiteY3" fmla="*/ 12844 h 33903"/>
                    <a:gd name="connsiteX4" fmla="*/ 49032 w 101713"/>
                    <a:gd name="connsiteY4" fmla="*/ 271 h 33903"/>
                    <a:gd name="connsiteX5" fmla="*/ 88656 w 101713"/>
                    <a:gd name="connsiteY5" fmla="*/ 6748 h 33903"/>
                    <a:gd name="connsiteX6" fmla="*/ 101514 w 101713"/>
                    <a:gd name="connsiteY6" fmla="*/ 21131 h 3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713" h="33903">
                      <a:moveTo>
                        <a:pt x="101514" y="21131"/>
                      </a:moveTo>
                      <a:cubicBezTo>
                        <a:pt x="98657" y="29513"/>
                        <a:pt x="76654" y="29418"/>
                        <a:pt x="51508" y="31609"/>
                      </a:cubicBezTo>
                      <a:cubicBezTo>
                        <a:pt x="26362" y="33323"/>
                        <a:pt x="4645" y="36847"/>
                        <a:pt x="454" y="29037"/>
                      </a:cubicBezTo>
                      <a:cubicBezTo>
                        <a:pt x="-1356" y="25227"/>
                        <a:pt x="2264" y="18845"/>
                        <a:pt x="10932" y="12844"/>
                      </a:cubicBezTo>
                      <a:cubicBezTo>
                        <a:pt x="19504" y="6844"/>
                        <a:pt x="33220" y="1510"/>
                        <a:pt x="49032" y="271"/>
                      </a:cubicBezTo>
                      <a:cubicBezTo>
                        <a:pt x="64843" y="-967"/>
                        <a:pt x="79226" y="2176"/>
                        <a:pt x="88656" y="6748"/>
                      </a:cubicBezTo>
                      <a:cubicBezTo>
                        <a:pt x="98181" y="11416"/>
                        <a:pt x="102753" y="17035"/>
                        <a:pt x="101514" y="21131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0DCB30F7-6A0E-477C-ADA2-EE84198FF0B4}"/>
                    </a:ext>
                  </a:extLst>
                </p:cNvPr>
                <p:cNvSpPr/>
                <p:nvPr/>
              </p:nvSpPr>
              <p:spPr>
                <a:xfrm>
                  <a:off x="5942439" y="2778846"/>
                  <a:ext cx="60327" cy="175510"/>
                </a:xfrm>
                <a:custGeom>
                  <a:avLst/>
                  <a:gdLst>
                    <a:gd name="connsiteX0" fmla="*/ 46023 w 60327"/>
                    <a:gd name="connsiteY0" fmla="*/ 171331 h 175510"/>
                    <a:gd name="connsiteX1" fmla="*/ 16114 w 60327"/>
                    <a:gd name="connsiteY1" fmla="*/ 128659 h 175510"/>
                    <a:gd name="connsiteX2" fmla="*/ 52690 w 60327"/>
                    <a:gd name="connsiteY2" fmla="*/ 130564 h 175510"/>
                    <a:gd name="connsiteX3" fmla="*/ 60215 w 60327"/>
                    <a:gd name="connsiteY3" fmla="*/ 124754 h 175510"/>
                    <a:gd name="connsiteX4" fmla="*/ 44499 w 60327"/>
                    <a:gd name="connsiteY4" fmla="*/ 5501 h 175510"/>
                    <a:gd name="connsiteX5" fmla="*/ 33069 w 60327"/>
                    <a:gd name="connsiteY5" fmla="*/ 5501 h 175510"/>
                    <a:gd name="connsiteX6" fmla="*/ 50309 w 60327"/>
                    <a:gd name="connsiteY6" fmla="*/ 127516 h 175510"/>
                    <a:gd name="connsiteX7" fmla="*/ 57834 w 60327"/>
                    <a:gd name="connsiteY7" fmla="*/ 121706 h 175510"/>
                    <a:gd name="connsiteX8" fmla="*/ 2589 w 60327"/>
                    <a:gd name="connsiteY8" fmla="*/ 107228 h 175510"/>
                    <a:gd name="connsiteX9" fmla="*/ 112 w 60327"/>
                    <a:gd name="connsiteY9" fmla="*/ 111609 h 175510"/>
                    <a:gd name="connsiteX10" fmla="*/ 41737 w 60327"/>
                    <a:gd name="connsiteY10" fmla="*/ 174665 h 175510"/>
                    <a:gd name="connsiteX11" fmla="*/ 46023 w 60327"/>
                    <a:gd name="connsiteY11" fmla="*/ 171331 h 175510"/>
                    <a:gd name="connsiteX12" fmla="*/ 46023 w 60327"/>
                    <a:gd name="connsiteY12" fmla="*/ 171331 h 175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0327" h="175510">
                      <a:moveTo>
                        <a:pt x="46023" y="171331"/>
                      </a:moveTo>
                      <a:cubicBezTo>
                        <a:pt x="38117" y="160091"/>
                        <a:pt x="19353" y="141327"/>
                        <a:pt x="16114" y="128659"/>
                      </a:cubicBezTo>
                      <a:cubicBezTo>
                        <a:pt x="10114" y="104751"/>
                        <a:pt x="40498" y="124277"/>
                        <a:pt x="52690" y="130564"/>
                      </a:cubicBezTo>
                      <a:cubicBezTo>
                        <a:pt x="56881" y="132755"/>
                        <a:pt x="61072" y="129230"/>
                        <a:pt x="60215" y="124754"/>
                      </a:cubicBezTo>
                      <a:cubicBezTo>
                        <a:pt x="52881" y="85225"/>
                        <a:pt x="47642" y="45506"/>
                        <a:pt x="44499" y="5501"/>
                      </a:cubicBezTo>
                      <a:cubicBezTo>
                        <a:pt x="43927" y="-1834"/>
                        <a:pt x="32402" y="-1834"/>
                        <a:pt x="33069" y="5501"/>
                      </a:cubicBezTo>
                      <a:cubicBezTo>
                        <a:pt x="36784" y="46458"/>
                        <a:pt x="42499" y="87130"/>
                        <a:pt x="50309" y="127516"/>
                      </a:cubicBezTo>
                      <a:cubicBezTo>
                        <a:pt x="52786" y="125611"/>
                        <a:pt x="55357" y="123611"/>
                        <a:pt x="57834" y="121706"/>
                      </a:cubicBezTo>
                      <a:cubicBezTo>
                        <a:pt x="41165" y="113228"/>
                        <a:pt x="21067" y="99227"/>
                        <a:pt x="2589" y="107228"/>
                      </a:cubicBezTo>
                      <a:cubicBezTo>
                        <a:pt x="874" y="107990"/>
                        <a:pt x="208" y="109895"/>
                        <a:pt x="112" y="111609"/>
                      </a:cubicBezTo>
                      <a:cubicBezTo>
                        <a:pt x="-2078" y="134945"/>
                        <a:pt x="28306" y="158186"/>
                        <a:pt x="41737" y="174665"/>
                      </a:cubicBezTo>
                      <a:cubicBezTo>
                        <a:pt x="43642" y="177046"/>
                        <a:pt x="47833" y="173903"/>
                        <a:pt x="46023" y="171331"/>
                      </a:cubicBezTo>
                      <a:lnTo>
                        <a:pt x="46023" y="171331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46A72096-B8A0-4A58-8379-BA75C8DB56FD}"/>
                    </a:ext>
                  </a:extLst>
                </p:cNvPr>
                <p:cNvSpPr/>
                <p:nvPr/>
              </p:nvSpPr>
              <p:spPr>
                <a:xfrm>
                  <a:off x="6077041" y="2899911"/>
                  <a:ext cx="122039" cy="63003"/>
                </a:xfrm>
                <a:custGeom>
                  <a:avLst/>
                  <a:gdLst>
                    <a:gd name="connsiteX0" fmla="*/ 122019 w 122039"/>
                    <a:gd name="connsiteY0" fmla="*/ 33597 h 63003"/>
                    <a:gd name="connsiteX1" fmla="*/ 59916 w 122039"/>
                    <a:gd name="connsiteY1" fmla="*/ 62934 h 63003"/>
                    <a:gd name="connsiteX2" fmla="*/ 4 w 122039"/>
                    <a:gd name="connsiteY2" fmla="*/ 29406 h 63003"/>
                    <a:gd name="connsiteX3" fmla="*/ 62107 w 122039"/>
                    <a:gd name="connsiteY3" fmla="*/ 69 h 63003"/>
                    <a:gd name="connsiteX4" fmla="*/ 122019 w 122039"/>
                    <a:gd name="connsiteY4" fmla="*/ 33597 h 63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039" h="63003">
                      <a:moveTo>
                        <a:pt x="122019" y="33597"/>
                      </a:moveTo>
                      <a:cubicBezTo>
                        <a:pt x="121162" y="50933"/>
                        <a:pt x="93349" y="64077"/>
                        <a:pt x="59916" y="62934"/>
                      </a:cubicBezTo>
                      <a:cubicBezTo>
                        <a:pt x="26484" y="61791"/>
                        <a:pt x="-377" y="46742"/>
                        <a:pt x="4" y="29406"/>
                      </a:cubicBezTo>
                      <a:cubicBezTo>
                        <a:pt x="385" y="12071"/>
                        <a:pt x="28198" y="-1074"/>
                        <a:pt x="62107" y="69"/>
                      </a:cubicBezTo>
                      <a:cubicBezTo>
                        <a:pt x="96016" y="1212"/>
                        <a:pt x="122877" y="16262"/>
                        <a:pt x="122019" y="33597"/>
                      </a:cubicBezTo>
                      <a:close/>
                    </a:path>
                  </a:pathLst>
                </a:custGeom>
                <a:solidFill>
                  <a:srgbClr val="EA68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257" name="Graphic 495">
                  <a:extLst>
                    <a:ext uri="{FF2B5EF4-FFF2-40B4-BE49-F238E27FC236}">
                      <a16:creationId xmlns:a16="http://schemas.microsoft.com/office/drawing/2014/main" id="{B52EBA65-2D96-42DF-91B2-57A90C038B22}"/>
                    </a:ext>
                  </a:extLst>
                </p:cNvPr>
                <p:cNvGrpSpPr/>
                <p:nvPr/>
              </p:nvGrpSpPr>
              <p:grpSpPr>
                <a:xfrm>
                  <a:off x="6255162" y="2808273"/>
                  <a:ext cx="102979" cy="134860"/>
                  <a:chOff x="6255162" y="2808273"/>
                  <a:chExt cx="102979" cy="134860"/>
                </a:xfrm>
              </p:grpSpPr>
              <p:grpSp>
                <p:nvGrpSpPr>
                  <p:cNvPr id="264" name="Graphic 495">
                    <a:extLst>
                      <a:ext uri="{FF2B5EF4-FFF2-40B4-BE49-F238E27FC236}">
                        <a16:creationId xmlns:a16="http://schemas.microsoft.com/office/drawing/2014/main" id="{56D97DBB-AC1E-4AD4-8E61-466A82A91A4C}"/>
                      </a:ext>
                    </a:extLst>
                  </p:cNvPr>
                  <p:cNvGrpSpPr/>
                  <p:nvPr/>
                </p:nvGrpSpPr>
                <p:grpSpPr>
                  <a:xfrm>
                    <a:off x="6255162" y="2808273"/>
                    <a:ext cx="102979" cy="134860"/>
                    <a:chOff x="6255162" y="2808273"/>
                    <a:chExt cx="102979" cy="134860"/>
                  </a:xfrm>
                </p:grpSpPr>
                <p:sp>
                  <p:nvSpPr>
                    <p:cNvPr id="266" name="Freeform: Shape 265">
                      <a:extLst>
                        <a:ext uri="{FF2B5EF4-FFF2-40B4-BE49-F238E27FC236}">
                          <a16:creationId xmlns:a16="http://schemas.microsoft.com/office/drawing/2014/main" id="{45A6BF1D-F6C3-4892-9899-5269464C5B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55162" y="2808273"/>
                      <a:ext cx="102979" cy="134860"/>
                    </a:xfrm>
                    <a:custGeom>
                      <a:avLst/>
                      <a:gdLst>
                        <a:gd name="connsiteX0" fmla="*/ 0 w 102979"/>
                        <a:gd name="connsiteY0" fmla="*/ 22842 h 134860"/>
                        <a:gd name="connsiteX1" fmla="*/ 73438 w 102979"/>
                        <a:gd name="connsiteY1" fmla="*/ 7507 h 134860"/>
                        <a:gd name="connsiteX2" fmla="*/ 100679 w 102979"/>
                        <a:gd name="connsiteY2" fmla="*/ 79706 h 134860"/>
                        <a:gd name="connsiteX3" fmla="*/ 42672 w 102979"/>
                        <a:gd name="connsiteY3" fmla="*/ 133237 h 134860"/>
                        <a:gd name="connsiteX4" fmla="*/ 4096 w 102979"/>
                        <a:gd name="connsiteY4" fmla="*/ 125617 h 134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979" h="134860">
                          <a:moveTo>
                            <a:pt x="0" y="22842"/>
                          </a:moveTo>
                          <a:cubicBezTo>
                            <a:pt x="15145" y="-304"/>
                            <a:pt x="49816" y="-6685"/>
                            <a:pt x="73438" y="7507"/>
                          </a:cubicBezTo>
                          <a:cubicBezTo>
                            <a:pt x="97155" y="21699"/>
                            <a:pt x="108109" y="53036"/>
                            <a:pt x="100679" y="79706"/>
                          </a:cubicBezTo>
                          <a:cubicBezTo>
                            <a:pt x="93345" y="106376"/>
                            <a:pt x="69533" y="127046"/>
                            <a:pt x="42672" y="133237"/>
                          </a:cubicBezTo>
                          <a:cubicBezTo>
                            <a:pt x="29337" y="136380"/>
                            <a:pt x="13621" y="135523"/>
                            <a:pt x="4096" y="125617"/>
                          </a:cubicBezTo>
                        </a:path>
                      </a:pathLst>
                    </a:custGeom>
                    <a:solidFill>
                      <a:srgbClr val="F4D2B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67" name="Freeform: Shape 266">
                      <a:extLst>
                        <a:ext uri="{FF2B5EF4-FFF2-40B4-BE49-F238E27FC236}">
                          <a16:creationId xmlns:a16="http://schemas.microsoft.com/office/drawing/2014/main" id="{BE25FE1E-1B83-45DF-88B9-BEC5C958AD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65518" y="2831345"/>
                      <a:ext cx="57114" cy="90068"/>
                    </a:xfrm>
                    <a:custGeom>
                      <a:avLst/>
                      <a:gdLst>
                        <a:gd name="connsiteX0" fmla="*/ 53080 w 57114"/>
                        <a:gd name="connsiteY0" fmla="*/ 246 h 90068"/>
                        <a:gd name="connsiteX1" fmla="*/ 312 w 57114"/>
                        <a:gd name="connsiteY1" fmla="*/ 31869 h 90068"/>
                        <a:gd name="connsiteX2" fmla="*/ 5932 w 57114"/>
                        <a:gd name="connsiteY2" fmla="*/ 37489 h 90068"/>
                        <a:gd name="connsiteX3" fmla="*/ 46413 w 57114"/>
                        <a:gd name="connsiteY3" fmla="*/ 47205 h 90068"/>
                        <a:gd name="connsiteX4" fmla="*/ 23839 w 57114"/>
                        <a:gd name="connsiteY4" fmla="*/ 82257 h 90068"/>
                        <a:gd name="connsiteX5" fmla="*/ 24886 w 57114"/>
                        <a:gd name="connsiteY5" fmla="*/ 90067 h 90068"/>
                        <a:gd name="connsiteX6" fmla="*/ 54795 w 57114"/>
                        <a:gd name="connsiteY6" fmla="*/ 44347 h 90068"/>
                        <a:gd name="connsiteX7" fmla="*/ 1836 w 57114"/>
                        <a:gd name="connsiteY7" fmla="*/ 30536 h 90068"/>
                        <a:gd name="connsiteX8" fmla="*/ 7456 w 57114"/>
                        <a:gd name="connsiteY8" fmla="*/ 36156 h 90068"/>
                        <a:gd name="connsiteX9" fmla="*/ 53176 w 57114"/>
                        <a:gd name="connsiteY9" fmla="*/ 6533 h 90068"/>
                        <a:gd name="connsiteX10" fmla="*/ 53080 w 57114"/>
                        <a:gd name="connsiteY10" fmla="*/ 246 h 90068"/>
                        <a:gd name="connsiteX11" fmla="*/ 53080 w 57114"/>
                        <a:gd name="connsiteY11" fmla="*/ 246 h 900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7114" h="90068">
                          <a:moveTo>
                            <a:pt x="53080" y="246"/>
                          </a:moveTo>
                          <a:cubicBezTo>
                            <a:pt x="30125" y="-1944"/>
                            <a:pt x="9265" y="10629"/>
                            <a:pt x="312" y="31869"/>
                          </a:cubicBezTo>
                          <a:cubicBezTo>
                            <a:pt x="-1022" y="35108"/>
                            <a:pt x="2122" y="40251"/>
                            <a:pt x="5932" y="37489"/>
                          </a:cubicBezTo>
                          <a:cubicBezTo>
                            <a:pt x="19552" y="27678"/>
                            <a:pt x="40126" y="29202"/>
                            <a:pt x="46413" y="47205"/>
                          </a:cubicBezTo>
                          <a:cubicBezTo>
                            <a:pt x="52699" y="65207"/>
                            <a:pt x="40507" y="78161"/>
                            <a:pt x="23839" y="82257"/>
                          </a:cubicBezTo>
                          <a:cubicBezTo>
                            <a:pt x="19552" y="83304"/>
                            <a:pt x="20410" y="90162"/>
                            <a:pt x="24886" y="90067"/>
                          </a:cubicBezTo>
                          <a:cubicBezTo>
                            <a:pt x="47842" y="89210"/>
                            <a:pt x="63177" y="65874"/>
                            <a:pt x="54795" y="44347"/>
                          </a:cubicBezTo>
                          <a:cubicBezTo>
                            <a:pt x="46318" y="22344"/>
                            <a:pt x="19933" y="17391"/>
                            <a:pt x="1836" y="30536"/>
                          </a:cubicBezTo>
                          <a:cubicBezTo>
                            <a:pt x="3741" y="32441"/>
                            <a:pt x="5551" y="34251"/>
                            <a:pt x="7456" y="36156"/>
                          </a:cubicBezTo>
                          <a:cubicBezTo>
                            <a:pt x="15457" y="17296"/>
                            <a:pt x="32602" y="6152"/>
                            <a:pt x="53176" y="6533"/>
                          </a:cubicBezTo>
                          <a:cubicBezTo>
                            <a:pt x="57176" y="6438"/>
                            <a:pt x="56986" y="627"/>
                            <a:pt x="53080" y="246"/>
                          </a:cubicBezTo>
                          <a:lnTo>
                            <a:pt x="53080" y="246"/>
                          </a:lnTo>
                          <a:close/>
                        </a:path>
                      </a:pathLst>
                    </a:custGeom>
                    <a:solidFill>
                      <a:srgbClr val="D8AB8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sp>
                <p:nvSpPr>
                  <p:cNvPr id="265" name="Freeform: Shape 264">
                    <a:extLst>
                      <a:ext uri="{FF2B5EF4-FFF2-40B4-BE49-F238E27FC236}">
                        <a16:creationId xmlns:a16="http://schemas.microsoft.com/office/drawing/2014/main" id="{53D8F84E-AF7F-46DF-BC9D-2D32C4280241}"/>
                      </a:ext>
                    </a:extLst>
                  </p:cNvPr>
                  <p:cNvSpPr/>
                  <p:nvPr/>
                </p:nvSpPr>
                <p:spPr>
                  <a:xfrm>
                    <a:off x="6259566" y="2839992"/>
                    <a:ext cx="80468" cy="88149"/>
                  </a:xfrm>
                  <a:custGeom>
                    <a:avLst/>
                    <a:gdLst>
                      <a:gd name="connsiteX0" fmla="*/ 42460 w 80468"/>
                      <a:gd name="connsiteY0" fmla="*/ 9601 h 88149"/>
                      <a:gd name="connsiteX1" fmla="*/ 65796 w 80468"/>
                      <a:gd name="connsiteY1" fmla="*/ 1505 h 88149"/>
                      <a:gd name="connsiteX2" fmla="*/ 80274 w 80468"/>
                      <a:gd name="connsiteY2" fmla="*/ 23413 h 88149"/>
                      <a:gd name="connsiteX3" fmla="*/ 74940 w 80468"/>
                      <a:gd name="connsiteY3" fmla="*/ 50178 h 88149"/>
                      <a:gd name="connsiteX4" fmla="*/ 50842 w 80468"/>
                      <a:gd name="connsiteY4" fmla="*/ 81229 h 88149"/>
                      <a:gd name="connsiteX5" fmla="*/ 12932 w 80468"/>
                      <a:gd name="connsiteY5" fmla="*/ 84563 h 88149"/>
                      <a:gd name="connsiteX6" fmla="*/ 73 w 80468"/>
                      <a:gd name="connsiteY6" fmla="*/ 66942 h 88149"/>
                      <a:gd name="connsiteX7" fmla="*/ 5503 w 80468"/>
                      <a:gd name="connsiteY7" fmla="*/ 48749 h 88149"/>
                      <a:gd name="connsiteX8" fmla="*/ 43412 w 80468"/>
                      <a:gd name="connsiteY8" fmla="*/ 7506 h 88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468" h="88149">
                        <a:moveTo>
                          <a:pt x="42460" y="9601"/>
                        </a:moveTo>
                        <a:cubicBezTo>
                          <a:pt x="45984" y="1124"/>
                          <a:pt x="57414" y="-2210"/>
                          <a:pt x="65796" y="1505"/>
                        </a:cubicBezTo>
                        <a:cubicBezTo>
                          <a:pt x="74178" y="5220"/>
                          <a:pt x="79321" y="14269"/>
                          <a:pt x="80274" y="23413"/>
                        </a:cubicBezTo>
                        <a:cubicBezTo>
                          <a:pt x="81226" y="32557"/>
                          <a:pt x="78559" y="41701"/>
                          <a:pt x="74940" y="50178"/>
                        </a:cubicBezTo>
                        <a:cubicBezTo>
                          <a:pt x="69701" y="62370"/>
                          <a:pt x="61986" y="73990"/>
                          <a:pt x="50842" y="81229"/>
                        </a:cubicBezTo>
                        <a:cubicBezTo>
                          <a:pt x="39697" y="88468"/>
                          <a:pt x="24743" y="90754"/>
                          <a:pt x="12932" y="84563"/>
                        </a:cubicBezTo>
                        <a:cubicBezTo>
                          <a:pt x="6169" y="81039"/>
                          <a:pt x="740" y="74467"/>
                          <a:pt x="73" y="66942"/>
                        </a:cubicBezTo>
                        <a:cubicBezTo>
                          <a:pt x="-498" y="60560"/>
                          <a:pt x="2359" y="54274"/>
                          <a:pt x="5503" y="48749"/>
                        </a:cubicBezTo>
                        <a:cubicBezTo>
                          <a:pt x="14837" y="32366"/>
                          <a:pt x="27886" y="18174"/>
                          <a:pt x="43412" y="7506"/>
                        </a:cubicBezTo>
                      </a:path>
                    </a:pathLst>
                  </a:custGeom>
                  <a:solidFill>
                    <a:srgbClr val="D8AB8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258" name="Freeform: Shape 257">
                  <a:extLst>
                    <a:ext uri="{FF2B5EF4-FFF2-40B4-BE49-F238E27FC236}">
                      <a16:creationId xmlns:a16="http://schemas.microsoft.com/office/drawing/2014/main" id="{8FE0ABD8-341B-41CC-B4E5-76A763141335}"/>
                    </a:ext>
                  </a:extLst>
                </p:cNvPr>
                <p:cNvSpPr/>
                <p:nvPr/>
              </p:nvSpPr>
              <p:spPr>
                <a:xfrm>
                  <a:off x="5802065" y="2564602"/>
                  <a:ext cx="504519" cy="305184"/>
                </a:xfrm>
                <a:custGeom>
                  <a:avLst/>
                  <a:gdLst>
                    <a:gd name="connsiteX0" fmla="*/ 2946 w 504519"/>
                    <a:gd name="connsiteY0" fmla="*/ 144402 h 305184"/>
                    <a:gd name="connsiteX1" fmla="*/ 27711 w 504519"/>
                    <a:gd name="connsiteY1" fmla="*/ 195647 h 305184"/>
                    <a:gd name="connsiteX2" fmla="*/ 65525 w 504519"/>
                    <a:gd name="connsiteY2" fmla="*/ 195742 h 305184"/>
                    <a:gd name="connsiteX3" fmla="*/ 95052 w 504519"/>
                    <a:gd name="connsiteY3" fmla="*/ 183169 h 305184"/>
                    <a:gd name="connsiteX4" fmla="*/ 102196 w 504519"/>
                    <a:gd name="connsiteY4" fmla="*/ 164976 h 305184"/>
                    <a:gd name="connsiteX5" fmla="*/ 117531 w 504519"/>
                    <a:gd name="connsiteY5" fmla="*/ 72203 h 305184"/>
                    <a:gd name="connsiteX6" fmla="*/ 138963 w 504519"/>
                    <a:gd name="connsiteY6" fmla="*/ 144974 h 305184"/>
                    <a:gd name="connsiteX7" fmla="*/ 148393 w 504519"/>
                    <a:gd name="connsiteY7" fmla="*/ 164214 h 305184"/>
                    <a:gd name="connsiteX8" fmla="*/ 178206 w 504519"/>
                    <a:gd name="connsiteY8" fmla="*/ 172882 h 305184"/>
                    <a:gd name="connsiteX9" fmla="*/ 256120 w 504519"/>
                    <a:gd name="connsiteY9" fmla="*/ 175644 h 305184"/>
                    <a:gd name="connsiteX10" fmla="*/ 268408 w 504519"/>
                    <a:gd name="connsiteY10" fmla="*/ 172977 h 305184"/>
                    <a:gd name="connsiteX11" fmla="*/ 272598 w 504519"/>
                    <a:gd name="connsiteY11" fmla="*/ 161452 h 305184"/>
                    <a:gd name="connsiteX12" fmla="*/ 281552 w 504519"/>
                    <a:gd name="connsiteY12" fmla="*/ 72488 h 305184"/>
                    <a:gd name="connsiteX13" fmla="*/ 320795 w 504519"/>
                    <a:gd name="connsiteY13" fmla="*/ 169929 h 305184"/>
                    <a:gd name="connsiteX14" fmla="*/ 336226 w 504519"/>
                    <a:gd name="connsiteY14" fmla="*/ 190884 h 305184"/>
                    <a:gd name="connsiteX15" fmla="*/ 352132 w 504519"/>
                    <a:gd name="connsiteY15" fmla="*/ 192694 h 305184"/>
                    <a:gd name="connsiteX16" fmla="*/ 423189 w 504519"/>
                    <a:gd name="connsiteY16" fmla="*/ 190027 h 305184"/>
                    <a:gd name="connsiteX17" fmla="*/ 424999 w 504519"/>
                    <a:gd name="connsiteY17" fmla="*/ 139449 h 305184"/>
                    <a:gd name="connsiteX18" fmla="*/ 455764 w 504519"/>
                    <a:gd name="connsiteY18" fmla="*/ 305184 h 305184"/>
                    <a:gd name="connsiteX19" fmla="*/ 492150 w 504519"/>
                    <a:gd name="connsiteY19" fmla="*/ 302612 h 305184"/>
                    <a:gd name="connsiteX20" fmla="*/ 501960 w 504519"/>
                    <a:gd name="connsiteY20" fmla="*/ 270323 h 305184"/>
                    <a:gd name="connsiteX21" fmla="*/ 504437 w 504519"/>
                    <a:gd name="connsiteY21" fmla="*/ 255940 h 305184"/>
                    <a:gd name="connsiteX22" fmla="*/ 500627 w 504519"/>
                    <a:gd name="connsiteY22" fmla="*/ 146212 h 305184"/>
                    <a:gd name="connsiteX23" fmla="*/ 300221 w 504519"/>
                    <a:gd name="connsiteY23" fmla="*/ 3 h 305184"/>
                    <a:gd name="connsiteX24" fmla="*/ 2946 w 504519"/>
                    <a:gd name="connsiteY24" fmla="*/ 144402 h 30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04519" h="305184">
                      <a:moveTo>
                        <a:pt x="2946" y="144402"/>
                      </a:moveTo>
                      <a:cubicBezTo>
                        <a:pt x="-6389" y="163357"/>
                        <a:pt x="7708" y="188884"/>
                        <a:pt x="27711" y="195647"/>
                      </a:cubicBezTo>
                      <a:cubicBezTo>
                        <a:pt x="39807" y="199742"/>
                        <a:pt x="52952" y="197742"/>
                        <a:pt x="65525" y="195742"/>
                      </a:cubicBezTo>
                      <a:cubicBezTo>
                        <a:pt x="76384" y="194027"/>
                        <a:pt x="88195" y="191741"/>
                        <a:pt x="95052" y="183169"/>
                      </a:cubicBezTo>
                      <a:cubicBezTo>
                        <a:pt x="99148" y="178025"/>
                        <a:pt x="100768" y="171453"/>
                        <a:pt x="102196" y="164976"/>
                      </a:cubicBezTo>
                      <a:cubicBezTo>
                        <a:pt x="109054" y="134401"/>
                        <a:pt x="114198" y="103445"/>
                        <a:pt x="117531" y="72203"/>
                      </a:cubicBezTo>
                      <a:cubicBezTo>
                        <a:pt x="124675" y="96491"/>
                        <a:pt x="131819" y="120780"/>
                        <a:pt x="138963" y="144974"/>
                      </a:cubicBezTo>
                      <a:cubicBezTo>
                        <a:pt x="140963" y="151927"/>
                        <a:pt x="143249" y="159166"/>
                        <a:pt x="148393" y="164214"/>
                      </a:cubicBezTo>
                      <a:cubicBezTo>
                        <a:pt x="155917" y="171644"/>
                        <a:pt x="167633" y="172501"/>
                        <a:pt x="178206" y="172882"/>
                      </a:cubicBezTo>
                      <a:cubicBezTo>
                        <a:pt x="204209" y="173834"/>
                        <a:pt x="230117" y="174692"/>
                        <a:pt x="256120" y="175644"/>
                      </a:cubicBezTo>
                      <a:cubicBezTo>
                        <a:pt x="260407" y="175835"/>
                        <a:pt x="265169" y="175835"/>
                        <a:pt x="268408" y="172977"/>
                      </a:cubicBezTo>
                      <a:cubicBezTo>
                        <a:pt x="271551" y="170215"/>
                        <a:pt x="272122" y="165643"/>
                        <a:pt x="272598" y="161452"/>
                      </a:cubicBezTo>
                      <a:cubicBezTo>
                        <a:pt x="275551" y="131829"/>
                        <a:pt x="278504" y="102206"/>
                        <a:pt x="281552" y="72488"/>
                      </a:cubicBezTo>
                      <a:cubicBezTo>
                        <a:pt x="294601" y="104969"/>
                        <a:pt x="307746" y="137449"/>
                        <a:pt x="320795" y="169929"/>
                      </a:cubicBezTo>
                      <a:cubicBezTo>
                        <a:pt x="324129" y="178216"/>
                        <a:pt x="328129" y="187169"/>
                        <a:pt x="336226" y="190884"/>
                      </a:cubicBezTo>
                      <a:cubicBezTo>
                        <a:pt x="341179" y="193075"/>
                        <a:pt x="346703" y="192980"/>
                        <a:pt x="352132" y="192694"/>
                      </a:cubicBezTo>
                      <a:cubicBezTo>
                        <a:pt x="375850" y="191837"/>
                        <a:pt x="399567" y="190884"/>
                        <a:pt x="423189" y="190027"/>
                      </a:cubicBezTo>
                      <a:cubicBezTo>
                        <a:pt x="423760" y="173168"/>
                        <a:pt x="424427" y="156308"/>
                        <a:pt x="424999" y="139449"/>
                      </a:cubicBezTo>
                      <a:cubicBezTo>
                        <a:pt x="429570" y="186122"/>
                        <a:pt x="440143" y="260893"/>
                        <a:pt x="455764" y="305184"/>
                      </a:cubicBezTo>
                      <a:cubicBezTo>
                        <a:pt x="466813" y="305184"/>
                        <a:pt x="483863" y="305184"/>
                        <a:pt x="492150" y="302612"/>
                      </a:cubicBezTo>
                      <a:cubicBezTo>
                        <a:pt x="499960" y="300136"/>
                        <a:pt x="497389" y="277181"/>
                        <a:pt x="501960" y="270323"/>
                      </a:cubicBezTo>
                      <a:cubicBezTo>
                        <a:pt x="504723" y="266227"/>
                        <a:pt x="504628" y="260893"/>
                        <a:pt x="504437" y="255940"/>
                      </a:cubicBezTo>
                      <a:cubicBezTo>
                        <a:pt x="503199" y="219364"/>
                        <a:pt x="501865" y="182788"/>
                        <a:pt x="500627" y="146212"/>
                      </a:cubicBezTo>
                      <a:cubicBezTo>
                        <a:pt x="500627" y="146212"/>
                        <a:pt x="499770" y="765"/>
                        <a:pt x="300221" y="3"/>
                      </a:cubicBezTo>
                      <a:cubicBezTo>
                        <a:pt x="100577" y="-664"/>
                        <a:pt x="21996" y="105635"/>
                        <a:pt x="2946" y="144402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9" name="Freeform: Shape 258">
                  <a:extLst>
                    <a:ext uri="{FF2B5EF4-FFF2-40B4-BE49-F238E27FC236}">
                      <a16:creationId xmlns:a16="http://schemas.microsoft.com/office/drawing/2014/main" id="{B63A81E8-6499-46DA-A6A2-0F8390977ABA}"/>
                    </a:ext>
                  </a:extLst>
                </p:cNvPr>
                <p:cNvSpPr/>
                <p:nvPr/>
              </p:nvSpPr>
              <p:spPr>
                <a:xfrm>
                  <a:off x="5947442" y="2948325"/>
                  <a:ext cx="111406" cy="54437"/>
                </a:xfrm>
                <a:custGeom>
                  <a:avLst/>
                  <a:gdLst>
                    <a:gd name="connsiteX0" fmla="*/ 158 w 111406"/>
                    <a:gd name="connsiteY0" fmla="*/ 24617 h 54437"/>
                    <a:gd name="connsiteX1" fmla="*/ 111315 w 111406"/>
                    <a:gd name="connsiteY1" fmla="*/ 3281 h 54437"/>
                    <a:gd name="connsiteX2" fmla="*/ 106553 w 111406"/>
                    <a:gd name="connsiteY2" fmla="*/ 1281 h 54437"/>
                    <a:gd name="connsiteX3" fmla="*/ 65119 w 111406"/>
                    <a:gd name="connsiteY3" fmla="*/ 45763 h 54437"/>
                    <a:gd name="connsiteX4" fmla="*/ 2444 w 111406"/>
                    <a:gd name="connsiteY4" fmla="*/ 23188 h 54437"/>
                    <a:gd name="connsiteX5" fmla="*/ 158 w 111406"/>
                    <a:gd name="connsiteY5" fmla="*/ 24617 h 54437"/>
                    <a:gd name="connsiteX6" fmla="*/ 158 w 111406"/>
                    <a:gd name="connsiteY6" fmla="*/ 24617 h 54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406" h="54437">
                      <a:moveTo>
                        <a:pt x="158" y="24617"/>
                      </a:moveTo>
                      <a:cubicBezTo>
                        <a:pt x="25876" y="78052"/>
                        <a:pt x="98361" y="52716"/>
                        <a:pt x="111315" y="3281"/>
                      </a:cubicBezTo>
                      <a:cubicBezTo>
                        <a:pt x="112077" y="519"/>
                        <a:pt x="107886" y="-1386"/>
                        <a:pt x="106553" y="1281"/>
                      </a:cubicBezTo>
                      <a:cubicBezTo>
                        <a:pt x="97504" y="20521"/>
                        <a:pt x="86455" y="38333"/>
                        <a:pt x="65119" y="45763"/>
                      </a:cubicBezTo>
                      <a:cubicBezTo>
                        <a:pt x="41592" y="53954"/>
                        <a:pt x="15113" y="45191"/>
                        <a:pt x="2444" y="23188"/>
                      </a:cubicBezTo>
                      <a:cubicBezTo>
                        <a:pt x="1587" y="21664"/>
                        <a:pt x="-604" y="22998"/>
                        <a:pt x="158" y="24617"/>
                      </a:cubicBezTo>
                      <a:lnTo>
                        <a:pt x="158" y="2461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0" name="Freeform: Shape 259">
                  <a:extLst>
                    <a:ext uri="{FF2B5EF4-FFF2-40B4-BE49-F238E27FC236}">
                      <a16:creationId xmlns:a16="http://schemas.microsoft.com/office/drawing/2014/main" id="{21079C0C-E9FA-467D-B1BA-C28466AED2BC}"/>
                    </a:ext>
                  </a:extLst>
                </p:cNvPr>
                <p:cNvSpPr/>
                <p:nvPr/>
              </p:nvSpPr>
              <p:spPr>
                <a:xfrm>
                  <a:off x="6035156" y="2948767"/>
                  <a:ext cx="45690" cy="23786"/>
                </a:xfrm>
                <a:custGeom>
                  <a:avLst/>
                  <a:gdLst>
                    <a:gd name="connsiteX0" fmla="*/ 3217 w 45690"/>
                    <a:gd name="connsiteY0" fmla="*/ 7887 h 23786"/>
                    <a:gd name="connsiteX1" fmla="*/ 39603 w 45690"/>
                    <a:gd name="connsiteY1" fmla="*/ 22270 h 23786"/>
                    <a:gd name="connsiteX2" fmla="*/ 45508 w 45690"/>
                    <a:gd name="connsiteY2" fmla="*/ 19793 h 23786"/>
                    <a:gd name="connsiteX3" fmla="*/ 1217 w 45690"/>
                    <a:gd name="connsiteY3" fmla="*/ 3124 h 23786"/>
                    <a:gd name="connsiteX4" fmla="*/ 3217 w 45690"/>
                    <a:gd name="connsiteY4" fmla="*/ 7887 h 23786"/>
                    <a:gd name="connsiteX5" fmla="*/ 3217 w 45690"/>
                    <a:gd name="connsiteY5" fmla="*/ 7887 h 23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690" h="23786">
                      <a:moveTo>
                        <a:pt x="3217" y="7887"/>
                      </a:moveTo>
                      <a:cubicBezTo>
                        <a:pt x="17791" y="1886"/>
                        <a:pt x="32554" y="8935"/>
                        <a:pt x="39603" y="22270"/>
                      </a:cubicBezTo>
                      <a:cubicBezTo>
                        <a:pt x="41317" y="25413"/>
                        <a:pt x="46747" y="23222"/>
                        <a:pt x="45508" y="19793"/>
                      </a:cubicBezTo>
                      <a:cubicBezTo>
                        <a:pt x="39031" y="2362"/>
                        <a:pt x="17410" y="-4591"/>
                        <a:pt x="1217" y="3124"/>
                      </a:cubicBezTo>
                      <a:cubicBezTo>
                        <a:pt x="-1355" y="4363"/>
                        <a:pt x="550" y="8935"/>
                        <a:pt x="3217" y="7887"/>
                      </a:cubicBezTo>
                      <a:lnTo>
                        <a:pt x="3217" y="788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1" name="Freeform: Shape 260">
                  <a:extLst>
                    <a:ext uri="{FF2B5EF4-FFF2-40B4-BE49-F238E27FC236}">
                      <a16:creationId xmlns:a16="http://schemas.microsoft.com/office/drawing/2014/main" id="{93BC12AA-D4A6-4BCD-8BDD-5780C1AF22EF}"/>
                    </a:ext>
                  </a:extLst>
                </p:cNvPr>
                <p:cNvSpPr/>
                <p:nvPr/>
              </p:nvSpPr>
              <p:spPr>
                <a:xfrm>
                  <a:off x="6000266" y="3054578"/>
                  <a:ext cx="57324" cy="23363"/>
                </a:xfrm>
                <a:custGeom>
                  <a:avLst/>
                  <a:gdLst>
                    <a:gd name="connsiteX0" fmla="*/ 103 w 57324"/>
                    <a:gd name="connsiteY0" fmla="*/ 2089 h 23363"/>
                    <a:gd name="connsiteX1" fmla="*/ 26963 w 57324"/>
                    <a:gd name="connsiteY1" fmla="*/ 23235 h 23363"/>
                    <a:gd name="connsiteX2" fmla="*/ 57253 w 57324"/>
                    <a:gd name="connsiteY2" fmla="*/ 7233 h 23363"/>
                    <a:gd name="connsiteX3" fmla="*/ 54109 w 57324"/>
                    <a:gd name="connsiteY3" fmla="*/ 4851 h 23363"/>
                    <a:gd name="connsiteX4" fmla="*/ 29916 w 57324"/>
                    <a:gd name="connsiteY4" fmla="*/ 17139 h 23363"/>
                    <a:gd name="connsiteX5" fmla="*/ 3151 w 57324"/>
                    <a:gd name="connsiteY5" fmla="*/ 756 h 23363"/>
                    <a:gd name="connsiteX6" fmla="*/ 103 w 57324"/>
                    <a:gd name="connsiteY6" fmla="*/ 2089 h 23363"/>
                    <a:gd name="connsiteX7" fmla="*/ 103 w 57324"/>
                    <a:gd name="connsiteY7" fmla="*/ 2089 h 2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324" h="23363">
                      <a:moveTo>
                        <a:pt x="103" y="2089"/>
                      </a:moveTo>
                      <a:cubicBezTo>
                        <a:pt x="4008" y="13710"/>
                        <a:pt x="14676" y="22092"/>
                        <a:pt x="26963" y="23235"/>
                      </a:cubicBezTo>
                      <a:cubicBezTo>
                        <a:pt x="38012" y="24282"/>
                        <a:pt x="54014" y="18948"/>
                        <a:pt x="57253" y="7233"/>
                      </a:cubicBezTo>
                      <a:cubicBezTo>
                        <a:pt x="57729" y="5518"/>
                        <a:pt x="55729" y="3804"/>
                        <a:pt x="54109" y="4851"/>
                      </a:cubicBezTo>
                      <a:cubicBezTo>
                        <a:pt x="45918" y="10090"/>
                        <a:pt x="40679" y="16948"/>
                        <a:pt x="29916" y="17139"/>
                      </a:cubicBezTo>
                      <a:cubicBezTo>
                        <a:pt x="18200" y="17424"/>
                        <a:pt x="9247" y="10090"/>
                        <a:pt x="3151" y="756"/>
                      </a:cubicBezTo>
                      <a:cubicBezTo>
                        <a:pt x="2198" y="-768"/>
                        <a:pt x="-564" y="184"/>
                        <a:pt x="103" y="2089"/>
                      </a:cubicBezTo>
                      <a:lnTo>
                        <a:pt x="103" y="208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2" name="Freeform: Shape 261">
                  <a:extLst>
                    <a:ext uri="{FF2B5EF4-FFF2-40B4-BE49-F238E27FC236}">
                      <a16:creationId xmlns:a16="http://schemas.microsoft.com/office/drawing/2014/main" id="{6327503A-4D70-4754-9995-BDCA9C5417FF}"/>
                    </a:ext>
                  </a:extLst>
                </p:cNvPr>
                <p:cNvSpPr/>
                <p:nvPr/>
              </p:nvSpPr>
              <p:spPr>
                <a:xfrm>
                  <a:off x="5868352" y="2832829"/>
                  <a:ext cx="28645" cy="28592"/>
                </a:xfrm>
                <a:custGeom>
                  <a:avLst/>
                  <a:gdLst>
                    <a:gd name="connsiteX0" fmla="*/ 13430 w 28645"/>
                    <a:gd name="connsiteY0" fmla="*/ 0 h 28592"/>
                    <a:gd name="connsiteX1" fmla="*/ 0 w 28645"/>
                    <a:gd name="connsiteY1" fmla="*/ 14383 h 28592"/>
                    <a:gd name="connsiteX2" fmla="*/ 13621 w 28645"/>
                    <a:gd name="connsiteY2" fmla="*/ 28575 h 28592"/>
                    <a:gd name="connsiteX3" fmla="*/ 28575 w 28645"/>
                    <a:gd name="connsiteY3" fmla="*/ 15811 h 28592"/>
                    <a:gd name="connsiteX4" fmla="*/ 16669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3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id="{1498572A-E6F0-4A2D-AF73-062A538A78F5}"/>
                    </a:ext>
                  </a:extLst>
                </p:cNvPr>
                <p:cNvSpPr/>
                <p:nvPr/>
              </p:nvSpPr>
              <p:spPr>
                <a:xfrm>
                  <a:off x="6097263" y="2832829"/>
                  <a:ext cx="28645" cy="28592"/>
                </a:xfrm>
                <a:custGeom>
                  <a:avLst/>
                  <a:gdLst>
                    <a:gd name="connsiteX0" fmla="*/ 15215 w 28645"/>
                    <a:gd name="connsiteY0" fmla="*/ 0 h 28592"/>
                    <a:gd name="connsiteX1" fmla="*/ 28645 w 28645"/>
                    <a:gd name="connsiteY1" fmla="*/ 14383 h 28592"/>
                    <a:gd name="connsiteX2" fmla="*/ 15025 w 28645"/>
                    <a:gd name="connsiteY2" fmla="*/ 28575 h 28592"/>
                    <a:gd name="connsiteX3" fmla="*/ 70 w 28645"/>
                    <a:gd name="connsiteY3" fmla="*/ 15811 h 28592"/>
                    <a:gd name="connsiteX4" fmla="*/ 11977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347" name="TextBox 346">
            <a:extLst>
              <a:ext uri="{FF2B5EF4-FFF2-40B4-BE49-F238E27FC236}">
                <a16:creationId xmlns:a16="http://schemas.microsoft.com/office/drawing/2014/main" id="{E00CA0E9-73CC-46DB-B4E7-83A14E281997}"/>
              </a:ext>
            </a:extLst>
          </p:cNvPr>
          <p:cNvSpPr txBox="1"/>
          <p:nvPr/>
        </p:nvSpPr>
        <p:spPr>
          <a:xfrm>
            <a:off x="301241" y="172882"/>
            <a:ext cx="75147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VÀ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HẸN GẶP LẠI</a:t>
            </a:r>
            <a:endParaRPr kumimoji="0" lang="th-TH" sz="20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64" name="Graphic 812">
            <a:extLst>
              <a:ext uri="{FF2B5EF4-FFF2-40B4-BE49-F238E27FC236}">
                <a16:creationId xmlns:a16="http://schemas.microsoft.com/office/drawing/2014/main" id="{A13E28AC-9FE5-4E0A-981C-0D4C1ECEEA15}"/>
              </a:ext>
            </a:extLst>
          </p:cNvPr>
          <p:cNvGrpSpPr/>
          <p:nvPr/>
        </p:nvGrpSpPr>
        <p:grpSpPr>
          <a:xfrm rot="3394036" flipH="1">
            <a:off x="-1156879" y="3852061"/>
            <a:ext cx="2191205" cy="2166552"/>
            <a:chOff x="5548385" y="2824136"/>
            <a:chExt cx="1098220" cy="1206352"/>
          </a:xfrm>
        </p:grpSpPr>
        <p:grpSp>
          <p:nvGrpSpPr>
            <p:cNvPr id="365" name="Graphic 812">
              <a:extLst>
                <a:ext uri="{FF2B5EF4-FFF2-40B4-BE49-F238E27FC236}">
                  <a16:creationId xmlns:a16="http://schemas.microsoft.com/office/drawing/2014/main" id="{10729D0A-A646-4C6A-83BA-A314AA6C1F59}"/>
                </a:ext>
              </a:extLst>
            </p:cNvPr>
            <p:cNvGrpSpPr/>
            <p:nvPr/>
          </p:nvGrpSpPr>
          <p:grpSpPr>
            <a:xfrm>
              <a:off x="5560421" y="2824136"/>
              <a:ext cx="1086184" cy="1206352"/>
              <a:chOff x="5560423" y="2824136"/>
              <a:chExt cx="1086184" cy="1206352"/>
            </a:xfrm>
          </p:grpSpPr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AC0308E3-5170-4269-8099-F2B2565CB111}"/>
                  </a:ext>
                </a:extLst>
              </p:cNvPr>
              <p:cNvSpPr/>
              <p:nvPr/>
            </p:nvSpPr>
            <p:spPr>
              <a:xfrm>
                <a:off x="5560477" y="2824135"/>
                <a:ext cx="1086093" cy="1206301"/>
              </a:xfrm>
              <a:custGeom>
                <a:avLst/>
                <a:gdLst>
                  <a:gd name="connsiteX0" fmla="*/ 646393 w 1086093"/>
                  <a:gd name="connsiteY0" fmla="*/ 1203320 h 1206301"/>
                  <a:gd name="connsiteX1" fmla="*/ 18410 w 1086093"/>
                  <a:gd name="connsiteY1" fmla="*/ 912426 h 1206301"/>
                  <a:gd name="connsiteX2" fmla="*/ 2979 w 1086093"/>
                  <a:gd name="connsiteY2" fmla="*/ 870231 h 1206301"/>
                  <a:gd name="connsiteX3" fmla="*/ 397505 w 1086093"/>
                  <a:gd name="connsiteY3" fmla="*/ 18410 h 1206301"/>
                  <a:gd name="connsiteX4" fmla="*/ 439701 w 1086093"/>
                  <a:gd name="connsiteY4" fmla="*/ 2979 h 1206301"/>
                  <a:gd name="connsiteX5" fmla="*/ 1067684 w 1086093"/>
                  <a:gd name="connsiteY5" fmla="*/ 293968 h 1206301"/>
                  <a:gd name="connsiteX6" fmla="*/ 1083114 w 1086093"/>
                  <a:gd name="connsiteY6" fmla="*/ 336164 h 1206301"/>
                  <a:gd name="connsiteX7" fmla="*/ 688494 w 1086093"/>
                  <a:gd name="connsiteY7" fmla="*/ 1187985 h 1206301"/>
                  <a:gd name="connsiteX8" fmla="*/ 646393 w 1086093"/>
                  <a:gd name="connsiteY8" fmla="*/ 1203320 h 1206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6093" h="1206301">
                    <a:moveTo>
                      <a:pt x="646393" y="1203320"/>
                    </a:moveTo>
                    <a:lnTo>
                      <a:pt x="18410" y="912426"/>
                    </a:lnTo>
                    <a:cubicBezTo>
                      <a:pt x="2503" y="905092"/>
                      <a:pt x="-4450" y="886137"/>
                      <a:pt x="2979" y="870231"/>
                    </a:cubicBezTo>
                    <a:lnTo>
                      <a:pt x="397505" y="18410"/>
                    </a:lnTo>
                    <a:cubicBezTo>
                      <a:pt x="404839" y="2503"/>
                      <a:pt x="423794" y="-4450"/>
                      <a:pt x="439701" y="2979"/>
                    </a:cubicBezTo>
                    <a:lnTo>
                      <a:pt x="1067684" y="293968"/>
                    </a:lnTo>
                    <a:cubicBezTo>
                      <a:pt x="1083591" y="301302"/>
                      <a:pt x="1090544" y="320257"/>
                      <a:pt x="1083114" y="336164"/>
                    </a:cubicBezTo>
                    <a:lnTo>
                      <a:pt x="688494" y="1187985"/>
                    </a:lnTo>
                    <a:cubicBezTo>
                      <a:pt x="681159" y="1203796"/>
                      <a:pt x="662300" y="1210750"/>
                      <a:pt x="646393" y="1203320"/>
                    </a:cubicBezTo>
                    <a:close/>
                  </a:path>
                </a:pathLst>
              </a:custGeom>
              <a:solidFill>
                <a:srgbClr val="FFC2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90CC1FE-D327-4941-A92D-2D8622EA6E9B}"/>
                  </a:ext>
                </a:extLst>
              </p:cNvPr>
              <p:cNvSpPr/>
              <p:nvPr/>
            </p:nvSpPr>
            <p:spPr>
              <a:xfrm>
                <a:off x="5969268" y="2976513"/>
                <a:ext cx="507588" cy="385384"/>
              </a:xfrm>
              <a:custGeom>
                <a:avLst/>
                <a:gdLst>
                  <a:gd name="connsiteX0" fmla="*/ 405813 w 507588"/>
                  <a:gd name="connsiteY0" fmla="*/ 383810 h 385384"/>
                  <a:gd name="connsiteX1" fmla="*/ 9668 w 507588"/>
                  <a:gd name="connsiteY1" fmla="*/ 200359 h 385384"/>
                  <a:gd name="connsiteX2" fmla="*/ 1572 w 507588"/>
                  <a:gd name="connsiteY2" fmla="*/ 178261 h 385384"/>
                  <a:gd name="connsiteX3" fmla="*/ 79677 w 507588"/>
                  <a:gd name="connsiteY3" fmla="*/ 9668 h 385384"/>
                  <a:gd name="connsiteX4" fmla="*/ 101775 w 507588"/>
                  <a:gd name="connsiteY4" fmla="*/ 1572 h 385384"/>
                  <a:gd name="connsiteX5" fmla="*/ 497920 w 507588"/>
                  <a:gd name="connsiteY5" fmla="*/ 185119 h 385384"/>
                  <a:gd name="connsiteX6" fmla="*/ 506016 w 507588"/>
                  <a:gd name="connsiteY6" fmla="*/ 207217 h 385384"/>
                  <a:gd name="connsiteX7" fmla="*/ 427911 w 507588"/>
                  <a:gd name="connsiteY7" fmla="*/ 375809 h 385384"/>
                  <a:gd name="connsiteX8" fmla="*/ 405813 w 507588"/>
                  <a:gd name="connsiteY8" fmla="*/ 383810 h 38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7588" h="385384">
                    <a:moveTo>
                      <a:pt x="405813" y="383810"/>
                    </a:moveTo>
                    <a:lnTo>
                      <a:pt x="9668" y="200359"/>
                    </a:lnTo>
                    <a:cubicBezTo>
                      <a:pt x="1286" y="196454"/>
                      <a:pt x="-2333" y="186643"/>
                      <a:pt x="1572" y="178261"/>
                    </a:cubicBezTo>
                    <a:lnTo>
                      <a:pt x="79677" y="9668"/>
                    </a:lnTo>
                    <a:cubicBezTo>
                      <a:pt x="83582" y="1286"/>
                      <a:pt x="93393" y="-2333"/>
                      <a:pt x="101775" y="1572"/>
                    </a:cubicBezTo>
                    <a:lnTo>
                      <a:pt x="497920" y="185119"/>
                    </a:lnTo>
                    <a:cubicBezTo>
                      <a:pt x="506302" y="189024"/>
                      <a:pt x="509921" y="198835"/>
                      <a:pt x="506016" y="207217"/>
                    </a:cubicBezTo>
                    <a:lnTo>
                      <a:pt x="427911" y="375809"/>
                    </a:lnTo>
                    <a:cubicBezTo>
                      <a:pt x="424101" y="384096"/>
                      <a:pt x="414195" y="387716"/>
                      <a:pt x="405813" y="383810"/>
                    </a:cubicBezTo>
                    <a:close/>
                  </a:path>
                </a:pathLst>
              </a:custGeom>
              <a:solidFill>
                <a:srgbClr val="FF74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BA86A334-B731-4B90-98E0-8801F9A53B82}"/>
                  </a:ext>
                </a:extLst>
              </p:cNvPr>
              <p:cNvSpPr/>
              <p:nvPr/>
            </p:nvSpPr>
            <p:spPr>
              <a:xfrm>
                <a:off x="5560423" y="2824176"/>
                <a:ext cx="709597" cy="1206312"/>
              </a:xfrm>
              <a:custGeom>
                <a:avLst/>
                <a:gdLst>
                  <a:gd name="connsiteX0" fmla="*/ 132764 w 709597"/>
                  <a:gd name="connsiteY0" fmla="*/ 875047 h 1206312"/>
                  <a:gd name="connsiteX1" fmla="*/ 117334 w 709597"/>
                  <a:gd name="connsiteY1" fmla="*/ 832852 h 1206312"/>
                  <a:gd name="connsiteX2" fmla="*/ 490904 w 709597"/>
                  <a:gd name="connsiteY2" fmla="*/ 26656 h 1206312"/>
                  <a:gd name="connsiteX3" fmla="*/ 439755 w 709597"/>
                  <a:gd name="connsiteY3" fmla="*/ 2938 h 1206312"/>
                  <a:gd name="connsiteX4" fmla="*/ 397559 w 709597"/>
                  <a:gd name="connsiteY4" fmla="*/ 18369 h 1206312"/>
                  <a:gd name="connsiteX5" fmla="*/ 2938 w 709597"/>
                  <a:gd name="connsiteY5" fmla="*/ 870190 h 1206312"/>
                  <a:gd name="connsiteX6" fmla="*/ 18369 w 709597"/>
                  <a:gd name="connsiteY6" fmla="*/ 912385 h 1206312"/>
                  <a:gd name="connsiteX7" fmla="*/ 646352 w 709597"/>
                  <a:gd name="connsiteY7" fmla="*/ 1203374 h 1206312"/>
                  <a:gd name="connsiteX8" fmla="*/ 688548 w 709597"/>
                  <a:gd name="connsiteY8" fmla="*/ 1187944 h 1206312"/>
                  <a:gd name="connsiteX9" fmla="*/ 709598 w 709597"/>
                  <a:gd name="connsiteY9" fmla="*/ 1142414 h 1206312"/>
                  <a:gd name="connsiteX10" fmla="*/ 132764 w 709597"/>
                  <a:gd name="connsiteY10" fmla="*/ 875047 h 1206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9597" h="1206312">
                    <a:moveTo>
                      <a:pt x="132764" y="875047"/>
                    </a:moveTo>
                    <a:cubicBezTo>
                      <a:pt x="116857" y="867713"/>
                      <a:pt x="109904" y="848758"/>
                      <a:pt x="117334" y="832852"/>
                    </a:cubicBezTo>
                    <a:lnTo>
                      <a:pt x="490904" y="26656"/>
                    </a:lnTo>
                    <a:lnTo>
                      <a:pt x="439755" y="2938"/>
                    </a:lnTo>
                    <a:cubicBezTo>
                      <a:pt x="423848" y="-4396"/>
                      <a:pt x="404989" y="2462"/>
                      <a:pt x="397559" y="18369"/>
                    </a:cubicBezTo>
                    <a:lnTo>
                      <a:pt x="2938" y="870190"/>
                    </a:lnTo>
                    <a:cubicBezTo>
                      <a:pt x="-4396" y="886096"/>
                      <a:pt x="2462" y="904956"/>
                      <a:pt x="18369" y="912385"/>
                    </a:cubicBezTo>
                    <a:lnTo>
                      <a:pt x="646352" y="1203374"/>
                    </a:lnTo>
                    <a:cubicBezTo>
                      <a:pt x="662259" y="1210708"/>
                      <a:pt x="681118" y="1203850"/>
                      <a:pt x="688548" y="1187944"/>
                    </a:cubicBezTo>
                    <a:lnTo>
                      <a:pt x="709598" y="1142414"/>
                    </a:lnTo>
                    <a:lnTo>
                      <a:pt x="132764" y="875047"/>
                    </a:lnTo>
                    <a:close/>
                  </a:path>
                </a:pathLst>
              </a:custGeom>
              <a:solidFill>
                <a:srgbClr val="FFC245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61314C6C-CC26-4A13-939B-27C31DCCE5DA}"/>
                  </a:ext>
                </a:extLst>
              </p:cNvPr>
              <p:cNvSpPr/>
              <p:nvPr/>
            </p:nvSpPr>
            <p:spPr>
              <a:xfrm>
                <a:off x="5966840" y="2824209"/>
                <a:ext cx="679767" cy="1206198"/>
              </a:xfrm>
              <a:custGeom>
                <a:avLst/>
                <a:gdLst>
                  <a:gd name="connsiteX0" fmla="*/ 661321 w 679767"/>
                  <a:gd name="connsiteY0" fmla="*/ 293894 h 1206198"/>
                  <a:gd name="connsiteX1" fmla="*/ 33338 w 679767"/>
                  <a:gd name="connsiteY1" fmla="*/ 2905 h 1206198"/>
                  <a:gd name="connsiteX2" fmla="*/ 0 w 679767"/>
                  <a:gd name="connsiteY2" fmla="*/ 7191 h 1206198"/>
                  <a:gd name="connsiteX3" fmla="*/ 13907 w 679767"/>
                  <a:gd name="connsiteY3" fmla="*/ 10049 h 1206198"/>
                  <a:gd name="connsiteX4" fmla="*/ 641890 w 679767"/>
                  <a:gd name="connsiteY4" fmla="*/ 301038 h 1206198"/>
                  <a:gd name="connsiteX5" fmla="*/ 657320 w 679767"/>
                  <a:gd name="connsiteY5" fmla="*/ 343233 h 1206198"/>
                  <a:gd name="connsiteX6" fmla="*/ 262699 w 679767"/>
                  <a:gd name="connsiteY6" fmla="*/ 1195054 h 1206198"/>
                  <a:gd name="connsiteX7" fmla="*/ 253841 w 679767"/>
                  <a:gd name="connsiteY7" fmla="*/ 1206198 h 1206198"/>
                  <a:gd name="connsiteX8" fmla="*/ 282035 w 679767"/>
                  <a:gd name="connsiteY8" fmla="*/ 1187910 h 1206198"/>
                  <a:gd name="connsiteX9" fmla="*/ 676847 w 679767"/>
                  <a:gd name="connsiteY9" fmla="*/ 335994 h 1206198"/>
                  <a:gd name="connsiteX10" fmla="*/ 661321 w 679767"/>
                  <a:gd name="connsiteY10" fmla="*/ 293894 h 120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9767" h="1206198">
                    <a:moveTo>
                      <a:pt x="661321" y="293894"/>
                    </a:moveTo>
                    <a:lnTo>
                      <a:pt x="33338" y="2905"/>
                    </a:lnTo>
                    <a:cubicBezTo>
                      <a:pt x="21908" y="-2334"/>
                      <a:pt x="9144" y="-238"/>
                      <a:pt x="0" y="7191"/>
                    </a:cubicBezTo>
                    <a:cubicBezTo>
                      <a:pt x="4667" y="7096"/>
                      <a:pt x="9430" y="7953"/>
                      <a:pt x="13907" y="10049"/>
                    </a:cubicBezTo>
                    <a:lnTo>
                      <a:pt x="641890" y="301038"/>
                    </a:lnTo>
                    <a:cubicBezTo>
                      <a:pt x="657797" y="308372"/>
                      <a:pt x="664750" y="327326"/>
                      <a:pt x="657320" y="343233"/>
                    </a:cubicBezTo>
                    <a:lnTo>
                      <a:pt x="262699" y="1195054"/>
                    </a:lnTo>
                    <a:cubicBezTo>
                      <a:pt x="260604" y="1199531"/>
                      <a:pt x="257556" y="1203246"/>
                      <a:pt x="253841" y="1206198"/>
                    </a:cubicBezTo>
                    <a:cubicBezTo>
                      <a:pt x="265557" y="1206008"/>
                      <a:pt x="276797" y="1199340"/>
                      <a:pt x="282035" y="1187910"/>
                    </a:cubicBezTo>
                    <a:lnTo>
                      <a:pt x="676847" y="335994"/>
                    </a:lnTo>
                    <a:cubicBezTo>
                      <a:pt x="684181" y="320088"/>
                      <a:pt x="677228" y="301228"/>
                      <a:pt x="661321" y="293894"/>
                    </a:cubicBezTo>
                    <a:close/>
                  </a:path>
                </a:pathLst>
              </a:custGeom>
              <a:solidFill>
                <a:srgbClr val="FFC2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86" name="Graphic 812">
                <a:extLst>
                  <a:ext uri="{FF2B5EF4-FFF2-40B4-BE49-F238E27FC236}">
                    <a16:creationId xmlns:a16="http://schemas.microsoft.com/office/drawing/2014/main" id="{0967CE09-C4ED-4163-A983-CA8086F84A6A}"/>
                  </a:ext>
                </a:extLst>
              </p:cNvPr>
              <p:cNvGrpSpPr/>
              <p:nvPr/>
            </p:nvGrpSpPr>
            <p:grpSpPr>
              <a:xfrm>
                <a:off x="6031918" y="3040995"/>
                <a:ext cx="385623" cy="257377"/>
                <a:chOff x="6031918" y="3040995"/>
                <a:chExt cx="385623" cy="257377"/>
              </a:xfrm>
              <a:solidFill>
                <a:srgbClr val="FFFFFF"/>
              </a:solidFill>
            </p:grpSpPr>
            <p:sp>
              <p:nvSpPr>
                <p:cNvPr id="387" name="Freeform: Shape 386">
                  <a:extLst>
                    <a:ext uri="{FF2B5EF4-FFF2-40B4-BE49-F238E27FC236}">
                      <a16:creationId xmlns:a16="http://schemas.microsoft.com/office/drawing/2014/main" id="{F91DFE5A-026E-4F0D-8A32-E747BC4E0061}"/>
                    </a:ext>
                  </a:extLst>
                </p:cNvPr>
                <p:cNvSpPr/>
                <p:nvPr/>
              </p:nvSpPr>
              <p:spPr>
                <a:xfrm rot="1491502">
                  <a:off x="6059033" y="3119109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8" name="Freeform: Shape 387">
                  <a:extLst>
                    <a:ext uri="{FF2B5EF4-FFF2-40B4-BE49-F238E27FC236}">
                      <a16:creationId xmlns:a16="http://schemas.microsoft.com/office/drawing/2014/main" id="{BC68DCAE-16F4-4E86-AF13-76EE2FA4E98A}"/>
                    </a:ext>
                  </a:extLst>
                </p:cNvPr>
                <p:cNvSpPr/>
                <p:nvPr/>
              </p:nvSpPr>
              <p:spPr>
                <a:xfrm rot="1491502">
                  <a:off x="6037795" y="3164806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8CE9D84D-AF3D-4B98-A2B3-F1A4D7C56582}"/>
                    </a:ext>
                  </a:extLst>
                </p:cNvPr>
                <p:cNvSpPr/>
                <p:nvPr/>
              </p:nvSpPr>
              <p:spPr>
                <a:xfrm rot="1491502">
                  <a:off x="6016645" y="3210542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366" name="Graphic 812">
              <a:extLst>
                <a:ext uri="{FF2B5EF4-FFF2-40B4-BE49-F238E27FC236}">
                  <a16:creationId xmlns:a16="http://schemas.microsoft.com/office/drawing/2014/main" id="{CB75A07B-80F6-498A-A164-98C76278E105}"/>
                </a:ext>
              </a:extLst>
            </p:cNvPr>
            <p:cNvGrpSpPr/>
            <p:nvPr/>
          </p:nvGrpSpPr>
          <p:grpSpPr>
            <a:xfrm>
              <a:off x="5548385" y="2869669"/>
              <a:ext cx="432668" cy="801244"/>
              <a:chOff x="5548385" y="2869669"/>
              <a:chExt cx="432668" cy="801244"/>
            </a:xfrm>
            <a:solidFill>
              <a:srgbClr val="FF7400"/>
            </a:solidFill>
          </p:grpSpPr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70ABC34D-65E5-496A-8377-25E4ADA05F03}"/>
                  </a:ext>
                </a:extLst>
              </p:cNvPr>
              <p:cNvSpPr/>
              <p:nvPr/>
            </p:nvSpPr>
            <p:spPr>
              <a:xfrm>
                <a:off x="5548385" y="2869669"/>
                <a:ext cx="432668" cy="801244"/>
              </a:xfrm>
              <a:custGeom>
                <a:avLst/>
                <a:gdLst>
                  <a:gd name="connsiteX0" fmla="*/ 413692 w 432668"/>
                  <a:gd name="connsiteY0" fmla="*/ 53266 h 801244"/>
                  <a:gd name="connsiteX1" fmla="*/ 353685 w 432668"/>
                  <a:gd name="connsiteY1" fmla="*/ 25453 h 801244"/>
                  <a:gd name="connsiteX2" fmla="*/ 347208 w 432668"/>
                  <a:gd name="connsiteY2" fmla="*/ 7737 h 801244"/>
                  <a:gd name="connsiteX3" fmla="*/ 347208 w 432668"/>
                  <a:gd name="connsiteY3" fmla="*/ 7737 h 801244"/>
                  <a:gd name="connsiteX4" fmla="*/ 364924 w 432668"/>
                  <a:gd name="connsiteY4" fmla="*/ 1260 h 801244"/>
                  <a:gd name="connsiteX5" fmla="*/ 424932 w 432668"/>
                  <a:gd name="connsiteY5" fmla="*/ 29073 h 801244"/>
                  <a:gd name="connsiteX6" fmla="*/ 431409 w 432668"/>
                  <a:gd name="connsiteY6" fmla="*/ 46789 h 801244"/>
                  <a:gd name="connsiteX7" fmla="*/ 431409 w 432668"/>
                  <a:gd name="connsiteY7" fmla="*/ 46789 h 801244"/>
                  <a:gd name="connsiteX8" fmla="*/ 413692 w 432668"/>
                  <a:gd name="connsiteY8" fmla="*/ 53266 h 801244"/>
                  <a:gd name="connsiteX9" fmla="*/ 402548 w 432668"/>
                  <a:gd name="connsiteY9" fmla="*/ 108988 h 801244"/>
                  <a:gd name="connsiteX10" fmla="*/ 402548 w 432668"/>
                  <a:gd name="connsiteY10" fmla="*/ 108988 h 801244"/>
                  <a:gd name="connsiteX11" fmla="*/ 396071 w 432668"/>
                  <a:gd name="connsiteY11" fmla="*/ 91271 h 801244"/>
                  <a:gd name="connsiteX12" fmla="*/ 336064 w 432668"/>
                  <a:gd name="connsiteY12" fmla="*/ 63458 h 801244"/>
                  <a:gd name="connsiteX13" fmla="*/ 318347 w 432668"/>
                  <a:gd name="connsiteY13" fmla="*/ 69935 h 801244"/>
                  <a:gd name="connsiteX14" fmla="*/ 318347 w 432668"/>
                  <a:gd name="connsiteY14" fmla="*/ 69935 h 801244"/>
                  <a:gd name="connsiteX15" fmla="*/ 324824 w 432668"/>
                  <a:gd name="connsiteY15" fmla="*/ 87652 h 801244"/>
                  <a:gd name="connsiteX16" fmla="*/ 384832 w 432668"/>
                  <a:gd name="connsiteY16" fmla="*/ 115465 h 801244"/>
                  <a:gd name="connsiteX17" fmla="*/ 402548 w 432668"/>
                  <a:gd name="connsiteY17" fmla="*/ 108988 h 801244"/>
                  <a:gd name="connsiteX18" fmla="*/ 373687 w 432668"/>
                  <a:gd name="connsiteY18" fmla="*/ 171281 h 801244"/>
                  <a:gd name="connsiteX19" fmla="*/ 373687 w 432668"/>
                  <a:gd name="connsiteY19" fmla="*/ 171281 h 801244"/>
                  <a:gd name="connsiteX20" fmla="*/ 367210 w 432668"/>
                  <a:gd name="connsiteY20" fmla="*/ 153565 h 801244"/>
                  <a:gd name="connsiteX21" fmla="*/ 307203 w 432668"/>
                  <a:gd name="connsiteY21" fmla="*/ 125752 h 801244"/>
                  <a:gd name="connsiteX22" fmla="*/ 289486 w 432668"/>
                  <a:gd name="connsiteY22" fmla="*/ 132229 h 801244"/>
                  <a:gd name="connsiteX23" fmla="*/ 289486 w 432668"/>
                  <a:gd name="connsiteY23" fmla="*/ 132229 h 801244"/>
                  <a:gd name="connsiteX24" fmla="*/ 295963 w 432668"/>
                  <a:gd name="connsiteY24" fmla="*/ 149945 h 801244"/>
                  <a:gd name="connsiteX25" fmla="*/ 355971 w 432668"/>
                  <a:gd name="connsiteY25" fmla="*/ 177758 h 801244"/>
                  <a:gd name="connsiteX26" fmla="*/ 373687 w 432668"/>
                  <a:gd name="connsiteY26" fmla="*/ 171281 h 801244"/>
                  <a:gd name="connsiteX27" fmla="*/ 344922 w 432668"/>
                  <a:gd name="connsiteY27" fmla="*/ 233479 h 801244"/>
                  <a:gd name="connsiteX28" fmla="*/ 344922 w 432668"/>
                  <a:gd name="connsiteY28" fmla="*/ 233479 h 801244"/>
                  <a:gd name="connsiteX29" fmla="*/ 338445 w 432668"/>
                  <a:gd name="connsiteY29" fmla="*/ 215763 h 801244"/>
                  <a:gd name="connsiteX30" fmla="*/ 278437 w 432668"/>
                  <a:gd name="connsiteY30" fmla="*/ 187950 h 801244"/>
                  <a:gd name="connsiteX31" fmla="*/ 260721 w 432668"/>
                  <a:gd name="connsiteY31" fmla="*/ 194427 h 801244"/>
                  <a:gd name="connsiteX32" fmla="*/ 260721 w 432668"/>
                  <a:gd name="connsiteY32" fmla="*/ 194427 h 801244"/>
                  <a:gd name="connsiteX33" fmla="*/ 267198 w 432668"/>
                  <a:gd name="connsiteY33" fmla="*/ 212143 h 801244"/>
                  <a:gd name="connsiteX34" fmla="*/ 327205 w 432668"/>
                  <a:gd name="connsiteY34" fmla="*/ 239956 h 801244"/>
                  <a:gd name="connsiteX35" fmla="*/ 344922 w 432668"/>
                  <a:gd name="connsiteY35" fmla="*/ 233479 h 801244"/>
                  <a:gd name="connsiteX36" fmla="*/ 316061 w 432668"/>
                  <a:gd name="connsiteY36" fmla="*/ 295678 h 801244"/>
                  <a:gd name="connsiteX37" fmla="*/ 316061 w 432668"/>
                  <a:gd name="connsiteY37" fmla="*/ 295678 h 801244"/>
                  <a:gd name="connsiteX38" fmla="*/ 309584 w 432668"/>
                  <a:gd name="connsiteY38" fmla="*/ 277961 h 801244"/>
                  <a:gd name="connsiteX39" fmla="*/ 249577 w 432668"/>
                  <a:gd name="connsiteY39" fmla="*/ 250148 h 801244"/>
                  <a:gd name="connsiteX40" fmla="*/ 231860 w 432668"/>
                  <a:gd name="connsiteY40" fmla="*/ 256625 h 801244"/>
                  <a:gd name="connsiteX41" fmla="*/ 231860 w 432668"/>
                  <a:gd name="connsiteY41" fmla="*/ 256625 h 801244"/>
                  <a:gd name="connsiteX42" fmla="*/ 238337 w 432668"/>
                  <a:gd name="connsiteY42" fmla="*/ 274342 h 801244"/>
                  <a:gd name="connsiteX43" fmla="*/ 298345 w 432668"/>
                  <a:gd name="connsiteY43" fmla="*/ 302155 h 801244"/>
                  <a:gd name="connsiteX44" fmla="*/ 316061 w 432668"/>
                  <a:gd name="connsiteY44" fmla="*/ 295678 h 801244"/>
                  <a:gd name="connsiteX45" fmla="*/ 287200 w 432668"/>
                  <a:gd name="connsiteY45" fmla="*/ 357971 h 801244"/>
                  <a:gd name="connsiteX46" fmla="*/ 287200 w 432668"/>
                  <a:gd name="connsiteY46" fmla="*/ 357971 h 801244"/>
                  <a:gd name="connsiteX47" fmla="*/ 280723 w 432668"/>
                  <a:gd name="connsiteY47" fmla="*/ 340255 h 801244"/>
                  <a:gd name="connsiteX48" fmla="*/ 220716 w 432668"/>
                  <a:gd name="connsiteY48" fmla="*/ 312442 h 801244"/>
                  <a:gd name="connsiteX49" fmla="*/ 202999 w 432668"/>
                  <a:gd name="connsiteY49" fmla="*/ 318919 h 801244"/>
                  <a:gd name="connsiteX50" fmla="*/ 202999 w 432668"/>
                  <a:gd name="connsiteY50" fmla="*/ 318919 h 801244"/>
                  <a:gd name="connsiteX51" fmla="*/ 209476 w 432668"/>
                  <a:gd name="connsiteY51" fmla="*/ 336635 h 801244"/>
                  <a:gd name="connsiteX52" fmla="*/ 269484 w 432668"/>
                  <a:gd name="connsiteY52" fmla="*/ 364448 h 801244"/>
                  <a:gd name="connsiteX53" fmla="*/ 287200 w 432668"/>
                  <a:gd name="connsiteY53" fmla="*/ 357971 h 801244"/>
                  <a:gd name="connsiteX54" fmla="*/ 258435 w 432668"/>
                  <a:gd name="connsiteY54" fmla="*/ 420169 h 801244"/>
                  <a:gd name="connsiteX55" fmla="*/ 258435 w 432668"/>
                  <a:gd name="connsiteY55" fmla="*/ 420169 h 801244"/>
                  <a:gd name="connsiteX56" fmla="*/ 251958 w 432668"/>
                  <a:gd name="connsiteY56" fmla="*/ 402453 h 801244"/>
                  <a:gd name="connsiteX57" fmla="*/ 191950 w 432668"/>
                  <a:gd name="connsiteY57" fmla="*/ 374640 h 801244"/>
                  <a:gd name="connsiteX58" fmla="*/ 174234 w 432668"/>
                  <a:gd name="connsiteY58" fmla="*/ 381117 h 801244"/>
                  <a:gd name="connsiteX59" fmla="*/ 174234 w 432668"/>
                  <a:gd name="connsiteY59" fmla="*/ 381117 h 801244"/>
                  <a:gd name="connsiteX60" fmla="*/ 180711 w 432668"/>
                  <a:gd name="connsiteY60" fmla="*/ 398833 h 801244"/>
                  <a:gd name="connsiteX61" fmla="*/ 240718 w 432668"/>
                  <a:gd name="connsiteY61" fmla="*/ 426646 h 801244"/>
                  <a:gd name="connsiteX62" fmla="*/ 258435 w 432668"/>
                  <a:gd name="connsiteY62" fmla="*/ 420169 h 801244"/>
                  <a:gd name="connsiteX63" fmla="*/ 229574 w 432668"/>
                  <a:gd name="connsiteY63" fmla="*/ 482368 h 801244"/>
                  <a:gd name="connsiteX64" fmla="*/ 229574 w 432668"/>
                  <a:gd name="connsiteY64" fmla="*/ 482368 h 801244"/>
                  <a:gd name="connsiteX65" fmla="*/ 223097 w 432668"/>
                  <a:gd name="connsiteY65" fmla="*/ 464651 h 801244"/>
                  <a:gd name="connsiteX66" fmla="*/ 163090 w 432668"/>
                  <a:gd name="connsiteY66" fmla="*/ 436838 h 801244"/>
                  <a:gd name="connsiteX67" fmla="*/ 145373 w 432668"/>
                  <a:gd name="connsiteY67" fmla="*/ 443315 h 801244"/>
                  <a:gd name="connsiteX68" fmla="*/ 145373 w 432668"/>
                  <a:gd name="connsiteY68" fmla="*/ 443315 h 801244"/>
                  <a:gd name="connsiteX69" fmla="*/ 151850 w 432668"/>
                  <a:gd name="connsiteY69" fmla="*/ 461032 h 801244"/>
                  <a:gd name="connsiteX70" fmla="*/ 211858 w 432668"/>
                  <a:gd name="connsiteY70" fmla="*/ 488845 h 801244"/>
                  <a:gd name="connsiteX71" fmla="*/ 229574 w 432668"/>
                  <a:gd name="connsiteY71" fmla="*/ 482368 h 801244"/>
                  <a:gd name="connsiteX72" fmla="*/ 200713 w 432668"/>
                  <a:gd name="connsiteY72" fmla="*/ 544566 h 801244"/>
                  <a:gd name="connsiteX73" fmla="*/ 200713 w 432668"/>
                  <a:gd name="connsiteY73" fmla="*/ 544566 h 801244"/>
                  <a:gd name="connsiteX74" fmla="*/ 194236 w 432668"/>
                  <a:gd name="connsiteY74" fmla="*/ 526849 h 801244"/>
                  <a:gd name="connsiteX75" fmla="*/ 134229 w 432668"/>
                  <a:gd name="connsiteY75" fmla="*/ 499036 h 801244"/>
                  <a:gd name="connsiteX76" fmla="*/ 116512 w 432668"/>
                  <a:gd name="connsiteY76" fmla="*/ 505513 h 801244"/>
                  <a:gd name="connsiteX77" fmla="*/ 116512 w 432668"/>
                  <a:gd name="connsiteY77" fmla="*/ 505513 h 801244"/>
                  <a:gd name="connsiteX78" fmla="*/ 122989 w 432668"/>
                  <a:gd name="connsiteY78" fmla="*/ 523230 h 801244"/>
                  <a:gd name="connsiteX79" fmla="*/ 182997 w 432668"/>
                  <a:gd name="connsiteY79" fmla="*/ 551043 h 801244"/>
                  <a:gd name="connsiteX80" fmla="*/ 200713 w 432668"/>
                  <a:gd name="connsiteY80" fmla="*/ 544566 h 801244"/>
                  <a:gd name="connsiteX81" fmla="*/ 171948 w 432668"/>
                  <a:gd name="connsiteY81" fmla="*/ 606859 h 801244"/>
                  <a:gd name="connsiteX82" fmla="*/ 171948 w 432668"/>
                  <a:gd name="connsiteY82" fmla="*/ 606859 h 801244"/>
                  <a:gd name="connsiteX83" fmla="*/ 165471 w 432668"/>
                  <a:gd name="connsiteY83" fmla="*/ 589143 h 801244"/>
                  <a:gd name="connsiteX84" fmla="*/ 105463 w 432668"/>
                  <a:gd name="connsiteY84" fmla="*/ 561330 h 801244"/>
                  <a:gd name="connsiteX85" fmla="*/ 87747 w 432668"/>
                  <a:gd name="connsiteY85" fmla="*/ 567807 h 801244"/>
                  <a:gd name="connsiteX86" fmla="*/ 87747 w 432668"/>
                  <a:gd name="connsiteY86" fmla="*/ 567807 h 801244"/>
                  <a:gd name="connsiteX87" fmla="*/ 94224 w 432668"/>
                  <a:gd name="connsiteY87" fmla="*/ 585523 h 801244"/>
                  <a:gd name="connsiteX88" fmla="*/ 154231 w 432668"/>
                  <a:gd name="connsiteY88" fmla="*/ 613336 h 801244"/>
                  <a:gd name="connsiteX89" fmla="*/ 171948 w 432668"/>
                  <a:gd name="connsiteY89" fmla="*/ 606859 h 801244"/>
                  <a:gd name="connsiteX90" fmla="*/ 143087 w 432668"/>
                  <a:gd name="connsiteY90" fmla="*/ 669058 h 801244"/>
                  <a:gd name="connsiteX91" fmla="*/ 143087 w 432668"/>
                  <a:gd name="connsiteY91" fmla="*/ 669058 h 801244"/>
                  <a:gd name="connsiteX92" fmla="*/ 136610 w 432668"/>
                  <a:gd name="connsiteY92" fmla="*/ 651341 h 801244"/>
                  <a:gd name="connsiteX93" fmla="*/ 76603 w 432668"/>
                  <a:gd name="connsiteY93" fmla="*/ 623528 h 801244"/>
                  <a:gd name="connsiteX94" fmla="*/ 58886 w 432668"/>
                  <a:gd name="connsiteY94" fmla="*/ 630005 h 801244"/>
                  <a:gd name="connsiteX95" fmla="*/ 58886 w 432668"/>
                  <a:gd name="connsiteY95" fmla="*/ 630005 h 801244"/>
                  <a:gd name="connsiteX96" fmla="*/ 65363 w 432668"/>
                  <a:gd name="connsiteY96" fmla="*/ 647722 h 801244"/>
                  <a:gd name="connsiteX97" fmla="*/ 125371 w 432668"/>
                  <a:gd name="connsiteY97" fmla="*/ 675535 h 801244"/>
                  <a:gd name="connsiteX98" fmla="*/ 143087 w 432668"/>
                  <a:gd name="connsiteY98" fmla="*/ 669058 h 801244"/>
                  <a:gd name="connsiteX99" fmla="*/ 114226 w 432668"/>
                  <a:gd name="connsiteY99" fmla="*/ 731256 h 801244"/>
                  <a:gd name="connsiteX100" fmla="*/ 114226 w 432668"/>
                  <a:gd name="connsiteY100" fmla="*/ 731256 h 801244"/>
                  <a:gd name="connsiteX101" fmla="*/ 107749 w 432668"/>
                  <a:gd name="connsiteY101" fmla="*/ 713539 h 801244"/>
                  <a:gd name="connsiteX102" fmla="*/ 47742 w 432668"/>
                  <a:gd name="connsiteY102" fmla="*/ 685726 h 801244"/>
                  <a:gd name="connsiteX103" fmla="*/ 30025 w 432668"/>
                  <a:gd name="connsiteY103" fmla="*/ 692203 h 801244"/>
                  <a:gd name="connsiteX104" fmla="*/ 30025 w 432668"/>
                  <a:gd name="connsiteY104" fmla="*/ 692203 h 801244"/>
                  <a:gd name="connsiteX105" fmla="*/ 36502 w 432668"/>
                  <a:gd name="connsiteY105" fmla="*/ 709920 h 801244"/>
                  <a:gd name="connsiteX106" fmla="*/ 96510 w 432668"/>
                  <a:gd name="connsiteY106" fmla="*/ 737733 h 801244"/>
                  <a:gd name="connsiteX107" fmla="*/ 114226 w 432668"/>
                  <a:gd name="connsiteY107" fmla="*/ 731256 h 801244"/>
                  <a:gd name="connsiteX108" fmla="*/ 85461 w 432668"/>
                  <a:gd name="connsiteY108" fmla="*/ 793549 h 801244"/>
                  <a:gd name="connsiteX109" fmla="*/ 85461 w 432668"/>
                  <a:gd name="connsiteY109" fmla="*/ 793549 h 801244"/>
                  <a:gd name="connsiteX110" fmla="*/ 78984 w 432668"/>
                  <a:gd name="connsiteY110" fmla="*/ 775833 h 801244"/>
                  <a:gd name="connsiteX111" fmla="*/ 18976 w 432668"/>
                  <a:gd name="connsiteY111" fmla="*/ 748020 h 801244"/>
                  <a:gd name="connsiteX112" fmla="*/ 1260 w 432668"/>
                  <a:gd name="connsiteY112" fmla="*/ 754497 h 801244"/>
                  <a:gd name="connsiteX113" fmla="*/ 1260 w 432668"/>
                  <a:gd name="connsiteY113" fmla="*/ 754497 h 801244"/>
                  <a:gd name="connsiteX114" fmla="*/ 7737 w 432668"/>
                  <a:gd name="connsiteY114" fmla="*/ 772213 h 801244"/>
                  <a:gd name="connsiteX115" fmla="*/ 67744 w 432668"/>
                  <a:gd name="connsiteY115" fmla="*/ 800026 h 801244"/>
                  <a:gd name="connsiteX116" fmla="*/ 85461 w 432668"/>
                  <a:gd name="connsiteY116" fmla="*/ 793549 h 801244"/>
                  <a:gd name="connsiteX117" fmla="*/ 413692 w 432668"/>
                  <a:gd name="connsiteY117" fmla="*/ 53266 h 801244"/>
                  <a:gd name="connsiteX118" fmla="*/ 353685 w 432668"/>
                  <a:gd name="connsiteY118" fmla="*/ 25453 h 801244"/>
                  <a:gd name="connsiteX119" fmla="*/ 347208 w 432668"/>
                  <a:gd name="connsiteY119" fmla="*/ 7737 h 801244"/>
                  <a:gd name="connsiteX120" fmla="*/ 347208 w 432668"/>
                  <a:gd name="connsiteY120" fmla="*/ 7737 h 801244"/>
                  <a:gd name="connsiteX121" fmla="*/ 364924 w 432668"/>
                  <a:gd name="connsiteY121" fmla="*/ 1260 h 801244"/>
                  <a:gd name="connsiteX122" fmla="*/ 424932 w 432668"/>
                  <a:gd name="connsiteY122" fmla="*/ 29073 h 801244"/>
                  <a:gd name="connsiteX123" fmla="*/ 431409 w 432668"/>
                  <a:gd name="connsiteY123" fmla="*/ 46789 h 801244"/>
                  <a:gd name="connsiteX124" fmla="*/ 431409 w 432668"/>
                  <a:gd name="connsiteY124" fmla="*/ 46789 h 801244"/>
                  <a:gd name="connsiteX125" fmla="*/ 413692 w 432668"/>
                  <a:gd name="connsiteY125" fmla="*/ 53266 h 801244"/>
                  <a:gd name="connsiteX126" fmla="*/ 402548 w 432668"/>
                  <a:gd name="connsiteY126" fmla="*/ 108988 h 801244"/>
                  <a:gd name="connsiteX127" fmla="*/ 402548 w 432668"/>
                  <a:gd name="connsiteY127" fmla="*/ 108988 h 801244"/>
                  <a:gd name="connsiteX128" fmla="*/ 396071 w 432668"/>
                  <a:gd name="connsiteY128" fmla="*/ 91271 h 801244"/>
                  <a:gd name="connsiteX129" fmla="*/ 336064 w 432668"/>
                  <a:gd name="connsiteY129" fmla="*/ 63458 h 801244"/>
                  <a:gd name="connsiteX130" fmla="*/ 318347 w 432668"/>
                  <a:gd name="connsiteY130" fmla="*/ 69935 h 801244"/>
                  <a:gd name="connsiteX131" fmla="*/ 318347 w 432668"/>
                  <a:gd name="connsiteY131" fmla="*/ 69935 h 801244"/>
                  <a:gd name="connsiteX132" fmla="*/ 324824 w 432668"/>
                  <a:gd name="connsiteY132" fmla="*/ 87652 h 801244"/>
                  <a:gd name="connsiteX133" fmla="*/ 384832 w 432668"/>
                  <a:gd name="connsiteY133" fmla="*/ 115465 h 801244"/>
                  <a:gd name="connsiteX134" fmla="*/ 402548 w 432668"/>
                  <a:gd name="connsiteY134" fmla="*/ 108988 h 801244"/>
                  <a:gd name="connsiteX135" fmla="*/ 373687 w 432668"/>
                  <a:gd name="connsiteY135" fmla="*/ 171281 h 801244"/>
                  <a:gd name="connsiteX136" fmla="*/ 373687 w 432668"/>
                  <a:gd name="connsiteY136" fmla="*/ 171281 h 801244"/>
                  <a:gd name="connsiteX137" fmla="*/ 367210 w 432668"/>
                  <a:gd name="connsiteY137" fmla="*/ 153565 h 801244"/>
                  <a:gd name="connsiteX138" fmla="*/ 307203 w 432668"/>
                  <a:gd name="connsiteY138" fmla="*/ 125752 h 801244"/>
                  <a:gd name="connsiteX139" fmla="*/ 289486 w 432668"/>
                  <a:gd name="connsiteY139" fmla="*/ 132229 h 801244"/>
                  <a:gd name="connsiteX140" fmla="*/ 289486 w 432668"/>
                  <a:gd name="connsiteY140" fmla="*/ 132229 h 801244"/>
                  <a:gd name="connsiteX141" fmla="*/ 295963 w 432668"/>
                  <a:gd name="connsiteY141" fmla="*/ 149945 h 801244"/>
                  <a:gd name="connsiteX142" fmla="*/ 355971 w 432668"/>
                  <a:gd name="connsiteY142" fmla="*/ 177758 h 801244"/>
                  <a:gd name="connsiteX143" fmla="*/ 373687 w 432668"/>
                  <a:gd name="connsiteY143" fmla="*/ 171281 h 801244"/>
                  <a:gd name="connsiteX144" fmla="*/ 344922 w 432668"/>
                  <a:gd name="connsiteY144" fmla="*/ 233479 h 801244"/>
                  <a:gd name="connsiteX145" fmla="*/ 344922 w 432668"/>
                  <a:gd name="connsiteY145" fmla="*/ 233479 h 801244"/>
                  <a:gd name="connsiteX146" fmla="*/ 338445 w 432668"/>
                  <a:gd name="connsiteY146" fmla="*/ 215763 h 801244"/>
                  <a:gd name="connsiteX147" fmla="*/ 278437 w 432668"/>
                  <a:gd name="connsiteY147" fmla="*/ 187950 h 801244"/>
                  <a:gd name="connsiteX148" fmla="*/ 260721 w 432668"/>
                  <a:gd name="connsiteY148" fmla="*/ 194427 h 801244"/>
                  <a:gd name="connsiteX149" fmla="*/ 260721 w 432668"/>
                  <a:gd name="connsiteY149" fmla="*/ 194427 h 801244"/>
                  <a:gd name="connsiteX150" fmla="*/ 267198 w 432668"/>
                  <a:gd name="connsiteY150" fmla="*/ 212143 h 801244"/>
                  <a:gd name="connsiteX151" fmla="*/ 327205 w 432668"/>
                  <a:gd name="connsiteY151" fmla="*/ 239956 h 801244"/>
                  <a:gd name="connsiteX152" fmla="*/ 344922 w 432668"/>
                  <a:gd name="connsiteY152" fmla="*/ 233479 h 801244"/>
                  <a:gd name="connsiteX153" fmla="*/ 316061 w 432668"/>
                  <a:gd name="connsiteY153" fmla="*/ 295678 h 801244"/>
                  <a:gd name="connsiteX154" fmla="*/ 316061 w 432668"/>
                  <a:gd name="connsiteY154" fmla="*/ 295678 h 801244"/>
                  <a:gd name="connsiteX155" fmla="*/ 309584 w 432668"/>
                  <a:gd name="connsiteY155" fmla="*/ 277961 h 801244"/>
                  <a:gd name="connsiteX156" fmla="*/ 249577 w 432668"/>
                  <a:gd name="connsiteY156" fmla="*/ 250148 h 801244"/>
                  <a:gd name="connsiteX157" fmla="*/ 231860 w 432668"/>
                  <a:gd name="connsiteY157" fmla="*/ 256625 h 801244"/>
                  <a:gd name="connsiteX158" fmla="*/ 231860 w 432668"/>
                  <a:gd name="connsiteY158" fmla="*/ 256625 h 801244"/>
                  <a:gd name="connsiteX159" fmla="*/ 238337 w 432668"/>
                  <a:gd name="connsiteY159" fmla="*/ 274342 h 801244"/>
                  <a:gd name="connsiteX160" fmla="*/ 298345 w 432668"/>
                  <a:gd name="connsiteY160" fmla="*/ 302155 h 801244"/>
                  <a:gd name="connsiteX161" fmla="*/ 316061 w 432668"/>
                  <a:gd name="connsiteY161" fmla="*/ 295678 h 801244"/>
                  <a:gd name="connsiteX162" fmla="*/ 287200 w 432668"/>
                  <a:gd name="connsiteY162" fmla="*/ 357971 h 801244"/>
                  <a:gd name="connsiteX163" fmla="*/ 287200 w 432668"/>
                  <a:gd name="connsiteY163" fmla="*/ 357971 h 801244"/>
                  <a:gd name="connsiteX164" fmla="*/ 280723 w 432668"/>
                  <a:gd name="connsiteY164" fmla="*/ 340255 h 801244"/>
                  <a:gd name="connsiteX165" fmla="*/ 220716 w 432668"/>
                  <a:gd name="connsiteY165" fmla="*/ 312442 h 801244"/>
                  <a:gd name="connsiteX166" fmla="*/ 202999 w 432668"/>
                  <a:gd name="connsiteY166" fmla="*/ 318919 h 801244"/>
                  <a:gd name="connsiteX167" fmla="*/ 202999 w 432668"/>
                  <a:gd name="connsiteY167" fmla="*/ 318919 h 801244"/>
                  <a:gd name="connsiteX168" fmla="*/ 209476 w 432668"/>
                  <a:gd name="connsiteY168" fmla="*/ 336635 h 801244"/>
                  <a:gd name="connsiteX169" fmla="*/ 269484 w 432668"/>
                  <a:gd name="connsiteY169" fmla="*/ 364448 h 801244"/>
                  <a:gd name="connsiteX170" fmla="*/ 287200 w 432668"/>
                  <a:gd name="connsiteY170" fmla="*/ 357971 h 801244"/>
                  <a:gd name="connsiteX171" fmla="*/ 258435 w 432668"/>
                  <a:gd name="connsiteY171" fmla="*/ 420169 h 801244"/>
                  <a:gd name="connsiteX172" fmla="*/ 258435 w 432668"/>
                  <a:gd name="connsiteY172" fmla="*/ 420169 h 801244"/>
                  <a:gd name="connsiteX173" fmla="*/ 251958 w 432668"/>
                  <a:gd name="connsiteY173" fmla="*/ 402453 h 801244"/>
                  <a:gd name="connsiteX174" fmla="*/ 191950 w 432668"/>
                  <a:gd name="connsiteY174" fmla="*/ 374640 h 801244"/>
                  <a:gd name="connsiteX175" fmla="*/ 174234 w 432668"/>
                  <a:gd name="connsiteY175" fmla="*/ 381117 h 801244"/>
                  <a:gd name="connsiteX176" fmla="*/ 174234 w 432668"/>
                  <a:gd name="connsiteY176" fmla="*/ 381117 h 801244"/>
                  <a:gd name="connsiteX177" fmla="*/ 180711 w 432668"/>
                  <a:gd name="connsiteY177" fmla="*/ 398833 h 801244"/>
                  <a:gd name="connsiteX178" fmla="*/ 240718 w 432668"/>
                  <a:gd name="connsiteY178" fmla="*/ 426646 h 801244"/>
                  <a:gd name="connsiteX179" fmla="*/ 258435 w 432668"/>
                  <a:gd name="connsiteY179" fmla="*/ 420169 h 801244"/>
                  <a:gd name="connsiteX180" fmla="*/ 229574 w 432668"/>
                  <a:gd name="connsiteY180" fmla="*/ 482368 h 801244"/>
                  <a:gd name="connsiteX181" fmla="*/ 229574 w 432668"/>
                  <a:gd name="connsiteY181" fmla="*/ 482368 h 801244"/>
                  <a:gd name="connsiteX182" fmla="*/ 223097 w 432668"/>
                  <a:gd name="connsiteY182" fmla="*/ 464651 h 801244"/>
                  <a:gd name="connsiteX183" fmla="*/ 163090 w 432668"/>
                  <a:gd name="connsiteY183" fmla="*/ 436838 h 801244"/>
                  <a:gd name="connsiteX184" fmla="*/ 145373 w 432668"/>
                  <a:gd name="connsiteY184" fmla="*/ 443315 h 801244"/>
                  <a:gd name="connsiteX185" fmla="*/ 145373 w 432668"/>
                  <a:gd name="connsiteY185" fmla="*/ 443315 h 801244"/>
                  <a:gd name="connsiteX186" fmla="*/ 151850 w 432668"/>
                  <a:gd name="connsiteY186" fmla="*/ 461032 h 801244"/>
                  <a:gd name="connsiteX187" fmla="*/ 211858 w 432668"/>
                  <a:gd name="connsiteY187" fmla="*/ 488845 h 801244"/>
                  <a:gd name="connsiteX188" fmla="*/ 229574 w 432668"/>
                  <a:gd name="connsiteY188" fmla="*/ 482368 h 801244"/>
                  <a:gd name="connsiteX189" fmla="*/ 200713 w 432668"/>
                  <a:gd name="connsiteY189" fmla="*/ 544566 h 801244"/>
                  <a:gd name="connsiteX190" fmla="*/ 200713 w 432668"/>
                  <a:gd name="connsiteY190" fmla="*/ 544566 h 801244"/>
                  <a:gd name="connsiteX191" fmla="*/ 194236 w 432668"/>
                  <a:gd name="connsiteY191" fmla="*/ 526849 h 801244"/>
                  <a:gd name="connsiteX192" fmla="*/ 134229 w 432668"/>
                  <a:gd name="connsiteY192" fmla="*/ 499036 h 801244"/>
                  <a:gd name="connsiteX193" fmla="*/ 116512 w 432668"/>
                  <a:gd name="connsiteY193" fmla="*/ 505513 h 801244"/>
                  <a:gd name="connsiteX194" fmla="*/ 116512 w 432668"/>
                  <a:gd name="connsiteY194" fmla="*/ 505513 h 801244"/>
                  <a:gd name="connsiteX195" fmla="*/ 122989 w 432668"/>
                  <a:gd name="connsiteY195" fmla="*/ 523230 h 801244"/>
                  <a:gd name="connsiteX196" fmla="*/ 182997 w 432668"/>
                  <a:gd name="connsiteY196" fmla="*/ 551043 h 801244"/>
                  <a:gd name="connsiteX197" fmla="*/ 200713 w 432668"/>
                  <a:gd name="connsiteY197" fmla="*/ 544566 h 801244"/>
                  <a:gd name="connsiteX198" fmla="*/ 171948 w 432668"/>
                  <a:gd name="connsiteY198" fmla="*/ 606859 h 801244"/>
                  <a:gd name="connsiteX199" fmla="*/ 171948 w 432668"/>
                  <a:gd name="connsiteY199" fmla="*/ 606859 h 801244"/>
                  <a:gd name="connsiteX200" fmla="*/ 165471 w 432668"/>
                  <a:gd name="connsiteY200" fmla="*/ 589143 h 801244"/>
                  <a:gd name="connsiteX201" fmla="*/ 105463 w 432668"/>
                  <a:gd name="connsiteY201" fmla="*/ 561330 h 801244"/>
                  <a:gd name="connsiteX202" fmla="*/ 87747 w 432668"/>
                  <a:gd name="connsiteY202" fmla="*/ 567807 h 801244"/>
                  <a:gd name="connsiteX203" fmla="*/ 87747 w 432668"/>
                  <a:gd name="connsiteY203" fmla="*/ 567807 h 801244"/>
                  <a:gd name="connsiteX204" fmla="*/ 94224 w 432668"/>
                  <a:gd name="connsiteY204" fmla="*/ 585523 h 801244"/>
                  <a:gd name="connsiteX205" fmla="*/ 154231 w 432668"/>
                  <a:gd name="connsiteY205" fmla="*/ 613336 h 801244"/>
                  <a:gd name="connsiteX206" fmla="*/ 171948 w 432668"/>
                  <a:gd name="connsiteY206" fmla="*/ 606859 h 801244"/>
                  <a:gd name="connsiteX207" fmla="*/ 143087 w 432668"/>
                  <a:gd name="connsiteY207" fmla="*/ 669058 h 801244"/>
                  <a:gd name="connsiteX208" fmla="*/ 143087 w 432668"/>
                  <a:gd name="connsiteY208" fmla="*/ 669058 h 801244"/>
                  <a:gd name="connsiteX209" fmla="*/ 136610 w 432668"/>
                  <a:gd name="connsiteY209" fmla="*/ 651341 h 801244"/>
                  <a:gd name="connsiteX210" fmla="*/ 76603 w 432668"/>
                  <a:gd name="connsiteY210" fmla="*/ 623528 h 801244"/>
                  <a:gd name="connsiteX211" fmla="*/ 58886 w 432668"/>
                  <a:gd name="connsiteY211" fmla="*/ 630005 h 801244"/>
                  <a:gd name="connsiteX212" fmla="*/ 58886 w 432668"/>
                  <a:gd name="connsiteY212" fmla="*/ 630005 h 801244"/>
                  <a:gd name="connsiteX213" fmla="*/ 65363 w 432668"/>
                  <a:gd name="connsiteY213" fmla="*/ 647722 h 801244"/>
                  <a:gd name="connsiteX214" fmla="*/ 125371 w 432668"/>
                  <a:gd name="connsiteY214" fmla="*/ 675535 h 801244"/>
                  <a:gd name="connsiteX215" fmla="*/ 143087 w 432668"/>
                  <a:gd name="connsiteY215" fmla="*/ 669058 h 801244"/>
                  <a:gd name="connsiteX216" fmla="*/ 114226 w 432668"/>
                  <a:gd name="connsiteY216" fmla="*/ 731256 h 801244"/>
                  <a:gd name="connsiteX217" fmla="*/ 114226 w 432668"/>
                  <a:gd name="connsiteY217" fmla="*/ 731256 h 801244"/>
                  <a:gd name="connsiteX218" fmla="*/ 107749 w 432668"/>
                  <a:gd name="connsiteY218" fmla="*/ 713539 h 801244"/>
                  <a:gd name="connsiteX219" fmla="*/ 47742 w 432668"/>
                  <a:gd name="connsiteY219" fmla="*/ 685726 h 801244"/>
                  <a:gd name="connsiteX220" fmla="*/ 30025 w 432668"/>
                  <a:gd name="connsiteY220" fmla="*/ 692203 h 801244"/>
                  <a:gd name="connsiteX221" fmla="*/ 30025 w 432668"/>
                  <a:gd name="connsiteY221" fmla="*/ 692203 h 801244"/>
                  <a:gd name="connsiteX222" fmla="*/ 36502 w 432668"/>
                  <a:gd name="connsiteY222" fmla="*/ 709920 h 801244"/>
                  <a:gd name="connsiteX223" fmla="*/ 96510 w 432668"/>
                  <a:gd name="connsiteY223" fmla="*/ 737733 h 801244"/>
                  <a:gd name="connsiteX224" fmla="*/ 114226 w 432668"/>
                  <a:gd name="connsiteY224" fmla="*/ 731256 h 801244"/>
                  <a:gd name="connsiteX225" fmla="*/ 85461 w 432668"/>
                  <a:gd name="connsiteY225" fmla="*/ 793549 h 801244"/>
                  <a:gd name="connsiteX226" fmla="*/ 85461 w 432668"/>
                  <a:gd name="connsiteY226" fmla="*/ 793549 h 801244"/>
                  <a:gd name="connsiteX227" fmla="*/ 78984 w 432668"/>
                  <a:gd name="connsiteY227" fmla="*/ 775833 h 801244"/>
                  <a:gd name="connsiteX228" fmla="*/ 18976 w 432668"/>
                  <a:gd name="connsiteY228" fmla="*/ 748020 h 801244"/>
                  <a:gd name="connsiteX229" fmla="*/ 1260 w 432668"/>
                  <a:gd name="connsiteY229" fmla="*/ 754497 h 801244"/>
                  <a:gd name="connsiteX230" fmla="*/ 1260 w 432668"/>
                  <a:gd name="connsiteY230" fmla="*/ 754497 h 801244"/>
                  <a:gd name="connsiteX231" fmla="*/ 7737 w 432668"/>
                  <a:gd name="connsiteY231" fmla="*/ 772213 h 801244"/>
                  <a:gd name="connsiteX232" fmla="*/ 67744 w 432668"/>
                  <a:gd name="connsiteY232" fmla="*/ 800026 h 801244"/>
                  <a:gd name="connsiteX233" fmla="*/ 85461 w 432668"/>
                  <a:gd name="connsiteY233" fmla="*/ 793549 h 80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432668" h="801244">
                    <a:moveTo>
                      <a:pt x="413692" y="53266"/>
                    </a:moveTo>
                    <a:lnTo>
                      <a:pt x="353685" y="25453"/>
                    </a:lnTo>
                    <a:cubicBezTo>
                      <a:pt x="347017" y="22310"/>
                      <a:pt x="344065" y="14404"/>
                      <a:pt x="347208" y="7737"/>
                    </a:cubicBezTo>
                    <a:lnTo>
                      <a:pt x="347208" y="7737"/>
                    </a:lnTo>
                    <a:cubicBezTo>
                      <a:pt x="350351" y="1069"/>
                      <a:pt x="358257" y="-1883"/>
                      <a:pt x="364924" y="1260"/>
                    </a:cubicBezTo>
                    <a:lnTo>
                      <a:pt x="424932" y="29073"/>
                    </a:lnTo>
                    <a:cubicBezTo>
                      <a:pt x="431599" y="32216"/>
                      <a:pt x="434552" y="40122"/>
                      <a:pt x="431409" y="46789"/>
                    </a:cubicBezTo>
                    <a:lnTo>
                      <a:pt x="431409" y="46789"/>
                    </a:lnTo>
                    <a:cubicBezTo>
                      <a:pt x="428266" y="53457"/>
                      <a:pt x="420360" y="56410"/>
                      <a:pt x="413692" y="53266"/>
                    </a:cubicBezTo>
                    <a:close/>
                    <a:moveTo>
                      <a:pt x="402548" y="108988"/>
                    </a:moveTo>
                    <a:lnTo>
                      <a:pt x="402548" y="108988"/>
                    </a:lnTo>
                    <a:cubicBezTo>
                      <a:pt x="405691" y="102320"/>
                      <a:pt x="402739" y="94319"/>
                      <a:pt x="396071" y="91271"/>
                    </a:cubicBezTo>
                    <a:lnTo>
                      <a:pt x="336064" y="63458"/>
                    </a:lnTo>
                    <a:cubicBezTo>
                      <a:pt x="329396" y="60315"/>
                      <a:pt x="321395" y="63268"/>
                      <a:pt x="318347" y="69935"/>
                    </a:cubicBezTo>
                    <a:lnTo>
                      <a:pt x="318347" y="69935"/>
                    </a:lnTo>
                    <a:cubicBezTo>
                      <a:pt x="315204" y="76603"/>
                      <a:pt x="318157" y="84604"/>
                      <a:pt x="324824" y="87652"/>
                    </a:cubicBezTo>
                    <a:lnTo>
                      <a:pt x="384832" y="115465"/>
                    </a:lnTo>
                    <a:cubicBezTo>
                      <a:pt x="391499" y="118608"/>
                      <a:pt x="399405" y="115750"/>
                      <a:pt x="402548" y="108988"/>
                    </a:cubicBezTo>
                    <a:close/>
                    <a:moveTo>
                      <a:pt x="373687" y="171281"/>
                    </a:moveTo>
                    <a:lnTo>
                      <a:pt x="373687" y="171281"/>
                    </a:lnTo>
                    <a:cubicBezTo>
                      <a:pt x="376831" y="164614"/>
                      <a:pt x="373878" y="156613"/>
                      <a:pt x="367210" y="153565"/>
                    </a:cubicBezTo>
                    <a:lnTo>
                      <a:pt x="307203" y="125752"/>
                    </a:lnTo>
                    <a:cubicBezTo>
                      <a:pt x="300535" y="122608"/>
                      <a:pt x="292534" y="125561"/>
                      <a:pt x="289486" y="132229"/>
                    </a:cubicBezTo>
                    <a:lnTo>
                      <a:pt x="289486" y="132229"/>
                    </a:lnTo>
                    <a:cubicBezTo>
                      <a:pt x="286343" y="138896"/>
                      <a:pt x="289296" y="146897"/>
                      <a:pt x="295963" y="149945"/>
                    </a:cubicBezTo>
                    <a:lnTo>
                      <a:pt x="355971" y="177758"/>
                    </a:lnTo>
                    <a:cubicBezTo>
                      <a:pt x="362638" y="180806"/>
                      <a:pt x="370639" y="177949"/>
                      <a:pt x="373687" y="171281"/>
                    </a:cubicBezTo>
                    <a:close/>
                    <a:moveTo>
                      <a:pt x="344922" y="233479"/>
                    </a:moveTo>
                    <a:lnTo>
                      <a:pt x="344922" y="233479"/>
                    </a:lnTo>
                    <a:cubicBezTo>
                      <a:pt x="348065" y="226812"/>
                      <a:pt x="345112" y="218811"/>
                      <a:pt x="338445" y="215763"/>
                    </a:cubicBezTo>
                    <a:lnTo>
                      <a:pt x="278437" y="187950"/>
                    </a:lnTo>
                    <a:cubicBezTo>
                      <a:pt x="271770" y="184807"/>
                      <a:pt x="263769" y="187759"/>
                      <a:pt x="260721" y="194427"/>
                    </a:cubicBezTo>
                    <a:lnTo>
                      <a:pt x="260721" y="194427"/>
                    </a:lnTo>
                    <a:cubicBezTo>
                      <a:pt x="257578" y="201094"/>
                      <a:pt x="260530" y="209095"/>
                      <a:pt x="267198" y="212143"/>
                    </a:cubicBezTo>
                    <a:lnTo>
                      <a:pt x="327205" y="239956"/>
                    </a:lnTo>
                    <a:cubicBezTo>
                      <a:pt x="333873" y="243100"/>
                      <a:pt x="341779" y="240147"/>
                      <a:pt x="344922" y="233479"/>
                    </a:cubicBezTo>
                    <a:close/>
                    <a:moveTo>
                      <a:pt x="316061" y="295678"/>
                    </a:moveTo>
                    <a:lnTo>
                      <a:pt x="316061" y="295678"/>
                    </a:lnTo>
                    <a:cubicBezTo>
                      <a:pt x="319204" y="289010"/>
                      <a:pt x="316252" y="281009"/>
                      <a:pt x="309584" y="277961"/>
                    </a:cubicBezTo>
                    <a:lnTo>
                      <a:pt x="249577" y="250148"/>
                    </a:lnTo>
                    <a:cubicBezTo>
                      <a:pt x="242909" y="247005"/>
                      <a:pt x="234908" y="249958"/>
                      <a:pt x="231860" y="256625"/>
                    </a:cubicBezTo>
                    <a:lnTo>
                      <a:pt x="231860" y="256625"/>
                    </a:lnTo>
                    <a:cubicBezTo>
                      <a:pt x="228717" y="263293"/>
                      <a:pt x="231670" y="271294"/>
                      <a:pt x="238337" y="274342"/>
                    </a:cubicBezTo>
                    <a:lnTo>
                      <a:pt x="298345" y="302155"/>
                    </a:lnTo>
                    <a:cubicBezTo>
                      <a:pt x="305012" y="305298"/>
                      <a:pt x="312918" y="302345"/>
                      <a:pt x="316061" y="295678"/>
                    </a:cubicBezTo>
                    <a:close/>
                    <a:moveTo>
                      <a:pt x="287200" y="357971"/>
                    </a:moveTo>
                    <a:lnTo>
                      <a:pt x="287200" y="357971"/>
                    </a:lnTo>
                    <a:cubicBezTo>
                      <a:pt x="290344" y="351304"/>
                      <a:pt x="287391" y="343303"/>
                      <a:pt x="280723" y="340255"/>
                    </a:cubicBezTo>
                    <a:lnTo>
                      <a:pt x="220716" y="312442"/>
                    </a:lnTo>
                    <a:cubicBezTo>
                      <a:pt x="214048" y="309298"/>
                      <a:pt x="206047" y="312251"/>
                      <a:pt x="202999" y="318919"/>
                    </a:cubicBezTo>
                    <a:lnTo>
                      <a:pt x="202999" y="318919"/>
                    </a:lnTo>
                    <a:cubicBezTo>
                      <a:pt x="199856" y="325586"/>
                      <a:pt x="202809" y="333587"/>
                      <a:pt x="209476" y="336635"/>
                    </a:cubicBezTo>
                    <a:lnTo>
                      <a:pt x="269484" y="364448"/>
                    </a:lnTo>
                    <a:cubicBezTo>
                      <a:pt x="276151" y="367496"/>
                      <a:pt x="284152" y="364639"/>
                      <a:pt x="287200" y="357971"/>
                    </a:cubicBezTo>
                    <a:close/>
                    <a:moveTo>
                      <a:pt x="258435" y="420169"/>
                    </a:moveTo>
                    <a:lnTo>
                      <a:pt x="258435" y="420169"/>
                    </a:lnTo>
                    <a:cubicBezTo>
                      <a:pt x="261578" y="413502"/>
                      <a:pt x="258625" y="405501"/>
                      <a:pt x="251958" y="402453"/>
                    </a:cubicBezTo>
                    <a:lnTo>
                      <a:pt x="191950" y="374640"/>
                    </a:lnTo>
                    <a:cubicBezTo>
                      <a:pt x="185283" y="371497"/>
                      <a:pt x="177282" y="374449"/>
                      <a:pt x="174234" y="381117"/>
                    </a:cubicBezTo>
                    <a:lnTo>
                      <a:pt x="174234" y="381117"/>
                    </a:lnTo>
                    <a:cubicBezTo>
                      <a:pt x="171091" y="387784"/>
                      <a:pt x="174043" y="395785"/>
                      <a:pt x="180711" y="398833"/>
                    </a:cubicBezTo>
                    <a:lnTo>
                      <a:pt x="240718" y="426646"/>
                    </a:lnTo>
                    <a:cubicBezTo>
                      <a:pt x="247386" y="429790"/>
                      <a:pt x="255292" y="426837"/>
                      <a:pt x="258435" y="420169"/>
                    </a:cubicBezTo>
                    <a:close/>
                    <a:moveTo>
                      <a:pt x="229574" y="482368"/>
                    </a:moveTo>
                    <a:lnTo>
                      <a:pt x="229574" y="482368"/>
                    </a:lnTo>
                    <a:cubicBezTo>
                      <a:pt x="232717" y="475700"/>
                      <a:pt x="229765" y="467699"/>
                      <a:pt x="223097" y="464651"/>
                    </a:cubicBezTo>
                    <a:lnTo>
                      <a:pt x="163090" y="436838"/>
                    </a:lnTo>
                    <a:cubicBezTo>
                      <a:pt x="156422" y="433695"/>
                      <a:pt x="148421" y="436648"/>
                      <a:pt x="145373" y="443315"/>
                    </a:cubicBezTo>
                    <a:lnTo>
                      <a:pt x="145373" y="443315"/>
                    </a:lnTo>
                    <a:cubicBezTo>
                      <a:pt x="142230" y="449983"/>
                      <a:pt x="145183" y="457984"/>
                      <a:pt x="151850" y="461032"/>
                    </a:cubicBezTo>
                    <a:lnTo>
                      <a:pt x="211858" y="488845"/>
                    </a:lnTo>
                    <a:cubicBezTo>
                      <a:pt x="218525" y="491988"/>
                      <a:pt x="226431" y="489035"/>
                      <a:pt x="229574" y="482368"/>
                    </a:cubicBezTo>
                    <a:close/>
                    <a:moveTo>
                      <a:pt x="200713" y="544566"/>
                    </a:moveTo>
                    <a:lnTo>
                      <a:pt x="200713" y="544566"/>
                    </a:lnTo>
                    <a:cubicBezTo>
                      <a:pt x="203857" y="537898"/>
                      <a:pt x="200904" y="529897"/>
                      <a:pt x="194236" y="526849"/>
                    </a:cubicBezTo>
                    <a:lnTo>
                      <a:pt x="134229" y="499036"/>
                    </a:lnTo>
                    <a:cubicBezTo>
                      <a:pt x="127561" y="495893"/>
                      <a:pt x="119560" y="498846"/>
                      <a:pt x="116512" y="505513"/>
                    </a:cubicBezTo>
                    <a:lnTo>
                      <a:pt x="116512" y="505513"/>
                    </a:lnTo>
                    <a:cubicBezTo>
                      <a:pt x="113369" y="512181"/>
                      <a:pt x="116322" y="520182"/>
                      <a:pt x="122989" y="523230"/>
                    </a:cubicBezTo>
                    <a:lnTo>
                      <a:pt x="182997" y="551043"/>
                    </a:lnTo>
                    <a:cubicBezTo>
                      <a:pt x="189664" y="554186"/>
                      <a:pt x="197665" y="551329"/>
                      <a:pt x="200713" y="544566"/>
                    </a:cubicBezTo>
                    <a:close/>
                    <a:moveTo>
                      <a:pt x="171948" y="606859"/>
                    </a:moveTo>
                    <a:lnTo>
                      <a:pt x="171948" y="606859"/>
                    </a:lnTo>
                    <a:cubicBezTo>
                      <a:pt x="175091" y="600192"/>
                      <a:pt x="172138" y="592191"/>
                      <a:pt x="165471" y="589143"/>
                    </a:cubicBezTo>
                    <a:lnTo>
                      <a:pt x="105463" y="561330"/>
                    </a:lnTo>
                    <a:cubicBezTo>
                      <a:pt x="98796" y="558187"/>
                      <a:pt x="90795" y="561139"/>
                      <a:pt x="87747" y="567807"/>
                    </a:cubicBezTo>
                    <a:lnTo>
                      <a:pt x="87747" y="567807"/>
                    </a:lnTo>
                    <a:cubicBezTo>
                      <a:pt x="84604" y="574474"/>
                      <a:pt x="87556" y="582475"/>
                      <a:pt x="94224" y="585523"/>
                    </a:cubicBezTo>
                    <a:lnTo>
                      <a:pt x="154231" y="613336"/>
                    </a:lnTo>
                    <a:cubicBezTo>
                      <a:pt x="160899" y="616384"/>
                      <a:pt x="168805" y="613527"/>
                      <a:pt x="171948" y="606859"/>
                    </a:cubicBezTo>
                    <a:close/>
                    <a:moveTo>
                      <a:pt x="143087" y="669058"/>
                    </a:moveTo>
                    <a:lnTo>
                      <a:pt x="143087" y="669058"/>
                    </a:lnTo>
                    <a:cubicBezTo>
                      <a:pt x="146230" y="662390"/>
                      <a:pt x="143278" y="654389"/>
                      <a:pt x="136610" y="651341"/>
                    </a:cubicBezTo>
                    <a:lnTo>
                      <a:pt x="76603" y="623528"/>
                    </a:lnTo>
                    <a:cubicBezTo>
                      <a:pt x="69935" y="620385"/>
                      <a:pt x="61934" y="623338"/>
                      <a:pt x="58886" y="630005"/>
                    </a:cubicBezTo>
                    <a:lnTo>
                      <a:pt x="58886" y="630005"/>
                    </a:lnTo>
                    <a:cubicBezTo>
                      <a:pt x="55743" y="636673"/>
                      <a:pt x="58696" y="644674"/>
                      <a:pt x="65363" y="647722"/>
                    </a:cubicBezTo>
                    <a:lnTo>
                      <a:pt x="125371" y="675535"/>
                    </a:lnTo>
                    <a:cubicBezTo>
                      <a:pt x="132038" y="678678"/>
                      <a:pt x="139944" y="675725"/>
                      <a:pt x="143087" y="669058"/>
                    </a:cubicBezTo>
                    <a:close/>
                    <a:moveTo>
                      <a:pt x="114226" y="731256"/>
                    </a:moveTo>
                    <a:lnTo>
                      <a:pt x="114226" y="731256"/>
                    </a:lnTo>
                    <a:cubicBezTo>
                      <a:pt x="117370" y="724588"/>
                      <a:pt x="114417" y="716587"/>
                      <a:pt x="107749" y="713539"/>
                    </a:cubicBezTo>
                    <a:lnTo>
                      <a:pt x="47742" y="685726"/>
                    </a:lnTo>
                    <a:cubicBezTo>
                      <a:pt x="41074" y="682583"/>
                      <a:pt x="33073" y="685536"/>
                      <a:pt x="30025" y="692203"/>
                    </a:cubicBezTo>
                    <a:lnTo>
                      <a:pt x="30025" y="692203"/>
                    </a:lnTo>
                    <a:cubicBezTo>
                      <a:pt x="26882" y="698871"/>
                      <a:pt x="29835" y="706872"/>
                      <a:pt x="36502" y="709920"/>
                    </a:cubicBezTo>
                    <a:lnTo>
                      <a:pt x="96510" y="737733"/>
                    </a:lnTo>
                    <a:cubicBezTo>
                      <a:pt x="103273" y="740876"/>
                      <a:pt x="111178" y="738019"/>
                      <a:pt x="114226" y="731256"/>
                    </a:cubicBezTo>
                    <a:close/>
                    <a:moveTo>
                      <a:pt x="85461" y="793549"/>
                    </a:moveTo>
                    <a:lnTo>
                      <a:pt x="85461" y="793549"/>
                    </a:lnTo>
                    <a:cubicBezTo>
                      <a:pt x="88604" y="786882"/>
                      <a:pt x="85651" y="778881"/>
                      <a:pt x="78984" y="775833"/>
                    </a:cubicBezTo>
                    <a:lnTo>
                      <a:pt x="18976" y="748020"/>
                    </a:lnTo>
                    <a:cubicBezTo>
                      <a:pt x="12309" y="744877"/>
                      <a:pt x="4308" y="747829"/>
                      <a:pt x="1260" y="754497"/>
                    </a:cubicBezTo>
                    <a:lnTo>
                      <a:pt x="1260" y="754497"/>
                    </a:lnTo>
                    <a:cubicBezTo>
                      <a:pt x="-1883" y="761164"/>
                      <a:pt x="1069" y="769165"/>
                      <a:pt x="7737" y="772213"/>
                    </a:cubicBezTo>
                    <a:lnTo>
                      <a:pt x="67744" y="800026"/>
                    </a:lnTo>
                    <a:cubicBezTo>
                      <a:pt x="74412" y="803074"/>
                      <a:pt x="82318" y="800217"/>
                      <a:pt x="85461" y="793549"/>
                    </a:cubicBezTo>
                    <a:close/>
                    <a:moveTo>
                      <a:pt x="413692" y="53266"/>
                    </a:moveTo>
                    <a:lnTo>
                      <a:pt x="353685" y="25453"/>
                    </a:lnTo>
                    <a:cubicBezTo>
                      <a:pt x="347017" y="22310"/>
                      <a:pt x="344065" y="14404"/>
                      <a:pt x="347208" y="7737"/>
                    </a:cubicBezTo>
                    <a:lnTo>
                      <a:pt x="347208" y="7737"/>
                    </a:lnTo>
                    <a:cubicBezTo>
                      <a:pt x="350351" y="1069"/>
                      <a:pt x="358257" y="-1883"/>
                      <a:pt x="364924" y="1260"/>
                    </a:cubicBezTo>
                    <a:lnTo>
                      <a:pt x="424932" y="29073"/>
                    </a:lnTo>
                    <a:cubicBezTo>
                      <a:pt x="431599" y="32216"/>
                      <a:pt x="434552" y="40122"/>
                      <a:pt x="431409" y="46789"/>
                    </a:cubicBezTo>
                    <a:lnTo>
                      <a:pt x="431409" y="46789"/>
                    </a:lnTo>
                    <a:cubicBezTo>
                      <a:pt x="428266" y="53457"/>
                      <a:pt x="420360" y="56410"/>
                      <a:pt x="413692" y="53266"/>
                    </a:cubicBezTo>
                    <a:close/>
                    <a:moveTo>
                      <a:pt x="402548" y="108988"/>
                    </a:moveTo>
                    <a:lnTo>
                      <a:pt x="402548" y="108988"/>
                    </a:lnTo>
                    <a:cubicBezTo>
                      <a:pt x="405691" y="102320"/>
                      <a:pt x="402739" y="94319"/>
                      <a:pt x="396071" y="91271"/>
                    </a:cubicBezTo>
                    <a:lnTo>
                      <a:pt x="336064" y="63458"/>
                    </a:lnTo>
                    <a:cubicBezTo>
                      <a:pt x="329396" y="60315"/>
                      <a:pt x="321395" y="63268"/>
                      <a:pt x="318347" y="69935"/>
                    </a:cubicBezTo>
                    <a:lnTo>
                      <a:pt x="318347" y="69935"/>
                    </a:lnTo>
                    <a:cubicBezTo>
                      <a:pt x="315204" y="76603"/>
                      <a:pt x="318157" y="84604"/>
                      <a:pt x="324824" y="87652"/>
                    </a:cubicBezTo>
                    <a:lnTo>
                      <a:pt x="384832" y="115465"/>
                    </a:lnTo>
                    <a:cubicBezTo>
                      <a:pt x="391499" y="118608"/>
                      <a:pt x="399405" y="115750"/>
                      <a:pt x="402548" y="108988"/>
                    </a:cubicBezTo>
                    <a:close/>
                    <a:moveTo>
                      <a:pt x="373687" y="171281"/>
                    </a:moveTo>
                    <a:lnTo>
                      <a:pt x="373687" y="171281"/>
                    </a:lnTo>
                    <a:cubicBezTo>
                      <a:pt x="376831" y="164614"/>
                      <a:pt x="373878" y="156613"/>
                      <a:pt x="367210" y="153565"/>
                    </a:cubicBezTo>
                    <a:lnTo>
                      <a:pt x="307203" y="125752"/>
                    </a:lnTo>
                    <a:cubicBezTo>
                      <a:pt x="300535" y="122608"/>
                      <a:pt x="292534" y="125561"/>
                      <a:pt x="289486" y="132229"/>
                    </a:cubicBezTo>
                    <a:lnTo>
                      <a:pt x="289486" y="132229"/>
                    </a:lnTo>
                    <a:cubicBezTo>
                      <a:pt x="286343" y="138896"/>
                      <a:pt x="289296" y="146897"/>
                      <a:pt x="295963" y="149945"/>
                    </a:cubicBezTo>
                    <a:lnTo>
                      <a:pt x="355971" y="177758"/>
                    </a:lnTo>
                    <a:cubicBezTo>
                      <a:pt x="362638" y="180806"/>
                      <a:pt x="370639" y="177949"/>
                      <a:pt x="373687" y="171281"/>
                    </a:cubicBezTo>
                    <a:close/>
                    <a:moveTo>
                      <a:pt x="344922" y="233479"/>
                    </a:moveTo>
                    <a:lnTo>
                      <a:pt x="344922" y="233479"/>
                    </a:lnTo>
                    <a:cubicBezTo>
                      <a:pt x="348065" y="226812"/>
                      <a:pt x="345112" y="218811"/>
                      <a:pt x="338445" y="215763"/>
                    </a:cubicBezTo>
                    <a:lnTo>
                      <a:pt x="278437" y="187950"/>
                    </a:lnTo>
                    <a:cubicBezTo>
                      <a:pt x="271770" y="184807"/>
                      <a:pt x="263769" y="187759"/>
                      <a:pt x="260721" y="194427"/>
                    </a:cubicBezTo>
                    <a:lnTo>
                      <a:pt x="260721" y="194427"/>
                    </a:lnTo>
                    <a:cubicBezTo>
                      <a:pt x="257578" y="201094"/>
                      <a:pt x="260530" y="209095"/>
                      <a:pt x="267198" y="212143"/>
                    </a:cubicBezTo>
                    <a:lnTo>
                      <a:pt x="327205" y="239956"/>
                    </a:lnTo>
                    <a:cubicBezTo>
                      <a:pt x="333873" y="243100"/>
                      <a:pt x="341779" y="240147"/>
                      <a:pt x="344922" y="233479"/>
                    </a:cubicBezTo>
                    <a:close/>
                    <a:moveTo>
                      <a:pt x="316061" y="295678"/>
                    </a:moveTo>
                    <a:lnTo>
                      <a:pt x="316061" y="295678"/>
                    </a:lnTo>
                    <a:cubicBezTo>
                      <a:pt x="319204" y="289010"/>
                      <a:pt x="316252" y="281009"/>
                      <a:pt x="309584" y="277961"/>
                    </a:cubicBezTo>
                    <a:lnTo>
                      <a:pt x="249577" y="250148"/>
                    </a:lnTo>
                    <a:cubicBezTo>
                      <a:pt x="242909" y="247005"/>
                      <a:pt x="234908" y="249958"/>
                      <a:pt x="231860" y="256625"/>
                    </a:cubicBezTo>
                    <a:lnTo>
                      <a:pt x="231860" y="256625"/>
                    </a:lnTo>
                    <a:cubicBezTo>
                      <a:pt x="228717" y="263293"/>
                      <a:pt x="231670" y="271294"/>
                      <a:pt x="238337" y="274342"/>
                    </a:cubicBezTo>
                    <a:lnTo>
                      <a:pt x="298345" y="302155"/>
                    </a:lnTo>
                    <a:cubicBezTo>
                      <a:pt x="305012" y="305298"/>
                      <a:pt x="312918" y="302345"/>
                      <a:pt x="316061" y="295678"/>
                    </a:cubicBezTo>
                    <a:close/>
                    <a:moveTo>
                      <a:pt x="287200" y="357971"/>
                    </a:moveTo>
                    <a:lnTo>
                      <a:pt x="287200" y="357971"/>
                    </a:lnTo>
                    <a:cubicBezTo>
                      <a:pt x="290344" y="351304"/>
                      <a:pt x="287391" y="343303"/>
                      <a:pt x="280723" y="340255"/>
                    </a:cubicBezTo>
                    <a:lnTo>
                      <a:pt x="220716" y="312442"/>
                    </a:lnTo>
                    <a:cubicBezTo>
                      <a:pt x="214048" y="309298"/>
                      <a:pt x="206047" y="312251"/>
                      <a:pt x="202999" y="318919"/>
                    </a:cubicBezTo>
                    <a:lnTo>
                      <a:pt x="202999" y="318919"/>
                    </a:lnTo>
                    <a:cubicBezTo>
                      <a:pt x="199856" y="325586"/>
                      <a:pt x="202809" y="333587"/>
                      <a:pt x="209476" y="336635"/>
                    </a:cubicBezTo>
                    <a:lnTo>
                      <a:pt x="269484" y="364448"/>
                    </a:lnTo>
                    <a:cubicBezTo>
                      <a:pt x="276151" y="367496"/>
                      <a:pt x="284152" y="364639"/>
                      <a:pt x="287200" y="357971"/>
                    </a:cubicBezTo>
                    <a:close/>
                    <a:moveTo>
                      <a:pt x="258435" y="420169"/>
                    </a:moveTo>
                    <a:lnTo>
                      <a:pt x="258435" y="420169"/>
                    </a:lnTo>
                    <a:cubicBezTo>
                      <a:pt x="261578" y="413502"/>
                      <a:pt x="258625" y="405501"/>
                      <a:pt x="251958" y="402453"/>
                    </a:cubicBezTo>
                    <a:lnTo>
                      <a:pt x="191950" y="374640"/>
                    </a:lnTo>
                    <a:cubicBezTo>
                      <a:pt x="185283" y="371497"/>
                      <a:pt x="177282" y="374449"/>
                      <a:pt x="174234" y="381117"/>
                    </a:cubicBezTo>
                    <a:lnTo>
                      <a:pt x="174234" y="381117"/>
                    </a:lnTo>
                    <a:cubicBezTo>
                      <a:pt x="171091" y="387784"/>
                      <a:pt x="174043" y="395785"/>
                      <a:pt x="180711" y="398833"/>
                    </a:cubicBezTo>
                    <a:lnTo>
                      <a:pt x="240718" y="426646"/>
                    </a:lnTo>
                    <a:cubicBezTo>
                      <a:pt x="247386" y="429790"/>
                      <a:pt x="255292" y="426837"/>
                      <a:pt x="258435" y="420169"/>
                    </a:cubicBezTo>
                    <a:close/>
                    <a:moveTo>
                      <a:pt x="229574" y="482368"/>
                    </a:moveTo>
                    <a:lnTo>
                      <a:pt x="229574" y="482368"/>
                    </a:lnTo>
                    <a:cubicBezTo>
                      <a:pt x="232717" y="475700"/>
                      <a:pt x="229765" y="467699"/>
                      <a:pt x="223097" y="464651"/>
                    </a:cubicBezTo>
                    <a:lnTo>
                      <a:pt x="163090" y="436838"/>
                    </a:lnTo>
                    <a:cubicBezTo>
                      <a:pt x="156422" y="433695"/>
                      <a:pt x="148421" y="436648"/>
                      <a:pt x="145373" y="443315"/>
                    </a:cubicBezTo>
                    <a:lnTo>
                      <a:pt x="145373" y="443315"/>
                    </a:lnTo>
                    <a:cubicBezTo>
                      <a:pt x="142230" y="449983"/>
                      <a:pt x="145183" y="457984"/>
                      <a:pt x="151850" y="461032"/>
                    </a:cubicBezTo>
                    <a:lnTo>
                      <a:pt x="211858" y="488845"/>
                    </a:lnTo>
                    <a:cubicBezTo>
                      <a:pt x="218525" y="491988"/>
                      <a:pt x="226431" y="489035"/>
                      <a:pt x="229574" y="482368"/>
                    </a:cubicBezTo>
                    <a:close/>
                    <a:moveTo>
                      <a:pt x="200713" y="544566"/>
                    </a:moveTo>
                    <a:lnTo>
                      <a:pt x="200713" y="544566"/>
                    </a:lnTo>
                    <a:cubicBezTo>
                      <a:pt x="203857" y="537898"/>
                      <a:pt x="200904" y="529897"/>
                      <a:pt x="194236" y="526849"/>
                    </a:cubicBezTo>
                    <a:lnTo>
                      <a:pt x="134229" y="499036"/>
                    </a:lnTo>
                    <a:cubicBezTo>
                      <a:pt x="127561" y="495893"/>
                      <a:pt x="119560" y="498846"/>
                      <a:pt x="116512" y="505513"/>
                    </a:cubicBezTo>
                    <a:lnTo>
                      <a:pt x="116512" y="505513"/>
                    </a:lnTo>
                    <a:cubicBezTo>
                      <a:pt x="113369" y="512181"/>
                      <a:pt x="116322" y="520182"/>
                      <a:pt x="122989" y="523230"/>
                    </a:cubicBezTo>
                    <a:lnTo>
                      <a:pt x="182997" y="551043"/>
                    </a:lnTo>
                    <a:cubicBezTo>
                      <a:pt x="189664" y="554186"/>
                      <a:pt x="197665" y="551329"/>
                      <a:pt x="200713" y="544566"/>
                    </a:cubicBezTo>
                    <a:close/>
                    <a:moveTo>
                      <a:pt x="171948" y="606859"/>
                    </a:moveTo>
                    <a:lnTo>
                      <a:pt x="171948" y="606859"/>
                    </a:lnTo>
                    <a:cubicBezTo>
                      <a:pt x="175091" y="600192"/>
                      <a:pt x="172138" y="592191"/>
                      <a:pt x="165471" y="589143"/>
                    </a:cubicBezTo>
                    <a:lnTo>
                      <a:pt x="105463" y="561330"/>
                    </a:lnTo>
                    <a:cubicBezTo>
                      <a:pt x="98796" y="558187"/>
                      <a:pt x="90795" y="561139"/>
                      <a:pt x="87747" y="567807"/>
                    </a:cubicBezTo>
                    <a:lnTo>
                      <a:pt x="87747" y="567807"/>
                    </a:lnTo>
                    <a:cubicBezTo>
                      <a:pt x="84604" y="574474"/>
                      <a:pt x="87556" y="582475"/>
                      <a:pt x="94224" y="585523"/>
                    </a:cubicBezTo>
                    <a:lnTo>
                      <a:pt x="154231" y="613336"/>
                    </a:lnTo>
                    <a:cubicBezTo>
                      <a:pt x="160899" y="616384"/>
                      <a:pt x="168805" y="613527"/>
                      <a:pt x="171948" y="606859"/>
                    </a:cubicBezTo>
                    <a:close/>
                    <a:moveTo>
                      <a:pt x="143087" y="669058"/>
                    </a:moveTo>
                    <a:lnTo>
                      <a:pt x="143087" y="669058"/>
                    </a:lnTo>
                    <a:cubicBezTo>
                      <a:pt x="146230" y="662390"/>
                      <a:pt x="143278" y="654389"/>
                      <a:pt x="136610" y="651341"/>
                    </a:cubicBezTo>
                    <a:lnTo>
                      <a:pt x="76603" y="623528"/>
                    </a:lnTo>
                    <a:cubicBezTo>
                      <a:pt x="69935" y="620385"/>
                      <a:pt x="61934" y="623338"/>
                      <a:pt x="58886" y="630005"/>
                    </a:cubicBezTo>
                    <a:lnTo>
                      <a:pt x="58886" y="630005"/>
                    </a:lnTo>
                    <a:cubicBezTo>
                      <a:pt x="55743" y="636673"/>
                      <a:pt x="58696" y="644674"/>
                      <a:pt x="65363" y="647722"/>
                    </a:cubicBezTo>
                    <a:lnTo>
                      <a:pt x="125371" y="675535"/>
                    </a:lnTo>
                    <a:cubicBezTo>
                      <a:pt x="132038" y="678678"/>
                      <a:pt x="139944" y="675725"/>
                      <a:pt x="143087" y="669058"/>
                    </a:cubicBezTo>
                    <a:close/>
                    <a:moveTo>
                      <a:pt x="114226" y="731256"/>
                    </a:moveTo>
                    <a:lnTo>
                      <a:pt x="114226" y="731256"/>
                    </a:lnTo>
                    <a:cubicBezTo>
                      <a:pt x="117370" y="724588"/>
                      <a:pt x="114417" y="716587"/>
                      <a:pt x="107749" y="713539"/>
                    </a:cubicBezTo>
                    <a:lnTo>
                      <a:pt x="47742" y="685726"/>
                    </a:lnTo>
                    <a:cubicBezTo>
                      <a:pt x="41074" y="682583"/>
                      <a:pt x="33073" y="685536"/>
                      <a:pt x="30025" y="692203"/>
                    </a:cubicBezTo>
                    <a:lnTo>
                      <a:pt x="30025" y="692203"/>
                    </a:lnTo>
                    <a:cubicBezTo>
                      <a:pt x="26882" y="698871"/>
                      <a:pt x="29835" y="706872"/>
                      <a:pt x="36502" y="709920"/>
                    </a:cubicBezTo>
                    <a:lnTo>
                      <a:pt x="96510" y="737733"/>
                    </a:lnTo>
                    <a:cubicBezTo>
                      <a:pt x="103273" y="740876"/>
                      <a:pt x="111178" y="738019"/>
                      <a:pt x="114226" y="731256"/>
                    </a:cubicBezTo>
                    <a:close/>
                    <a:moveTo>
                      <a:pt x="85461" y="793549"/>
                    </a:moveTo>
                    <a:lnTo>
                      <a:pt x="85461" y="793549"/>
                    </a:lnTo>
                    <a:cubicBezTo>
                      <a:pt x="88604" y="786882"/>
                      <a:pt x="85651" y="778881"/>
                      <a:pt x="78984" y="775833"/>
                    </a:cubicBezTo>
                    <a:lnTo>
                      <a:pt x="18976" y="748020"/>
                    </a:lnTo>
                    <a:cubicBezTo>
                      <a:pt x="12309" y="744877"/>
                      <a:pt x="4308" y="747829"/>
                      <a:pt x="1260" y="754497"/>
                    </a:cubicBezTo>
                    <a:lnTo>
                      <a:pt x="1260" y="754497"/>
                    </a:lnTo>
                    <a:cubicBezTo>
                      <a:pt x="-1883" y="761164"/>
                      <a:pt x="1069" y="769165"/>
                      <a:pt x="7737" y="772213"/>
                    </a:cubicBezTo>
                    <a:lnTo>
                      <a:pt x="67744" y="800026"/>
                    </a:lnTo>
                    <a:cubicBezTo>
                      <a:pt x="74412" y="803074"/>
                      <a:pt x="82318" y="800217"/>
                      <a:pt x="85461" y="793549"/>
                    </a:cubicBezTo>
                    <a:close/>
                  </a:path>
                </a:pathLst>
              </a:custGeom>
              <a:solidFill>
                <a:srgbClr val="FF74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68" name="Graphic 812">
                <a:extLst>
                  <a:ext uri="{FF2B5EF4-FFF2-40B4-BE49-F238E27FC236}">
                    <a16:creationId xmlns:a16="http://schemas.microsoft.com/office/drawing/2014/main" id="{538C33B1-C254-491D-8198-94850BC0A5EC}"/>
                  </a:ext>
                </a:extLst>
              </p:cNvPr>
              <p:cNvGrpSpPr/>
              <p:nvPr/>
            </p:nvGrpSpPr>
            <p:grpSpPr>
              <a:xfrm>
                <a:off x="5548385" y="2869669"/>
                <a:ext cx="425503" cy="801239"/>
                <a:chOff x="5548385" y="2869669"/>
                <a:chExt cx="425503" cy="801239"/>
              </a:xfrm>
              <a:solidFill>
                <a:srgbClr val="FF7400"/>
              </a:solidFill>
            </p:grpSpPr>
            <p:sp>
              <p:nvSpPr>
                <p:cNvPr id="369" name="Freeform: Shape 368">
                  <a:extLst>
                    <a:ext uri="{FF2B5EF4-FFF2-40B4-BE49-F238E27FC236}">
                      <a16:creationId xmlns:a16="http://schemas.microsoft.com/office/drawing/2014/main" id="{A1AF53B2-402A-41D9-B20F-C9A93D4E25CB}"/>
                    </a:ext>
                  </a:extLst>
                </p:cNvPr>
                <p:cNvSpPr/>
                <p:nvPr/>
              </p:nvSpPr>
              <p:spPr>
                <a:xfrm>
                  <a:off x="5807751" y="3056359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0" name="Freeform: Shape 369">
                  <a:extLst>
                    <a:ext uri="{FF2B5EF4-FFF2-40B4-BE49-F238E27FC236}">
                      <a16:creationId xmlns:a16="http://schemas.microsoft.com/office/drawing/2014/main" id="{233AA861-777C-4950-9C2D-AAB288356B13}"/>
                    </a:ext>
                  </a:extLst>
                </p:cNvPr>
                <p:cNvSpPr/>
                <p:nvPr/>
              </p:nvSpPr>
              <p:spPr>
                <a:xfrm>
                  <a:off x="5750125" y="3180851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1" name="Freeform: Shape 370">
                  <a:extLst>
                    <a:ext uri="{FF2B5EF4-FFF2-40B4-BE49-F238E27FC236}">
                      <a16:creationId xmlns:a16="http://schemas.microsoft.com/office/drawing/2014/main" id="{E8B97BDA-3096-4FF4-965E-6DBA928CC09D}"/>
                    </a:ext>
                  </a:extLst>
                </p:cNvPr>
                <p:cNvSpPr/>
                <p:nvPr/>
              </p:nvSpPr>
              <p:spPr>
                <a:xfrm>
                  <a:off x="5778931" y="3118558"/>
                  <a:ext cx="79609" cy="54479"/>
                </a:xfrm>
                <a:custGeom>
                  <a:avLst/>
                  <a:gdLst>
                    <a:gd name="connsiteX0" fmla="*/ 7696 w 79609"/>
                    <a:gd name="connsiteY0" fmla="*/ 25453 h 54479"/>
                    <a:gd name="connsiteX1" fmla="*/ 67703 w 79609"/>
                    <a:gd name="connsiteY1" fmla="*/ 53266 h 54479"/>
                    <a:gd name="connsiteX2" fmla="*/ 79609 w 79609"/>
                    <a:gd name="connsiteY2" fmla="*/ 52885 h 54479"/>
                    <a:gd name="connsiteX3" fmla="*/ 20173 w 79609"/>
                    <a:gd name="connsiteY3" fmla="*/ 25358 h 54479"/>
                    <a:gd name="connsiteX4" fmla="*/ 13696 w 79609"/>
                    <a:gd name="connsiteY4" fmla="*/ 7642 h 54479"/>
                    <a:gd name="connsiteX5" fmla="*/ 19507 w 79609"/>
                    <a:gd name="connsiteY5" fmla="*/ 1546 h 54479"/>
                    <a:gd name="connsiteX6" fmla="*/ 18935 w 79609"/>
                    <a:gd name="connsiteY6" fmla="*/ 1260 h 54479"/>
                    <a:gd name="connsiteX7" fmla="*/ 1219 w 79609"/>
                    <a:gd name="connsiteY7" fmla="*/ 7737 h 54479"/>
                    <a:gd name="connsiteX8" fmla="*/ 7696 w 79609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09" h="54479">
                      <a:moveTo>
                        <a:pt x="7696" y="25453"/>
                      </a:moveTo>
                      <a:lnTo>
                        <a:pt x="67703" y="53266"/>
                      </a:lnTo>
                      <a:cubicBezTo>
                        <a:pt x="71704" y="55076"/>
                        <a:pt x="75990" y="54790"/>
                        <a:pt x="79609" y="52885"/>
                      </a:cubicBezTo>
                      <a:lnTo>
                        <a:pt x="20173" y="25358"/>
                      </a:lnTo>
                      <a:cubicBezTo>
                        <a:pt x="13506" y="22215"/>
                        <a:pt x="10553" y="14309"/>
                        <a:pt x="13696" y="7642"/>
                      </a:cubicBezTo>
                      <a:cubicBezTo>
                        <a:pt x="14935" y="4879"/>
                        <a:pt x="17030" y="2879"/>
                        <a:pt x="19507" y="1546"/>
                      </a:cubicBezTo>
                      <a:lnTo>
                        <a:pt x="18935" y="1260"/>
                      </a:lnTo>
                      <a:cubicBezTo>
                        <a:pt x="12268" y="-1883"/>
                        <a:pt x="4267" y="1069"/>
                        <a:pt x="1219" y="7737"/>
                      </a:cubicBezTo>
                      <a:cubicBezTo>
                        <a:pt x="-1829" y="14500"/>
                        <a:pt x="1028" y="22405"/>
                        <a:pt x="7696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2" name="Freeform: Shape 371">
                  <a:extLst>
                    <a:ext uri="{FF2B5EF4-FFF2-40B4-BE49-F238E27FC236}">
                      <a16:creationId xmlns:a16="http://schemas.microsoft.com/office/drawing/2014/main" id="{571C7288-D801-4B39-B2A7-C09E4B9ACA0C}"/>
                    </a:ext>
                  </a:extLst>
                </p:cNvPr>
                <p:cNvSpPr/>
                <p:nvPr/>
              </p:nvSpPr>
              <p:spPr>
                <a:xfrm>
                  <a:off x="5836612" y="2994161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3" name="Freeform: Shape 372">
                  <a:extLst>
                    <a:ext uri="{FF2B5EF4-FFF2-40B4-BE49-F238E27FC236}">
                      <a16:creationId xmlns:a16="http://schemas.microsoft.com/office/drawing/2014/main" id="{9A7BF0C2-B15B-4711-B2B8-4A513C2B84E3}"/>
                    </a:ext>
                  </a:extLst>
                </p:cNvPr>
                <p:cNvSpPr/>
                <p:nvPr/>
              </p:nvSpPr>
              <p:spPr>
                <a:xfrm>
                  <a:off x="5894238" y="2869669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4" name="Freeform: Shape 373">
                  <a:extLst>
                    <a:ext uri="{FF2B5EF4-FFF2-40B4-BE49-F238E27FC236}">
                      <a16:creationId xmlns:a16="http://schemas.microsoft.com/office/drawing/2014/main" id="{44D495D3-A3CD-4D87-8EE6-C02A3132A49F}"/>
                    </a:ext>
                  </a:extLst>
                </p:cNvPr>
                <p:cNvSpPr/>
                <p:nvPr/>
              </p:nvSpPr>
              <p:spPr>
                <a:xfrm>
                  <a:off x="5865418" y="2931963"/>
                  <a:ext cx="79609" cy="54480"/>
                </a:xfrm>
                <a:custGeom>
                  <a:avLst/>
                  <a:gdLst>
                    <a:gd name="connsiteX0" fmla="*/ 7696 w 79609"/>
                    <a:gd name="connsiteY0" fmla="*/ 25453 h 54480"/>
                    <a:gd name="connsiteX1" fmla="*/ 67703 w 79609"/>
                    <a:gd name="connsiteY1" fmla="*/ 53266 h 54480"/>
                    <a:gd name="connsiteX2" fmla="*/ 79609 w 79609"/>
                    <a:gd name="connsiteY2" fmla="*/ 52885 h 54480"/>
                    <a:gd name="connsiteX3" fmla="*/ 20173 w 79609"/>
                    <a:gd name="connsiteY3" fmla="*/ 25358 h 54480"/>
                    <a:gd name="connsiteX4" fmla="*/ 13696 w 79609"/>
                    <a:gd name="connsiteY4" fmla="*/ 7642 h 54480"/>
                    <a:gd name="connsiteX5" fmla="*/ 19507 w 79609"/>
                    <a:gd name="connsiteY5" fmla="*/ 1546 h 54480"/>
                    <a:gd name="connsiteX6" fmla="*/ 18935 w 79609"/>
                    <a:gd name="connsiteY6" fmla="*/ 1260 h 54480"/>
                    <a:gd name="connsiteX7" fmla="*/ 1219 w 79609"/>
                    <a:gd name="connsiteY7" fmla="*/ 7737 h 54480"/>
                    <a:gd name="connsiteX8" fmla="*/ 7696 w 79609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09" h="54480">
                      <a:moveTo>
                        <a:pt x="7696" y="25453"/>
                      </a:moveTo>
                      <a:lnTo>
                        <a:pt x="67703" y="53266"/>
                      </a:lnTo>
                      <a:cubicBezTo>
                        <a:pt x="71704" y="55076"/>
                        <a:pt x="75990" y="54790"/>
                        <a:pt x="79609" y="52885"/>
                      </a:cubicBezTo>
                      <a:lnTo>
                        <a:pt x="20173" y="25358"/>
                      </a:lnTo>
                      <a:cubicBezTo>
                        <a:pt x="13506" y="22215"/>
                        <a:pt x="10553" y="14309"/>
                        <a:pt x="13696" y="7642"/>
                      </a:cubicBezTo>
                      <a:cubicBezTo>
                        <a:pt x="14935" y="4879"/>
                        <a:pt x="17030" y="2879"/>
                        <a:pt x="19507" y="1546"/>
                      </a:cubicBezTo>
                      <a:lnTo>
                        <a:pt x="18935" y="1260"/>
                      </a:lnTo>
                      <a:cubicBezTo>
                        <a:pt x="12268" y="-1883"/>
                        <a:pt x="4267" y="1069"/>
                        <a:pt x="1219" y="7737"/>
                      </a:cubicBezTo>
                      <a:cubicBezTo>
                        <a:pt x="-1829" y="14404"/>
                        <a:pt x="1028" y="22310"/>
                        <a:pt x="7696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5" name="Freeform: Shape 374">
                  <a:extLst>
                    <a:ext uri="{FF2B5EF4-FFF2-40B4-BE49-F238E27FC236}">
                      <a16:creationId xmlns:a16="http://schemas.microsoft.com/office/drawing/2014/main" id="{A42DAEDA-7C02-4C76-8399-46B2B325A322}"/>
                    </a:ext>
                  </a:extLst>
                </p:cNvPr>
                <p:cNvSpPr/>
                <p:nvPr/>
              </p:nvSpPr>
              <p:spPr>
                <a:xfrm>
                  <a:off x="5605996" y="3491938"/>
                  <a:ext cx="79666" cy="54479"/>
                </a:xfrm>
                <a:custGeom>
                  <a:avLst/>
                  <a:gdLst>
                    <a:gd name="connsiteX0" fmla="*/ 7752 w 79666"/>
                    <a:gd name="connsiteY0" fmla="*/ 25453 h 54479"/>
                    <a:gd name="connsiteX1" fmla="*/ 67760 w 79666"/>
                    <a:gd name="connsiteY1" fmla="*/ 53266 h 54479"/>
                    <a:gd name="connsiteX2" fmla="*/ 79666 w 79666"/>
                    <a:gd name="connsiteY2" fmla="*/ 52885 h 54479"/>
                    <a:gd name="connsiteX3" fmla="*/ 20230 w 79666"/>
                    <a:gd name="connsiteY3" fmla="*/ 25358 h 54479"/>
                    <a:gd name="connsiteX4" fmla="*/ 13753 w 79666"/>
                    <a:gd name="connsiteY4" fmla="*/ 7642 h 54479"/>
                    <a:gd name="connsiteX5" fmla="*/ 19563 w 79666"/>
                    <a:gd name="connsiteY5" fmla="*/ 1546 h 54479"/>
                    <a:gd name="connsiteX6" fmla="*/ 18992 w 79666"/>
                    <a:gd name="connsiteY6" fmla="*/ 1260 h 54479"/>
                    <a:gd name="connsiteX7" fmla="*/ 1275 w 79666"/>
                    <a:gd name="connsiteY7" fmla="*/ 7737 h 54479"/>
                    <a:gd name="connsiteX8" fmla="*/ 7752 w 79666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66" h="54479">
                      <a:moveTo>
                        <a:pt x="7752" y="25453"/>
                      </a:moveTo>
                      <a:lnTo>
                        <a:pt x="67760" y="53266"/>
                      </a:lnTo>
                      <a:cubicBezTo>
                        <a:pt x="71760" y="55076"/>
                        <a:pt x="76047" y="54790"/>
                        <a:pt x="79666" y="52885"/>
                      </a:cubicBezTo>
                      <a:lnTo>
                        <a:pt x="20230" y="25358"/>
                      </a:lnTo>
                      <a:cubicBezTo>
                        <a:pt x="13563" y="22215"/>
                        <a:pt x="10610" y="14309"/>
                        <a:pt x="13753" y="7642"/>
                      </a:cubicBezTo>
                      <a:cubicBezTo>
                        <a:pt x="14991" y="4879"/>
                        <a:pt x="17087" y="2879"/>
                        <a:pt x="19563" y="1546"/>
                      </a:cubicBezTo>
                      <a:lnTo>
                        <a:pt x="18992" y="1260"/>
                      </a:lnTo>
                      <a:cubicBezTo>
                        <a:pt x="12324" y="-1883"/>
                        <a:pt x="4323" y="1069"/>
                        <a:pt x="1275" y="7737"/>
                      </a:cubicBezTo>
                      <a:cubicBezTo>
                        <a:pt x="-1868" y="14404"/>
                        <a:pt x="990" y="22405"/>
                        <a:pt x="7752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6" name="Freeform: Shape 375">
                  <a:extLst>
                    <a:ext uri="{FF2B5EF4-FFF2-40B4-BE49-F238E27FC236}">
                      <a16:creationId xmlns:a16="http://schemas.microsoft.com/office/drawing/2014/main" id="{4BFB3637-2022-4698-9A27-41CBE0A5D4E4}"/>
                    </a:ext>
                  </a:extLst>
                </p:cNvPr>
                <p:cNvSpPr/>
                <p:nvPr/>
              </p:nvSpPr>
              <p:spPr>
                <a:xfrm>
                  <a:off x="5577151" y="3554136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500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7" name="Freeform: Shape 376">
                  <a:extLst>
                    <a:ext uri="{FF2B5EF4-FFF2-40B4-BE49-F238E27FC236}">
                      <a16:creationId xmlns:a16="http://schemas.microsoft.com/office/drawing/2014/main" id="{86CA4016-0A62-4D03-A064-68CC47E4297D}"/>
                    </a:ext>
                  </a:extLst>
                </p:cNvPr>
                <p:cNvSpPr/>
                <p:nvPr/>
              </p:nvSpPr>
              <p:spPr>
                <a:xfrm>
                  <a:off x="5634777" y="3429739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8" name="Freeform: Shape 377">
                  <a:extLst>
                    <a:ext uri="{FF2B5EF4-FFF2-40B4-BE49-F238E27FC236}">
                      <a16:creationId xmlns:a16="http://schemas.microsoft.com/office/drawing/2014/main" id="{F1FA2DC2-4A76-4CFD-A966-D2CB795DB8A2}"/>
                    </a:ext>
                  </a:extLst>
                </p:cNvPr>
                <p:cNvSpPr/>
                <p:nvPr/>
              </p:nvSpPr>
              <p:spPr>
                <a:xfrm>
                  <a:off x="5548385" y="3616429"/>
                  <a:ext cx="79650" cy="54479"/>
                </a:xfrm>
                <a:custGeom>
                  <a:avLst/>
                  <a:gdLst>
                    <a:gd name="connsiteX0" fmla="*/ 20215 w 79650"/>
                    <a:gd name="connsiteY0" fmla="*/ 25358 h 54479"/>
                    <a:gd name="connsiteX1" fmla="*/ 13738 w 79650"/>
                    <a:gd name="connsiteY1" fmla="*/ 7642 h 54479"/>
                    <a:gd name="connsiteX2" fmla="*/ 19548 w 79650"/>
                    <a:gd name="connsiteY2" fmla="*/ 1546 h 54479"/>
                    <a:gd name="connsiteX3" fmla="*/ 18976 w 79650"/>
                    <a:gd name="connsiteY3" fmla="*/ 1260 h 54479"/>
                    <a:gd name="connsiteX4" fmla="*/ 1260 w 79650"/>
                    <a:gd name="connsiteY4" fmla="*/ 7737 h 54479"/>
                    <a:gd name="connsiteX5" fmla="*/ 7737 w 79650"/>
                    <a:gd name="connsiteY5" fmla="*/ 25453 h 54479"/>
                    <a:gd name="connsiteX6" fmla="*/ 67744 w 79650"/>
                    <a:gd name="connsiteY6" fmla="*/ 53266 h 54479"/>
                    <a:gd name="connsiteX7" fmla="*/ 79651 w 79650"/>
                    <a:gd name="connsiteY7" fmla="*/ 52885 h 54479"/>
                    <a:gd name="connsiteX8" fmla="*/ 20215 w 79650"/>
                    <a:gd name="connsiteY8" fmla="*/ 25358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20215" y="25358"/>
                      </a:move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9" name="Freeform: Shape 378">
                  <a:extLst>
                    <a:ext uri="{FF2B5EF4-FFF2-40B4-BE49-F238E27FC236}">
                      <a16:creationId xmlns:a16="http://schemas.microsoft.com/office/drawing/2014/main" id="{FF0DB6FA-E0C3-4197-8DE1-EF6CF441C871}"/>
                    </a:ext>
                  </a:extLst>
                </p:cNvPr>
                <p:cNvSpPr/>
                <p:nvPr/>
              </p:nvSpPr>
              <p:spPr>
                <a:xfrm>
                  <a:off x="5692483" y="3305248"/>
                  <a:ext cx="79666" cy="54479"/>
                </a:xfrm>
                <a:custGeom>
                  <a:avLst/>
                  <a:gdLst>
                    <a:gd name="connsiteX0" fmla="*/ 7752 w 79666"/>
                    <a:gd name="connsiteY0" fmla="*/ 25453 h 54479"/>
                    <a:gd name="connsiteX1" fmla="*/ 67760 w 79666"/>
                    <a:gd name="connsiteY1" fmla="*/ 53266 h 54479"/>
                    <a:gd name="connsiteX2" fmla="*/ 79666 w 79666"/>
                    <a:gd name="connsiteY2" fmla="*/ 52885 h 54479"/>
                    <a:gd name="connsiteX3" fmla="*/ 20230 w 79666"/>
                    <a:gd name="connsiteY3" fmla="*/ 25358 h 54479"/>
                    <a:gd name="connsiteX4" fmla="*/ 13753 w 79666"/>
                    <a:gd name="connsiteY4" fmla="*/ 7642 h 54479"/>
                    <a:gd name="connsiteX5" fmla="*/ 19563 w 79666"/>
                    <a:gd name="connsiteY5" fmla="*/ 1546 h 54479"/>
                    <a:gd name="connsiteX6" fmla="*/ 18992 w 79666"/>
                    <a:gd name="connsiteY6" fmla="*/ 1260 h 54479"/>
                    <a:gd name="connsiteX7" fmla="*/ 1275 w 79666"/>
                    <a:gd name="connsiteY7" fmla="*/ 7737 h 54479"/>
                    <a:gd name="connsiteX8" fmla="*/ 7752 w 79666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66" h="54479">
                      <a:moveTo>
                        <a:pt x="7752" y="25453"/>
                      </a:moveTo>
                      <a:lnTo>
                        <a:pt x="67760" y="53266"/>
                      </a:lnTo>
                      <a:cubicBezTo>
                        <a:pt x="71760" y="55076"/>
                        <a:pt x="76047" y="54790"/>
                        <a:pt x="79666" y="52885"/>
                      </a:cubicBezTo>
                      <a:lnTo>
                        <a:pt x="20230" y="25358"/>
                      </a:lnTo>
                      <a:cubicBezTo>
                        <a:pt x="13563" y="22215"/>
                        <a:pt x="10610" y="14309"/>
                        <a:pt x="13753" y="7642"/>
                      </a:cubicBezTo>
                      <a:cubicBezTo>
                        <a:pt x="14991" y="4879"/>
                        <a:pt x="17087" y="2879"/>
                        <a:pt x="19563" y="1546"/>
                      </a:cubicBezTo>
                      <a:lnTo>
                        <a:pt x="18992" y="1260"/>
                      </a:lnTo>
                      <a:cubicBezTo>
                        <a:pt x="12324" y="-1883"/>
                        <a:pt x="4323" y="1069"/>
                        <a:pt x="1275" y="7737"/>
                      </a:cubicBezTo>
                      <a:cubicBezTo>
                        <a:pt x="-1868" y="14500"/>
                        <a:pt x="990" y="22405"/>
                        <a:pt x="7752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0" name="Freeform: Shape 379">
                  <a:extLst>
                    <a:ext uri="{FF2B5EF4-FFF2-40B4-BE49-F238E27FC236}">
                      <a16:creationId xmlns:a16="http://schemas.microsoft.com/office/drawing/2014/main" id="{3408596E-6721-4740-9A2A-565165374571}"/>
                    </a:ext>
                  </a:extLst>
                </p:cNvPr>
                <p:cNvSpPr/>
                <p:nvPr/>
              </p:nvSpPr>
              <p:spPr>
                <a:xfrm>
                  <a:off x="5663638" y="3367541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1" name="Freeform: Shape 380">
                  <a:extLst>
                    <a:ext uri="{FF2B5EF4-FFF2-40B4-BE49-F238E27FC236}">
                      <a16:creationId xmlns:a16="http://schemas.microsoft.com/office/drawing/2014/main" id="{07656ACF-586C-4A86-AA8B-BCAD48707344}"/>
                    </a:ext>
                  </a:extLst>
                </p:cNvPr>
                <p:cNvSpPr/>
                <p:nvPr/>
              </p:nvSpPr>
              <p:spPr>
                <a:xfrm>
                  <a:off x="5721264" y="3243049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390" name="Group 4">
            <a:extLst>
              <a:ext uri="{FF2B5EF4-FFF2-40B4-BE49-F238E27FC236}">
                <a16:creationId xmlns:a16="http://schemas.microsoft.com/office/drawing/2014/main" id="{D09D29A8-E37D-466A-BA32-8ADE25E2F640}"/>
              </a:ext>
            </a:extLst>
          </p:cNvPr>
          <p:cNvGrpSpPr>
            <a:grpSpLocks noChangeAspect="1"/>
          </p:cNvGrpSpPr>
          <p:nvPr/>
        </p:nvGrpSpPr>
        <p:grpSpPr bwMode="auto">
          <a:xfrm rot="9688501">
            <a:off x="7120049" y="5732454"/>
            <a:ext cx="682897" cy="1412660"/>
            <a:chOff x="-24" y="1472"/>
            <a:chExt cx="612" cy="1266"/>
          </a:xfrm>
        </p:grpSpPr>
        <p:sp>
          <p:nvSpPr>
            <p:cNvPr id="391" name="AutoShape 3">
              <a:extLst>
                <a:ext uri="{FF2B5EF4-FFF2-40B4-BE49-F238E27FC236}">
                  <a16:creationId xmlns:a16="http://schemas.microsoft.com/office/drawing/2014/main" id="{91A788FC-A784-4ED8-9E24-158219D6DC9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2" name="Freeform 5">
              <a:extLst>
                <a:ext uri="{FF2B5EF4-FFF2-40B4-BE49-F238E27FC236}">
                  <a16:creationId xmlns:a16="http://schemas.microsoft.com/office/drawing/2014/main" id="{B2B9FB8B-C8EC-43EF-95A0-3753C3F6C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3" name="Freeform 6">
              <a:extLst>
                <a:ext uri="{FF2B5EF4-FFF2-40B4-BE49-F238E27FC236}">
                  <a16:creationId xmlns:a16="http://schemas.microsoft.com/office/drawing/2014/main" id="{B8C15FDF-8C6A-40DE-A82B-57129FFBB7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4" name="Freeform 7">
              <a:extLst>
                <a:ext uri="{FF2B5EF4-FFF2-40B4-BE49-F238E27FC236}">
                  <a16:creationId xmlns:a16="http://schemas.microsoft.com/office/drawing/2014/main" id="{332FC4F8-E003-4605-B248-5B608B877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5" name="Freeform 8">
              <a:extLst>
                <a:ext uri="{FF2B5EF4-FFF2-40B4-BE49-F238E27FC236}">
                  <a16:creationId xmlns:a16="http://schemas.microsoft.com/office/drawing/2014/main" id="{2AB17C06-4482-4C8D-969B-77DC97A10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6" name="Freeform 9">
              <a:extLst>
                <a:ext uri="{FF2B5EF4-FFF2-40B4-BE49-F238E27FC236}">
                  <a16:creationId xmlns:a16="http://schemas.microsoft.com/office/drawing/2014/main" id="{C8D699B7-3839-4647-B3D1-1930AC3F8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7" name="Freeform 10">
              <a:extLst>
                <a:ext uri="{FF2B5EF4-FFF2-40B4-BE49-F238E27FC236}">
                  <a16:creationId xmlns:a16="http://schemas.microsoft.com/office/drawing/2014/main" id="{D5AC22D9-67AF-499C-839A-22003E19B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8" name="Freeform 11">
              <a:extLst>
                <a:ext uri="{FF2B5EF4-FFF2-40B4-BE49-F238E27FC236}">
                  <a16:creationId xmlns:a16="http://schemas.microsoft.com/office/drawing/2014/main" id="{F0089FD2-C5BC-4495-804E-0DE4E032CB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9" name="Freeform 12">
              <a:extLst>
                <a:ext uri="{FF2B5EF4-FFF2-40B4-BE49-F238E27FC236}">
                  <a16:creationId xmlns:a16="http://schemas.microsoft.com/office/drawing/2014/main" id="{1C9FE623-DB65-40DE-B09C-290324F1B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0" name="Freeform 13">
              <a:extLst>
                <a:ext uri="{FF2B5EF4-FFF2-40B4-BE49-F238E27FC236}">
                  <a16:creationId xmlns:a16="http://schemas.microsoft.com/office/drawing/2014/main" id="{15C22619-1E36-45F7-9B70-EF421BF1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405" name="Graphic 837">
            <a:extLst>
              <a:ext uri="{FF2B5EF4-FFF2-40B4-BE49-F238E27FC236}">
                <a16:creationId xmlns:a16="http://schemas.microsoft.com/office/drawing/2014/main" id="{BB08FC97-DCD2-4AA1-9AA4-1B3E2EC153F6}"/>
              </a:ext>
            </a:extLst>
          </p:cNvPr>
          <p:cNvGrpSpPr/>
          <p:nvPr/>
        </p:nvGrpSpPr>
        <p:grpSpPr>
          <a:xfrm>
            <a:off x="8981501" y="2034361"/>
            <a:ext cx="969490" cy="1048470"/>
            <a:chOff x="5681545" y="3195637"/>
            <a:chExt cx="2191520" cy="2054559"/>
          </a:xfrm>
        </p:grpSpPr>
        <p:grpSp>
          <p:nvGrpSpPr>
            <p:cNvPr id="406" name="Graphic 837">
              <a:extLst>
                <a:ext uri="{FF2B5EF4-FFF2-40B4-BE49-F238E27FC236}">
                  <a16:creationId xmlns:a16="http://schemas.microsoft.com/office/drawing/2014/main" id="{2323A698-4F70-4E1E-B756-199E29D1E0BD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D95AA756-36CB-41F3-BCBA-54E242761DB1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5BDE6C84-0CFA-47DF-8B75-40E38A20337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FFC000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407" name="Graphic 837">
              <a:extLst>
                <a:ext uri="{FF2B5EF4-FFF2-40B4-BE49-F238E27FC236}">
                  <a16:creationId xmlns:a16="http://schemas.microsoft.com/office/drawing/2014/main" id="{B3BE75C2-9EE6-47CE-845B-C3DCD4780F97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3E5B88B4-B8CD-4DBF-BAC5-AC33CC44BB51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EFD52EC4-F790-4489-9BB6-FF23BA7839A8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FFC000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412" name="Graphic 47">
            <a:extLst>
              <a:ext uri="{FF2B5EF4-FFF2-40B4-BE49-F238E27FC236}">
                <a16:creationId xmlns:a16="http://schemas.microsoft.com/office/drawing/2014/main" id="{545EBC52-F285-4CEC-8EDE-BB44FE0AA9DC}"/>
              </a:ext>
            </a:extLst>
          </p:cNvPr>
          <p:cNvGrpSpPr/>
          <p:nvPr/>
        </p:nvGrpSpPr>
        <p:grpSpPr>
          <a:xfrm rot="5400000">
            <a:off x="1020211" y="5939146"/>
            <a:ext cx="656054" cy="590177"/>
            <a:chOff x="6019800" y="3362325"/>
            <a:chExt cx="150832" cy="134189"/>
          </a:xfrm>
        </p:grpSpPr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13CDE6E3-117E-4BDA-A2A4-8399E3FA5521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78B7B649-2C54-4A0B-A6A0-058CC536F751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20D0EB4B-50BE-4B45-B66B-EBBD3363A970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8C2C7C10-2B3B-49F2-988D-3A83448E7FC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344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5012635" y="4694168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0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569636" y="4385853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4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033699" y="1444957"/>
            <a:ext cx="384894" cy="34330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0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9680122" y="6110938"/>
            <a:ext cx="353577" cy="315371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794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8DFB276A-A07F-49B7-9EA4-74566C410D59}"/>
              </a:ext>
            </a:extLst>
          </p:cNvPr>
          <p:cNvSpPr/>
          <p:nvPr/>
        </p:nvSpPr>
        <p:spPr>
          <a:xfrm>
            <a:off x="-324447" y="1500657"/>
            <a:ext cx="12897395" cy="7132319"/>
          </a:xfrm>
          <a:custGeom>
            <a:avLst/>
            <a:gdLst>
              <a:gd name="connsiteX0" fmla="*/ 819697 w 4883034"/>
              <a:gd name="connsiteY0" fmla="*/ 1373366 h 3704049"/>
              <a:gd name="connsiteX1" fmla="*/ 1540301 w 4883034"/>
              <a:gd name="connsiteY1" fmla="*/ 1493569 h 3704049"/>
              <a:gd name="connsiteX2" fmla="*/ 2360735 w 4883034"/>
              <a:gd name="connsiteY2" fmla="*/ 1387831 h 3704049"/>
              <a:gd name="connsiteX3" fmla="*/ 2950339 w 4883034"/>
              <a:gd name="connsiteY3" fmla="*/ 1178393 h 3704049"/>
              <a:gd name="connsiteX4" fmla="*/ 3642625 w 4883034"/>
              <a:gd name="connsiteY4" fmla="*/ 1193673 h 3704049"/>
              <a:gd name="connsiteX5" fmla="*/ 4792496 w 4883034"/>
              <a:gd name="connsiteY5" fmla="*/ 0 h 3704049"/>
              <a:gd name="connsiteX6" fmla="*/ 4867062 w 4883034"/>
              <a:gd name="connsiteY6" fmla="*/ 2811927 h 3704049"/>
              <a:gd name="connsiteX7" fmla="*/ 4845263 w 4883034"/>
              <a:gd name="connsiteY7" fmla="*/ 2992027 h 3704049"/>
              <a:gd name="connsiteX8" fmla="*/ 4607099 w 4883034"/>
              <a:gd name="connsiteY8" fmla="*/ 3215727 h 3704049"/>
              <a:gd name="connsiteX9" fmla="*/ 3742454 w 4883034"/>
              <a:gd name="connsiteY9" fmla="*/ 3449409 h 3704049"/>
              <a:gd name="connsiteX10" fmla="*/ 464589 w 4883034"/>
              <a:gd name="connsiteY10" fmla="*/ 3373620 h 3704049"/>
              <a:gd name="connsiteX11" fmla="*/ 325032 w 4883034"/>
              <a:gd name="connsiteY11" fmla="*/ 3259122 h 3704049"/>
              <a:gd name="connsiteX12" fmla="*/ 249651 w 4883034"/>
              <a:gd name="connsiteY12" fmla="*/ 3052740 h 3704049"/>
              <a:gd name="connsiteX13" fmla="*/ 64050 w 4883034"/>
              <a:gd name="connsiteY13" fmla="*/ 2721673 h 3704049"/>
              <a:gd name="connsiteX14" fmla="*/ 4763 w 4883034"/>
              <a:gd name="connsiteY14" fmla="*/ 2632642 h 3704049"/>
              <a:gd name="connsiteX15" fmla="*/ 16784 w 4883034"/>
              <a:gd name="connsiteY15" fmla="*/ 2490232 h 3704049"/>
              <a:gd name="connsiteX16" fmla="*/ 157156 w 4883034"/>
              <a:gd name="connsiteY16" fmla="*/ 1939949 h 3704049"/>
              <a:gd name="connsiteX17" fmla="*/ 218276 w 4883034"/>
              <a:gd name="connsiteY17" fmla="*/ 1644739 h 3704049"/>
              <a:gd name="connsiteX18" fmla="*/ 819697 w 4883034"/>
              <a:gd name="connsiteY18" fmla="*/ 1373366 h 370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83034" h="3704049">
                <a:moveTo>
                  <a:pt x="819697" y="1373366"/>
                </a:moveTo>
                <a:cubicBezTo>
                  <a:pt x="1061324" y="1377848"/>
                  <a:pt x="1299488" y="1462805"/>
                  <a:pt x="1540301" y="1493569"/>
                </a:cubicBezTo>
                <a:cubicBezTo>
                  <a:pt x="1815137" y="1528611"/>
                  <a:pt x="2093641" y="1492754"/>
                  <a:pt x="2360735" y="1387831"/>
                </a:cubicBezTo>
                <a:cubicBezTo>
                  <a:pt x="2556523" y="1310820"/>
                  <a:pt x="2748644" y="1196526"/>
                  <a:pt x="2950339" y="1178393"/>
                </a:cubicBezTo>
                <a:cubicBezTo>
                  <a:pt x="3181373" y="1157613"/>
                  <a:pt x="3415666" y="1264165"/>
                  <a:pt x="3642625" y="1193673"/>
                </a:cubicBezTo>
                <a:cubicBezTo>
                  <a:pt x="4100006" y="1051468"/>
                  <a:pt x="4357933" y="262612"/>
                  <a:pt x="4792496" y="0"/>
                </a:cubicBezTo>
                <a:cubicBezTo>
                  <a:pt x="4878064" y="930246"/>
                  <a:pt x="4903123" y="1873939"/>
                  <a:pt x="4867062" y="2811927"/>
                </a:cubicBezTo>
                <a:cubicBezTo>
                  <a:pt x="4864618" y="2873251"/>
                  <a:pt x="4861765" y="2936204"/>
                  <a:pt x="4845263" y="2992027"/>
                </a:cubicBezTo>
                <a:cubicBezTo>
                  <a:pt x="4805331" y="3127510"/>
                  <a:pt x="4700816" y="3181092"/>
                  <a:pt x="4607099" y="3215727"/>
                </a:cubicBezTo>
                <a:cubicBezTo>
                  <a:pt x="4322483" y="3321260"/>
                  <a:pt x="4032367" y="3385844"/>
                  <a:pt x="3742454" y="3449409"/>
                </a:cubicBezTo>
                <a:cubicBezTo>
                  <a:pt x="2650648" y="3688388"/>
                  <a:pt x="1512186" y="3908216"/>
                  <a:pt x="464589" y="3373620"/>
                </a:cubicBezTo>
                <a:cubicBezTo>
                  <a:pt x="414064" y="3347746"/>
                  <a:pt x="361908" y="3318408"/>
                  <a:pt x="325032" y="3259122"/>
                </a:cubicBezTo>
                <a:cubicBezTo>
                  <a:pt x="289379" y="3201873"/>
                  <a:pt x="272469" y="3124047"/>
                  <a:pt x="249651" y="3052740"/>
                </a:cubicBezTo>
                <a:cubicBezTo>
                  <a:pt x="207478" y="2920313"/>
                  <a:pt x="142895" y="2805000"/>
                  <a:pt x="64050" y="2721673"/>
                </a:cubicBezTo>
                <a:cubicBezTo>
                  <a:pt x="41028" y="2697225"/>
                  <a:pt x="15154" y="2672777"/>
                  <a:pt x="4763" y="2632642"/>
                </a:cubicBezTo>
                <a:cubicBezTo>
                  <a:pt x="-6849" y="2587005"/>
                  <a:pt x="4967" y="2535869"/>
                  <a:pt x="16784" y="2490232"/>
                </a:cubicBezTo>
                <a:cubicBezTo>
                  <a:pt x="64050" y="2308910"/>
                  <a:pt x="120891" y="2127383"/>
                  <a:pt x="157156" y="1939949"/>
                </a:cubicBezTo>
                <a:cubicBezTo>
                  <a:pt x="176511" y="1840119"/>
                  <a:pt x="176307" y="1730307"/>
                  <a:pt x="218276" y="1644739"/>
                </a:cubicBezTo>
                <a:cubicBezTo>
                  <a:pt x="336849" y="1402908"/>
                  <a:pt x="644078" y="1373366"/>
                  <a:pt x="819697" y="13733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036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755" name="TextBox 6754">
            <a:extLst>
              <a:ext uri="{FF2B5EF4-FFF2-40B4-BE49-F238E27FC236}">
                <a16:creationId xmlns:a16="http://schemas.microsoft.com/office/drawing/2014/main" id="{C83D4BE2-D008-4FDA-AD53-5C5178B699CD}"/>
              </a:ext>
            </a:extLst>
          </p:cNvPr>
          <p:cNvSpPr txBox="1"/>
          <p:nvPr/>
        </p:nvSpPr>
        <p:spPr>
          <a:xfrm>
            <a:off x="1842103" y="1629794"/>
            <a:ext cx="944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EDB863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KHỞI ĐỘNG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EDB863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18686" name="Graphic 18676">
            <a:extLst>
              <a:ext uri="{FF2B5EF4-FFF2-40B4-BE49-F238E27FC236}">
                <a16:creationId xmlns:a16="http://schemas.microsoft.com/office/drawing/2014/main" id="{9E377683-8C17-4214-8AF4-C70F15BE6E44}"/>
              </a:ext>
            </a:extLst>
          </p:cNvPr>
          <p:cNvGrpSpPr/>
          <p:nvPr/>
        </p:nvGrpSpPr>
        <p:grpSpPr>
          <a:xfrm>
            <a:off x="807718" y="-1314362"/>
            <a:ext cx="545271" cy="4481594"/>
            <a:chOff x="6731507" y="2028824"/>
            <a:chExt cx="178975" cy="2065305"/>
          </a:xfrm>
        </p:grpSpPr>
        <p:grpSp>
          <p:nvGrpSpPr>
            <p:cNvPr id="18687" name="Graphic 18676">
              <a:extLst>
                <a:ext uri="{FF2B5EF4-FFF2-40B4-BE49-F238E27FC236}">
                  <a16:creationId xmlns:a16="http://schemas.microsoft.com/office/drawing/2014/main" id="{9E377683-8C17-4214-8AF4-C70F15BE6E44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6752" name="Freeform: Shape 6751">
                <a:extLst>
                  <a:ext uri="{FF2B5EF4-FFF2-40B4-BE49-F238E27FC236}">
                    <a16:creationId xmlns:a16="http://schemas.microsoft.com/office/drawing/2014/main" id="{7843A706-1872-4630-86F2-9656A483F894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753" name="Freeform: Shape 6752">
                <a:extLst>
                  <a:ext uri="{FF2B5EF4-FFF2-40B4-BE49-F238E27FC236}">
                    <a16:creationId xmlns:a16="http://schemas.microsoft.com/office/drawing/2014/main" id="{7BCB4427-1C59-42DF-8039-17E7C2275705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754" name="Graphic 18676">
              <a:extLst>
                <a:ext uri="{FF2B5EF4-FFF2-40B4-BE49-F238E27FC236}">
                  <a16:creationId xmlns:a16="http://schemas.microsoft.com/office/drawing/2014/main" id="{9E377683-8C17-4214-8AF4-C70F15BE6E44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6756" name="Freeform: Shape 6755">
                <a:extLst>
                  <a:ext uri="{FF2B5EF4-FFF2-40B4-BE49-F238E27FC236}">
                    <a16:creationId xmlns:a16="http://schemas.microsoft.com/office/drawing/2014/main" id="{A4E12470-3245-4FE4-A9AE-EE4E60956E5B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8D74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757" name="Freeform: Shape 6756">
                <a:extLst>
                  <a:ext uri="{FF2B5EF4-FFF2-40B4-BE49-F238E27FC236}">
                    <a16:creationId xmlns:a16="http://schemas.microsoft.com/office/drawing/2014/main" id="{1E87AC40-725A-4591-8DD9-2B285840FC6E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9089" name="Graphic 19087">
            <a:extLst>
              <a:ext uri="{FF2B5EF4-FFF2-40B4-BE49-F238E27FC236}">
                <a16:creationId xmlns:a16="http://schemas.microsoft.com/office/drawing/2014/main" id="{AC6AD137-2315-43D9-93C1-A2A0CBEB844B}"/>
              </a:ext>
            </a:extLst>
          </p:cNvPr>
          <p:cNvSpPr/>
          <p:nvPr/>
        </p:nvSpPr>
        <p:spPr>
          <a:xfrm>
            <a:off x="5217000" y="6260997"/>
            <a:ext cx="2483129" cy="950082"/>
          </a:xfrm>
          <a:custGeom>
            <a:avLst/>
            <a:gdLst>
              <a:gd name="connsiteX0" fmla="*/ 3452743 w 3916307"/>
              <a:gd name="connsiteY0" fmla="*/ 0 h 1611218"/>
              <a:gd name="connsiteX1" fmla="*/ 3440575 w 3916307"/>
              <a:gd name="connsiteY1" fmla="*/ 338 h 1611218"/>
              <a:gd name="connsiteX2" fmla="*/ 3432125 w 3916307"/>
              <a:gd name="connsiteY2" fmla="*/ 338 h 1611218"/>
              <a:gd name="connsiteX3" fmla="*/ 3424351 w 3916307"/>
              <a:gd name="connsiteY3" fmla="*/ 338 h 1611218"/>
              <a:gd name="connsiteX4" fmla="*/ 3413535 w 3916307"/>
              <a:gd name="connsiteY4" fmla="*/ 338 h 1611218"/>
              <a:gd name="connsiteX5" fmla="*/ 3394270 w 3916307"/>
              <a:gd name="connsiteY5" fmla="*/ 11830 h 1611218"/>
              <a:gd name="connsiteX6" fmla="*/ 3391228 w 3916307"/>
              <a:gd name="connsiteY6" fmla="*/ 11830 h 1611218"/>
              <a:gd name="connsiteX7" fmla="*/ 3387848 w 3916307"/>
              <a:gd name="connsiteY7" fmla="*/ 11830 h 1611218"/>
              <a:gd name="connsiteX8" fmla="*/ 3384806 w 3916307"/>
              <a:gd name="connsiteY8" fmla="*/ 11492 h 1611218"/>
              <a:gd name="connsiteX9" fmla="*/ 3380412 w 3916307"/>
              <a:gd name="connsiteY9" fmla="*/ 11830 h 1611218"/>
              <a:gd name="connsiteX10" fmla="*/ 3372638 w 3916307"/>
              <a:gd name="connsiteY10" fmla="*/ 14196 h 1611218"/>
              <a:gd name="connsiteX11" fmla="*/ 3369596 w 3916307"/>
              <a:gd name="connsiteY11" fmla="*/ 14872 h 1611218"/>
              <a:gd name="connsiteX12" fmla="*/ 3280028 w 3916307"/>
              <a:gd name="connsiteY12" fmla="*/ 23660 h 1611218"/>
              <a:gd name="connsiteX13" fmla="*/ 3218175 w 3916307"/>
              <a:gd name="connsiteY13" fmla="*/ 36165 h 1611218"/>
              <a:gd name="connsiteX14" fmla="*/ 3201275 w 3916307"/>
              <a:gd name="connsiteY14" fmla="*/ 39545 h 1611218"/>
              <a:gd name="connsiteX15" fmla="*/ 3180658 w 3916307"/>
              <a:gd name="connsiteY15" fmla="*/ 44615 h 1611218"/>
              <a:gd name="connsiteX16" fmla="*/ 3163758 w 3916307"/>
              <a:gd name="connsiteY16" fmla="*/ 48333 h 1611218"/>
              <a:gd name="connsiteX17" fmla="*/ 3160040 w 3916307"/>
              <a:gd name="connsiteY17" fmla="*/ 49347 h 1611218"/>
              <a:gd name="connsiteX18" fmla="*/ 3126240 w 3916307"/>
              <a:gd name="connsiteY18" fmla="*/ 56783 h 1611218"/>
              <a:gd name="connsiteX19" fmla="*/ 3046812 w 3916307"/>
              <a:gd name="connsiteY19" fmla="*/ 70979 h 1611218"/>
              <a:gd name="connsiteX20" fmla="*/ 2968059 w 3916307"/>
              <a:gd name="connsiteY20" fmla="*/ 80781 h 1611218"/>
              <a:gd name="connsiteX21" fmla="*/ 2960961 w 3916307"/>
              <a:gd name="connsiteY21" fmla="*/ 81457 h 1611218"/>
              <a:gd name="connsiteX22" fmla="*/ 2917360 w 3916307"/>
              <a:gd name="connsiteY22" fmla="*/ 85851 h 1611218"/>
              <a:gd name="connsiteX23" fmla="*/ 2913642 w 3916307"/>
              <a:gd name="connsiteY23" fmla="*/ 86189 h 1611218"/>
              <a:gd name="connsiteX24" fmla="*/ 2893362 w 3916307"/>
              <a:gd name="connsiteY24" fmla="*/ 88554 h 1611218"/>
              <a:gd name="connsiteX25" fmla="*/ 2874097 w 3916307"/>
              <a:gd name="connsiteY25" fmla="*/ 90582 h 1611218"/>
              <a:gd name="connsiteX26" fmla="*/ 2834552 w 3916307"/>
              <a:gd name="connsiteY26" fmla="*/ 94976 h 1611218"/>
              <a:gd name="connsiteX27" fmla="*/ 2821032 w 3916307"/>
              <a:gd name="connsiteY27" fmla="*/ 96666 h 1611218"/>
              <a:gd name="connsiteX28" fmla="*/ 2783852 w 3916307"/>
              <a:gd name="connsiteY28" fmla="*/ 100722 h 1611218"/>
              <a:gd name="connsiteX29" fmla="*/ 2695298 w 3916307"/>
              <a:gd name="connsiteY29" fmla="*/ 109172 h 1611218"/>
              <a:gd name="connsiteX30" fmla="*/ 2661161 w 3916307"/>
              <a:gd name="connsiteY30" fmla="*/ 111876 h 1611218"/>
              <a:gd name="connsiteX31" fmla="*/ 2607758 w 3916307"/>
              <a:gd name="connsiteY31" fmla="*/ 115932 h 1611218"/>
              <a:gd name="connsiteX32" fmla="*/ 2588154 w 3916307"/>
              <a:gd name="connsiteY32" fmla="*/ 117622 h 1611218"/>
              <a:gd name="connsiteX33" fmla="*/ 2561452 w 3916307"/>
              <a:gd name="connsiteY33" fmla="*/ 119988 h 1611218"/>
              <a:gd name="connsiteX34" fmla="*/ 2521569 w 3916307"/>
              <a:gd name="connsiteY34" fmla="*/ 123706 h 1611218"/>
              <a:gd name="connsiteX35" fmla="*/ 2511091 w 3916307"/>
              <a:gd name="connsiteY35" fmla="*/ 124720 h 1611218"/>
              <a:gd name="connsiteX36" fmla="*/ 2432339 w 3916307"/>
              <a:gd name="connsiteY36" fmla="*/ 130804 h 1611218"/>
              <a:gd name="connsiteX37" fmla="*/ 2366430 w 3916307"/>
              <a:gd name="connsiteY37" fmla="*/ 133846 h 1611218"/>
              <a:gd name="connsiteX38" fmla="*/ 2344460 w 3916307"/>
              <a:gd name="connsiteY38" fmla="*/ 134860 h 1611218"/>
              <a:gd name="connsiteX39" fmla="*/ 2268749 w 3916307"/>
              <a:gd name="connsiteY39" fmla="*/ 138578 h 1611218"/>
              <a:gd name="connsiteX40" fmla="*/ 2217374 w 3916307"/>
              <a:gd name="connsiteY40" fmla="*/ 140944 h 1611218"/>
              <a:gd name="connsiteX41" fmla="*/ 2093330 w 3916307"/>
              <a:gd name="connsiteY41" fmla="*/ 145675 h 1611218"/>
              <a:gd name="connsiteX42" fmla="*/ 2051757 w 3916307"/>
              <a:gd name="connsiteY42" fmla="*/ 146689 h 1611218"/>
              <a:gd name="connsiteX43" fmla="*/ 2006804 w 3916307"/>
              <a:gd name="connsiteY43" fmla="*/ 147703 h 1611218"/>
              <a:gd name="connsiteX44" fmla="*/ 1995312 w 3916307"/>
              <a:gd name="connsiteY44" fmla="*/ 147703 h 1611218"/>
              <a:gd name="connsiteX45" fmla="*/ 1859100 w 3916307"/>
              <a:gd name="connsiteY45" fmla="*/ 149055 h 1611218"/>
              <a:gd name="connsiteX46" fmla="*/ 1826653 w 3916307"/>
              <a:gd name="connsiteY46" fmla="*/ 149393 h 1611218"/>
              <a:gd name="connsiteX47" fmla="*/ 1747900 w 3916307"/>
              <a:gd name="connsiteY47" fmla="*/ 150069 h 1611218"/>
              <a:gd name="connsiteX48" fmla="*/ 1740126 w 3916307"/>
              <a:gd name="connsiteY48" fmla="*/ 150069 h 1611218"/>
              <a:gd name="connsiteX49" fmla="*/ 1731339 w 3916307"/>
              <a:gd name="connsiteY49" fmla="*/ 150069 h 1611218"/>
              <a:gd name="connsiteX50" fmla="*/ 1690441 w 3916307"/>
              <a:gd name="connsiteY50" fmla="*/ 150407 h 1611218"/>
              <a:gd name="connsiteX51" fmla="*/ 1687061 w 3916307"/>
              <a:gd name="connsiteY51" fmla="*/ 150407 h 1611218"/>
              <a:gd name="connsiteX52" fmla="*/ 1682329 w 3916307"/>
              <a:gd name="connsiteY52" fmla="*/ 150745 h 1611218"/>
              <a:gd name="connsiteX53" fmla="*/ 1617773 w 3916307"/>
              <a:gd name="connsiteY53" fmla="*/ 152435 h 1611218"/>
              <a:gd name="connsiteX54" fmla="*/ 1613379 w 3916307"/>
              <a:gd name="connsiteY54" fmla="*/ 153111 h 1611218"/>
              <a:gd name="connsiteX55" fmla="*/ 1594451 w 3916307"/>
              <a:gd name="connsiteY55" fmla="*/ 152773 h 1611218"/>
              <a:gd name="connsiteX56" fmla="*/ 1577551 w 3916307"/>
              <a:gd name="connsiteY56" fmla="*/ 153111 h 1611218"/>
              <a:gd name="connsiteX57" fmla="*/ 1475139 w 3916307"/>
              <a:gd name="connsiteY57" fmla="*/ 154125 h 1611218"/>
              <a:gd name="connsiteX58" fmla="*/ 1397400 w 3916307"/>
              <a:gd name="connsiteY58" fmla="*/ 153449 h 1611218"/>
              <a:gd name="connsiteX59" fmla="*/ 1210828 w 3916307"/>
              <a:gd name="connsiteY59" fmla="*/ 149055 h 1611218"/>
              <a:gd name="connsiteX60" fmla="*/ 1169254 w 3916307"/>
              <a:gd name="connsiteY60" fmla="*/ 147365 h 1611218"/>
              <a:gd name="connsiteX61" fmla="*/ 1123963 w 3916307"/>
              <a:gd name="connsiteY61" fmla="*/ 145000 h 1611218"/>
              <a:gd name="connsiteX62" fmla="*/ 1079348 w 3916307"/>
              <a:gd name="connsiteY62" fmla="*/ 142972 h 1611218"/>
              <a:gd name="connsiteX63" fmla="*/ 1066166 w 3916307"/>
              <a:gd name="connsiteY63" fmla="*/ 142296 h 1611218"/>
              <a:gd name="connsiteX64" fmla="*/ 1038113 w 3916307"/>
              <a:gd name="connsiteY64" fmla="*/ 140944 h 1611218"/>
              <a:gd name="connsiteX65" fmla="*/ 974908 w 3916307"/>
              <a:gd name="connsiteY65" fmla="*/ 137902 h 1611218"/>
              <a:gd name="connsiteX66" fmla="*/ 942798 w 3916307"/>
              <a:gd name="connsiteY66" fmla="*/ 135874 h 1611218"/>
              <a:gd name="connsiteX67" fmla="*/ 855596 w 3916307"/>
              <a:gd name="connsiteY67" fmla="*/ 133508 h 1611218"/>
              <a:gd name="connsiteX68" fmla="*/ 831598 w 3916307"/>
              <a:gd name="connsiteY68" fmla="*/ 133508 h 1611218"/>
              <a:gd name="connsiteX69" fmla="*/ 754536 w 3916307"/>
              <a:gd name="connsiteY69" fmla="*/ 133846 h 1611218"/>
              <a:gd name="connsiteX70" fmla="*/ 713976 w 3916307"/>
              <a:gd name="connsiteY70" fmla="*/ 134184 h 1611218"/>
              <a:gd name="connsiteX71" fmla="*/ 634886 w 3916307"/>
              <a:gd name="connsiteY71" fmla="*/ 137902 h 1611218"/>
              <a:gd name="connsiteX72" fmla="*/ 621704 w 3916307"/>
              <a:gd name="connsiteY72" fmla="*/ 138916 h 1611218"/>
              <a:gd name="connsiteX73" fmla="*/ 590608 w 3916307"/>
              <a:gd name="connsiteY73" fmla="*/ 140606 h 1611218"/>
              <a:gd name="connsiteX74" fmla="*/ 576751 w 3916307"/>
              <a:gd name="connsiteY74" fmla="*/ 134184 h 1611218"/>
              <a:gd name="connsiteX75" fmla="*/ 573709 w 3916307"/>
              <a:gd name="connsiteY75" fmla="*/ 133508 h 1611218"/>
              <a:gd name="connsiteX76" fmla="*/ 568301 w 3916307"/>
              <a:gd name="connsiteY76" fmla="*/ 132494 h 1611218"/>
              <a:gd name="connsiteX77" fmla="*/ 557147 w 3916307"/>
              <a:gd name="connsiteY77" fmla="*/ 132832 h 1611218"/>
              <a:gd name="connsiteX78" fmla="*/ 543627 w 3916307"/>
              <a:gd name="connsiteY78" fmla="*/ 134184 h 1611218"/>
              <a:gd name="connsiteX79" fmla="*/ 539909 w 3916307"/>
              <a:gd name="connsiteY79" fmla="*/ 134184 h 1611218"/>
              <a:gd name="connsiteX80" fmla="*/ 501716 w 3916307"/>
              <a:gd name="connsiteY80" fmla="*/ 135198 h 1611218"/>
              <a:gd name="connsiteX81" fmla="*/ 493604 w 3916307"/>
              <a:gd name="connsiteY81" fmla="*/ 135198 h 1611218"/>
              <a:gd name="connsiteX82" fmla="*/ 489210 w 3916307"/>
              <a:gd name="connsiteY82" fmla="*/ 135198 h 1611218"/>
              <a:gd name="connsiteX83" fmla="*/ 485154 w 3916307"/>
              <a:gd name="connsiteY83" fmla="*/ 135198 h 1611218"/>
              <a:gd name="connsiteX84" fmla="*/ 480760 w 3916307"/>
              <a:gd name="connsiteY84" fmla="*/ 135198 h 1611218"/>
              <a:gd name="connsiteX85" fmla="*/ 458115 w 3916307"/>
              <a:gd name="connsiteY85" fmla="*/ 136212 h 1611218"/>
              <a:gd name="connsiteX86" fmla="*/ 448989 w 3916307"/>
              <a:gd name="connsiteY86" fmla="*/ 136550 h 1611218"/>
              <a:gd name="connsiteX87" fmla="*/ 361110 w 3916307"/>
              <a:gd name="connsiteY87" fmla="*/ 144662 h 1611218"/>
              <a:gd name="connsiteX88" fmla="*/ 269176 w 3916307"/>
              <a:gd name="connsiteY88" fmla="*/ 165955 h 1611218"/>
              <a:gd name="connsiteX89" fmla="*/ 264782 w 3916307"/>
              <a:gd name="connsiteY89" fmla="*/ 167983 h 1611218"/>
              <a:gd name="connsiteX90" fmla="*/ 241798 w 3916307"/>
              <a:gd name="connsiteY90" fmla="*/ 173391 h 1611218"/>
              <a:gd name="connsiteX91" fmla="*/ 231997 w 3916307"/>
              <a:gd name="connsiteY91" fmla="*/ 176095 h 1611218"/>
              <a:gd name="connsiteX92" fmla="*/ 172510 w 3916307"/>
              <a:gd name="connsiteY92" fmla="*/ 192319 h 1611218"/>
              <a:gd name="connsiteX93" fmla="*/ 95447 w 3916307"/>
              <a:gd name="connsiteY93" fmla="*/ 227470 h 1611218"/>
              <a:gd name="connsiteX94" fmla="*/ 53536 w 3916307"/>
              <a:gd name="connsiteY94" fmla="*/ 255524 h 1611218"/>
              <a:gd name="connsiteX95" fmla="*/ 37312 w 3916307"/>
              <a:gd name="connsiteY95" fmla="*/ 271409 h 1611218"/>
              <a:gd name="connsiteX96" fmla="*/ 33594 w 3916307"/>
              <a:gd name="connsiteY96" fmla="*/ 275127 h 1611218"/>
              <a:gd name="connsiteX97" fmla="*/ 21088 w 3916307"/>
              <a:gd name="connsiteY97" fmla="*/ 291013 h 1611218"/>
              <a:gd name="connsiteX98" fmla="*/ 8582 w 3916307"/>
              <a:gd name="connsiteY98" fmla="*/ 315011 h 1611218"/>
              <a:gd name="connsiteX99" fmla="*/ 1485 w 3916307"/>
              <a:gd name="connsiteY99" fmla="*/ 343064 h 1611218"/>
              <a:gd name="connsiteX100" fmla="*/ 133 w 3916307"/>
              <a:gd name="connsiteY100" fmla="*/ 362330 h 1611218"/>
              <a:gd name="connsiteX101" fmla="*/ 809 w 3916307"/>
              <a:gd name="connsiteY101" fmla="*/ 392749 h 1611218"/>
              <a:gd name="connsiteX102" fmla="*/ 12638 w 3916307"/>
              <a:gd name="connsiteY102" fmla="*/ 439392 h 1611218"/>
              <a:gd name="connsiteX103" fmla="*/ 18384 w 3916307"/>
              <a:gd name="connsiteY103" fmla="*/ 452574 h 1611218"/>
              <a:gd name="connsiteX104" fmla="*/ 20750 w 3916307"/>
              <a:gd name="connsiteY104" fmla="*/ 457982 h 1611218"/>
              <a:gd name="connsiteX105" fmla="*/ 30552 w 3916307"/>
              <a:gd name="connsiteY105" fmla="*/ 476910 h 1611218"/>
              <a:gd name="connsiteX106" fmla="*/ 58944 w 3916307"/>
              <a:gd name="connsiteY106" fmla="*/ 517469 h 1611218"/>
              <a:gd name="connsiteX107" fmla="*/ 78547 w 3916307"/>
              <a:gd name="connsiteY107" fmla="*/ 536397 h 1611218"/>
              <a:gd name="connsiteX108" fmla="*/ 96461 w 3916307"/>
              <a:gd name="connsiteY108" fmla="*/ 551607 h 1611218"/>
              <a:gd name="connsiteX109" fmla="*/ 174876 w 3916307"/>
              <a:gd name="connsiteY109" fmla="*/ 594194 h 1611218"/>
              <a:gd name="connsiteX110" fmla="*/ 191775 w 3916307"/>
              <a:gd name="connsiteY110" fmla="*/ 600278 h 1611218"/>
              <a:gd name="connsiteX111" fmla="*/ 197183 w 3916307"/>
              <a:gd name="connsiteY111" fmla="*/ 602306 h 1611218"/>
              <a:gd name="connsiteX112" fmla="*/ 201915 w 3916307"/>
              <a:gd name="connsiteY112" fmla="*/ 603996 h 1611218"/>
              <a:gd name="connsiteX113" fmla="*/ 253290 w 3916307"/>
              <a:gd name="connsiteY113" fmla="*/ 623937 h 1611218"/>
              <a:gd name="connsiteX114" fmla="*/ 277288 w 3916307"/>
              <a:gd name="connsiteY114" fmla="*/ 635429 h 1611218"/>
              <a:gd name="connsiteX115" fmla="*/ 336437 w 3916307"/>
              <a:gd name="connsiteY115" fmla="*/ 679030 h 1611218"/>
              <a:gd name="connsiteX116" fmla="*/ 368884 w 3916307"/>
              <a:gd name="connsiteY116" fmla="*/ 718238 h 1611218"/>
              <a:gd name="connsiteX117" fmla="*/ 376658 w 3916307"/>
              <a:gd name="connsiteY117" fmla="*/ 735137 h 1611218"/>
              <a:gd name="connsiteX118" fmla="*/ 377334 w 3916307"/>
              <a:gd name="connsiteY118" fmla="*/ 741559 h 1611218"/>
              <a:gd name="connsiteX119" fmla="*/ 375644 w 3916307"/>
              <a:gd name="connsiteY119" fmla="*/ 753727 h 1611218"/>
              <a:gd name="connsiteX120" fmla="*/ 365842 w 3916307"/>
              <a:gd name="connsiteY120" fmla="*/ 780767 h 1611218"/>
              <a:gd name="connsiteX121" fmla="*/ 348605 w 3916307"/>
              <a:gd name="connsiteY121" fmla="*/ 802398 h 1611218"/>
              <a:gd name="connsiteX122" fmla="*/ 303313 w 3916307"/>
              <a:gd name="connsiteY122" fmla="*/ 840929 h 1611218"/>
              <a:gd name="connsiteX123" fmla="*/ 293850 w 3916307"/>
              <a:gd name="connsiteY123" fmla="*/ 848365 h 1611218"/>
              <a:gd name="connsiteX124" fmla="*/ 286076 w 3916307"/>
              <a:gd name="connsiteY124" fmla="*/ 855125 h 1611218"/>
              <a:gd name="connsiteX125" fmla="*/ 268162 w 3916307"/>
              <a:gd name="connsiteY125" fmla="*/ 870673 h 1611218"/>
              <a:gd name="connsiteX126" fmla="*/ 260050 w 3916307"/>
              <a:gd name="connsiteY126" fmla="*/ 878109 h 1611218"/>
              <a:gd name="connsiteX127" fmla="*/ 231997 w 3916307"/>
              <a:gd name="connsiteY127" fmla="*/ 907176 h 1611218"/>
              <a:gd name="connsiteX128" fmla="*/ 206985 w 3916307"/>
              <a:gd name="connsiteY128" fmla="*/ 943680 h 1611218"/>
              <a:gd name="connsiteX129" fmla="*/ 194479 w 3916307"/>
              <a:gd name="connsiteY129" fmla="*/ 982211 h 1611218"/>
              <a:gd name="connsiteX130" fmla="*/ 193803 w 3916307"/>
              <a:gd name="connsiteY130" fmla="*/ 997083 h 1611218"/>
              <a:gd name="connsiteX131" fmla="*/ 195493 w 3916307"/>
              <a:gd name="connsiteY131" fmla="*/ 1023108 h 1611218"/>
              <a:gd name="connsiteX132" fmla="*/ 206647 w 3916307"/>
              <a:gd name="connsiteY132" fmla="*/ 1066034 h 1611218"/>
              <a:gd name="connsiteX133" fmla="*/ 252276 w 3916307"/>
              <a:gd name="connsiteY133" fmla="*/ 1144110 h 1611218"/>
              <a:gd name="connsiteX134" fmla="*/ 316495 w 3916307"/>
              <a:gd name="connsiteY134" fmla="*/ 1209343 h 1611218"/>
              <a:gd name="connsiteX135" fmla="*/ 349957 w 3916307"/>
              <a:gd name="connsiteY135" fmla="*/ 1234693 h 1611218"/>
              <a:gd name="connsiteX136" fmla="*/ 391192 w 3916307"/>
              <a:gd name="connsiteY136" fmla="*/ 1260718 h 1611218"/>
              <a:gd name="connsiteX137" fmla="*/ 420597 w 3916307"/>
              <a:gd name="connsiteY137" fmla="*/ 1275252 h 1611218"/>
              <a:gd name="connsiteX138" fmla="*/ 423301 w 3916307"/>
              <a:gd name="connsiteY138" fmla="*/ 1276604 h 1611218"/>
              <a:gd name="connsiteX139" fmla="*/ 426343 w 3916307"/>
              <a:gd name="connsiteY139" fmla="*/ 1277956 h 1611218"/>
              <a:gd name="connsiteX140" fmla="*/ 430399 w 3916307"/>
              <a:gd name="connsiteY140" fmla="*/ 1279646 h 1611218"/>
              <a:gd name="connsiteX141" fmla="*/ 472310 w 3916307"/>
              <a:gd name="connsiteY141" fmla="*/ 1297560 h 1611218"/>
              <a:gd name="connsiteX142" fmla="*/ 544641 w 3916307"/>
              <a:gd name="connsiteY142" fmla="*/ 1323247 h 1611218"/>
              <a:gd name="connsiteX143" fmla="*/ 573371 w 3916307"/>
              <a:gd name="connsiteY143" fmla="*/ 1327303 h 1611218"/>
              <a:gd name="connsiteX144" fmla="*/ 589594 w 3916307"/>
              <a:gd name="connsiteY144" fmla="*/ 1329331 h 1611218"/>
              <a:gd name="connsiteX145" fmla="*/ 621366 w 3916307"/>
              <a:gd name="connsiteY145" fmla="*/ 1333049 h 1611218"/>
              <a:gd name="connsiteX146" fmla="*/ 637252 w 3916307"/>
              <a:gd name="connsiteY146" fmla="*/ 1334739 h 1611218"/>
              <a:gd name="connsiteX147" fmla="*/ 651447 w 3916307"/>
              <a:gd name="connsiteY147" fmla="*/ 1336429 h 1611218"/>
              <a:gd name="connsiteX148" fmla="*/ 672065 w 3916307"/>
              <a:gd name="connsiteY148" fmla="*/ 1338457 h 1611218"/>
              <a:gd name="connsiteX149" fmla="*/ 721750 w 3916307"/>
              <a:gd name="connsiteY149" fmla="*/ 1342851 h 1611218"/>
              <a:gd name="connsiteX150" fmla="*/ 754536 w 3916307"/>
              <a:gd name="connsiteY150" fmla="*/ 1345555 h 1611218"/>
              <a:gd name="connsiteX151" fmla="*/ 786307 w 3916307"/>
              <a:gd name="connsiteY151" fmla="*/ 1345217 h 1611218"/>
              <a:gd name="connsiteX152" fmla="*/ 797123 w 3916307"/>
              <a:gd name="connsiteY152" fmla="*/ 1345217 h 1611218"/>
              <a:gd name="connsiteX153" fmla="*/ 801855 w 3916307"/>
              <a:gd name="connsiteY153" fmla="*/ 1345217 h 1611218"/>
              <a:gd name="connsiteX154" fmla="*/ 823486 w 3916307"/>
              <a:gd name="connsiteY154" fmla="*/ 1344879 h 1611218"/>
              <a:gd name="connsiteX155" fmla="*/ 839372 w 3916307"/>
              <a:gd name="connsiteY155" fmla="*/ 1344541 h 1611218"/>
              <a:gd name="connsiteX156" fmla="*/ 856610 w 3916307"/>
              <a:gd name="connsiteY156" fmla="*/ 1344203 h 1611218"/>
              <a:gd name="connsiteX157" fmla="*/ 863708 w 3916307"/>
              <a:gd name="connsiteY157" fmla="*/ 1344203 h 1611218"/>
              <a:gd name="connsiteX158" fmla="*/ 874523 w 3916307"/>
              <a:gd name="connsiteY158" fmla="*/ 1343865 h 1611218"/>
              <a:gd name="connsiteX159" fmla="*/ 885339 w 3916307"/>
              <a:gd name="connsiteY159" fmla="*/ 1343865 h 1611218"/>
              <a:gd name="connsiteX160" fmla="*/ 895479 w 3916307"/>
              <a:gd name="connsiteY160" fmla="*/ 1343865 h 1611218"/>
              <a:gd name="connsiteX161" fmla="*/ 925899 w 3916307"/>
              <a:gd name="connsiteY161" fmla="*/ 1343527 h 1611218"/>
              <a:gd name="connsiteX162" fmla="*/ 947530 w 3916307"/>
              <a:gd name="connsiteY162" fmla="*/ 1342175 h 1611218"/>
              <a:gd name="connsiteX163" fmla="*/ 968824 w 3916307"/>
              <a:gd name="connsiteY163" fmla="*/ 1339809 h 1611218"/>
              <a:gd name="connsiteX164" fmla="*/ 1012763 w 3916307"/>
              <a:gd name="connsiteY164" fmla="*/ 1333387 h 1611218"/>
              <a:gd name="connsiteX165" fmla="*/ 1023241 w 3916307"/>
              <a:gd name="connsiteY165" fmla="*/ 1331359 h 1611218"/>
              <a:gd name="connsiteX166" fmla="*/ 1034395 w 3916307"/>
              <a:gd name="connsiteY166" fmla="*/ 1329331 h 1611218"/>
              <a:gd name="connsiteX167" fmla="*/ 1043183 w 3916307"/>
              <a:gd name="connsiteY167" fmla="*/ 1327979 h 1611218"/>
              <a:gd name="connsiteX168" fmla="*/ 1065828 w 3916307"/>
              <a:gd name="connsiteY168" fmla="*/ 1325951 h 1611218"/>
              <a:gd name="connsiteX169" fmla="*/ 1109091 w 3916307"/>
              <a:gd name="connsiteY169" fmla="*/ 1317839 h 1611218"/>
              <a:gd name="connsiteX170" fmla="*/ 1125991 w 3916307"/>
              <a:gd name="connsiteY170" fmla="*/ 1315135 h 1611218"/>
              <a:gd name="connsiteX171" fmla="*/ 1131737 w 3916307"/>
              <a:gd name="connsiteY171" fmla="*/ 1314121 h 1611218"/>
              <a:gd name="connsiteX172" fmla="*/ 1149651 w 3916307"/>
              <a:gd name="connsiteY172" fmla="*/ 1310741 h 1611218"/>
              <a:gd name="connsiteX173" fmla="*/ 1154721 w 3916307"/>
              <a:gd name="connsiteY173" fmla="*/ 1309727 h 1611218"/>
              <a:gd name="connsiteX174" fmla="*/ 1177366 w 3916307"/>
              <a:gd name="connsiteY174" fmla="*/ 1305333 h 1611218"/>
              <a:gd name="connsiteX175" fmla="*/ 1181422 w 3916307"/>
              <a:gd name="connsiteY175" fmla="*/ 1304657 h 1611218"/>
              <a:gd name="connsiteX176" fmla="*/ 1206772 w 3916307"/>
              <a:gd name="connsiteY176" fmla="*/ 1300264 h 1611218"/>
              <a:gd name="connsiteX177" fmla="*/ 1213532 w 3916307"/>
              <a:gd name="connsiteY177" fmla="*/ 1299250 h 1611218"/>
              <a:gd name="connsiteX178" fmla="*/ 1220291 w 3916307"/>
              <a:gd name="connsiteY178" fmla="*/ 1298236 h 1611218"/>
              <a:gd name="connsiteX179" fmla="*/ 1234149 w 3916307"/>
              <a:gd name="connsiteY179" fmla="*/ 1295870 h 1611218"/>
              <a:gd name="connsiteX180" fmla="*/ 1247331 w 3916307"/>
              <a:gd name="connsiteY180" fmla="*/ 1293504 h 1611218"/>
              <a:gd name="connsiteX181" fmla="*/ 1254429 w 3916307"/>
              <a:gd name="connsiteY181" fmla="*/ 1292490 h 1611218"/>
              <a:gd name="connsiteX182" fmla="*/ 1323042 w 3916307"/>
              <a:gd name="connsiteY182" fmla="*/ 1277618 h 1611218"/>
              <a:gd name="connsiteX183" fmla="*/ 1337575 w 3916307"/>
              <a:gd name="connsiteY183" fmla="*/ 1275928 h 1611218"/>
              <a:gd name="connsiteX184" fmla="*/ 1357855 w 3916307"/>
              <a:gd name="connsiteY184" fmla="*/ 1273900 h 1611218"/>
              <a:gd name="connsiteX185" fmla="*/ 1374079 w 3916307"/>
              <a:gd name="connsiteY185" fmla="*/ 1272548 h 1611218"/>
              <a:gd name="connsiteX186" fmla="*/ 1391317 w 3916307"/>
              <a:gd name="connsiteY186" fmla="*/ 1271196 h 1611218"/>
              <a:gd name="connsiteX187" fmla="*/ 1398752 w 3916307"/>
              <a:gd name="connsiteY187" fmla="*/ 1270520 h 1611218"/>
              <a:gd name="connsiteX188" fmla="*/ 1403146 w 3916307"/>
              <a:gd name="connsiteY188" fmla="*/ 1270182 h 1611218"/>
              <a:gd name="connsiteX189" fmla="*/ 1423426 w 3916307"/>
              <a:gd name="connsiteY189" fmla="*/ 1268830 h 1611218"/>
              <a:gd name="connsiteX190" fmla="*/ 1496433 w 3916307"/>
              <a:gd name="connsiteY190" fmla="*/ 1274576 h 1611218"/>
              <a:gd name="connsiteX191" fmla="*/ 1568763 w 3916307"/>
              <a:gd name="connsiteY191" fmla="*/ 1289786 h 1611218"/>
              <a:gd name="connsiteX192" fmla="*/ 1602225 w 3916307"/>
              <a:gd name="connsiteY192" fmla="*/ 1298574 h 1611218"/>
              <a:gd name="connsiteX193" fmla="*/ 1643798 w 3916307"/>
              <a:gd name="connsiteY193" fmla="*/ 1311755 h 1611218"/>
              <a:gd name="connsiteX194" fmla="*/ 1715453 w 3916307"/>
              <a:gd name="connsiteY194" fmla="*/ 1341837 h 1611218"/>
              <a:gd name="connsiteX195" fmla="*/ 1763110 w 3916307"/>
              <a:gd name="connsiteY195" fmla="*/ 1374622 h 1611218"/>
              <a:gd name="connsiteX196" fmla="*/ 1809077 w 3916307"/>
              <a:gd name="connsiteY196" fmla="*/ 1412816 h 1611218"/>
              <a:gd name="connsiteX197" fmla="*/ 1817527 w 3916307"/>
              <a:gd name="connsiteY197" fmla="*/ 1421604 h 1611218"/>
              <a:gd name="connsiteX198" fmla="*/ 1829695 w 3916307"/>
              <a:gd name="connsiteY198" fmla="*/ 1433095 h 1611218"/>
              <a:gd name="connsiteX199" fmla="*/ 1832061 w 3916307"/>
              <a:gd name="connsiteY199" fmla="*/ 1435461 h 1611218"/>
              <a:gd name="connsiteX200" fmla="*/ 1839497 w 3916307"/>
              <a:gd name="connsiteY200" fmla="*/ 1442897 h 1611218"/>
              <a:gd name="connsiteX201" fmla="*/ 1846595 w 3916307"/>
              <a:gd name="connsiteY201" fmla="*/ 1450333 h 1611218"/>
              <a:gd name="connsiteX202" fmla="*/ 1859100 w 3916307"/>
              <a:gd name="connsiteY202" fmla="*/ 1460135 h 1611218"/>
              <a:gd name="connsiteX203" fmla="*/ 1866874 w 3916307"/>
              <a:gd name="connsiteY203" fmla="*/ 1467571 h 1611218"/>
              <a:gd name="connsiteX204" fmla="*/ 1893914 w 3916307"/>
              <a:gd name="connsiteY204" fmla="*/ 1495624 h 1611218"/>
              <a:gd name="connsiteX205" fmla="*/ 1923995 w 3916307"/>
              <a:gd name="connsiteY205" fmla="*/ 1531452 h 1611218"/>
              <a:gd name="connsiteX206" fmla="*/ 1940557 w 3916307"/>
              <a:gd name="connsiteY206" fmla="*/ 1564575 h 1611218"/>
              <a:gd name="connsiteX207" fmla="*/ 1949683 w 3916307"/>
              <a:gd name="connsiteY207" fmla="*/ 1586207 h 1611218"/>
              <a:gd name="connsiteX208" fmla="*/ 1953401 w 3916307"/>
              <a:gd name="connsiteY208" fmla="*/ 1596009 h 1611218"/>
              <a:gd name="connsiteX209" fmla="*/ 1956105 w 3916307"/>
              <a:gd name="connsiteY209" fmla="*/ 1600740 h 1611218"/>
              <a:gd name="connsiteX210" fmla="*/ 1965569 w 3916307"/>
              <a:gd name="connsiteY210" fmla="*/ 1609528 h 1611218"/>
              <a:gd name="connsiteX211" fmla="*/ 1971990 w 3916307"/>
              <a:gd name="connsiteY211" fmla="*/ 1611218 h 1611218"/>
              <a:gd name="connsiteX212" fmla="*/ 1979088 w 3916307"/>
              <a:gd name="connsiteY212" fmla="*/ 1609866 h 1611218"/>
              <a:gd name="connsiteX213" fmla="*/ 1979764 w 3916307"/>
              <a:gd name="connsiteY213" fmla="*/ 1600740 h 1611218"/>
              <a:gd name="connsiteX214" fmla="*/ 1980440 w 3916307"/>
              <a:gd name="connsiteY214" fmla="*/ 1548351 h 1611218"/>
              <a:gd name="connsiteX215" fmla="*/ 1977398 w 3916307"/>
              <a:gd name="connsiteY215" fmla="*/ 1537198 h 1611218"/>
              <a:gd name="connsiteX216" fmla="*/ 1980440 w 3916307"/>
              <a:gd name="connsiteY216" fmla="*/ 1536860 h 1611218"/>
              <a:gd name="connsiteX217" fmla="*/ 1980102 w 3916307"/>
              <a:gd name="connsiteY217" fmla="*/ 1519622 h 1611218"/>
              <a:gd name="connsiteX218" fmla="*/ 1988890 w 3916307"/>
              <a:gd name="connsiteY218" fmla="*/ 1506440 h 1611218"/>
              <a:gd name="connsiteX219" fmla="*/ 1987876 w 3916307"/>
              <a:gd name="connsiteY219" fmla="*/ 1498666 h 1611218"/>
              <a:gd name="connsiteX220" fmla="*/ 1989566 w 3916307"/>
              <a:gd name="connsiteY220" fmla="*/ 1493596 h 1611218"/>
              <a:gd name="connsiteX221" fmla="*/ 1993284 w 3916307"/>
              <a:gd name="connsiteY221" fmla="*/ 1486160 h 1611218"/>
              <a:gd name="connsiteX222" fmla="*/ 2004100 w 3916307"/>
              <a:gd name="connsiteY222" fmla="*/ 1463853 h 1611218"/>
              <a:gd name="connsiteX223" fmla="*/ 2005790 w 3916307"/>
              <a:gd name="connsiteY223" fmla="*/ 1460811 h 1611218"/>
              <a:gd name="connsiteX224" fmla="*/ 2016268 w 3916307"/>
              <a:gd name="connsiteY224" fmla="*/ 1441545 h 1611218"/>
              <a:gd name="connsiteX225" fmla="*/ 2031139 w 3916307"/>
              <a:gd name="connsiteY225" fmla="*/ 1418562 h 1611218"/>
              <a:gd name="connsiteX226" fmla="*/ 2045673 w 3916307"/>
              <a:gd name="connsiteY226" fmla="*/ 1398620 h 1611218"/>
              <a:gd name="connsiteX227" fmla="*/ 2062573 w 3916307"/>
              <a:gd name="connsiteY227" fmla="*/ 1379016 h 1611218"/>
              <a:gd name="connsiteX228" fmla="*/ 2089274 w 3916307"/>
              <a:gd name="connsiteY228" fmla="*/ 1352653 h 1611218"/>
              <a:gd name="connsiteX229" fmla="*/ 2121722 w 3916307"/>
              <a:gd name="connsiteY229" fmla="*/ 1325951 h 1611218"/>
              <a:gd name="connsiteX230" fmla="*/ 2176139 w 3916307"/>
              <a:gd name="connsiteY230" fmla="*/ 1302630 h 1611218"/>
              <a:gd name="connsiteX231" fmla="*/ 2205206 w 3916307"/>
              <a:gd name="connsiteY231" fmla="*/ 1293166 h 1611218"/>
              <a:gd name="connsiteX232" fmla="*/ 2350882 w 3916307"/>
              <a:gd name="connsiteY232" fmla="*/ 1312431 h 1611218"/>
              <a:gd name="connsiteX233" fmla="*/ 2355276 w 3916307"/>
              <a:gd name="connsiteY233" fmla="*/ 1313445 h 1611218"/>
              <a:gd name="connsiteX234" fmla="*/ 2358318 w 3916307"/>
              <a:gd name="connsiteY234" fmla="*/ 1314797 h 1611218"/>
              <a:gd name="connsiteX235" fmla="*/ 2370148 w 3916307"/>
              <a:gd name="connsiteY235" fmla="*/ 1318853 h 1611218"/>
              <a:gd name="connsiteX236" fmla="*/ 2387385 w 3916307"/>
              <a:gd name="connsiteY236" fmla="*/ 1325275 h 1611218"/>
              <a:gd name="connsiteX237" fmla="*/ 2405299 w 3916307"/>
              <a:gd name="connsiteY237" fmla="*/ 1331697 h 1611218"/>
              <a:gd name="connsiteX238" fmla="*/ 2415439 w 3916307"/>
              <a:gd name="connsiteY238" fmla="*/ 1335415 h 1611218"/>
              <a:gd name="connsiteX239" fmla="*/ 2431325 w 3916307"/>
              <a:gd name="connsiteY239" fmla="*/ 1341161 h 1611218"/>
              <a:gd name="connsiteX240" fmla="*/ 2446196 w 3916307"/>
              <a:gd name="connsiteY240" fmla="*/ 1346231 h 1611218"/>
              <a:gd name="connsiteX241" fmla="*/ 2466814 w 3916307"/>
              <a:gd name="connsiteY241" fmla="*/ 1353329 h 1611218"/>
              <a:gd name="connsiteX242" fmla="*/ 2476278 w 3916307"/>
              <a:gd name="connsiteY242" fmla="*/ 1356709 h 1611218"/>
              <a:gd name="connsiteX243" fmla="*/ 2489460 w 3916307"/>
              <a:gd name="connsiteY243" fmla="*/ 1361441 h 1611218"/>
              <a:gd name="connsiteX244" fmla="*/ 2516837 w 3916307"/>
              <a:gd name="connsiteY244" fmla="*/ 1371918 h 1611218"/>
              <a:gd name="connsiteX245" fmla="*/ 2526977 w 3916307"/>
              <a:gd name="connsiteY245" fmla="*/ 1375636 h 1611218"/>
              <a:gd name="connsiteX246" fmla="*/ 2542863 w 3916307"/>
              <a:gd name="connsiteY246" fmla="*/ 1381720 h 1611218"/>
              <a:gd name="connsiteX247" fmla="*/ 2563142 w 3916307"/>
              <a:gd name="connsiteY247" fmla="*/ 1389494 h 1611218"/>
              <a:gd name="connsiteX248" fmla="*/ 2573958 w 3916307"/>
              <a:gd name="connsiteY248" fmla="*/ 1393550 h 1611218"/>
              <a:gd name="connsiteX249" fmla="*/ 2580042 w 3916307"/>
              <a:gd name="connsiteY249" fmla="*/ 1395916 h 1611218"/>
              <a:gd name="connsiteX250" fmla="*/ 2588154 w 3916307"/>
              <a:gd name="connsiteY250" fmla="*/ 1398958 h 1611218"/>
              <a:gd name="connsiteX251" fmla="*/ 2596604 w 3916307"/>
              <a:gd name="connsiteY251" fmla="*/ 1402000 h 1611218"/>
              <a:gd name="connsiteX252" fmla="*/ 2619925 w 3916307"/>
              <a:gd name="connsiteY252" fmla="*/ 1410112 h 1611218"/>
              <a:gd name="connsiteX253" fmla="*/ 2652711 w 3916307"/>
              <a:gd name="connsiteY253" fmla="*/ 1420928 h 1611218"/>
              <a:gd name="connsiteX254" fmla="*/ 2666907 w 3916307"/>
              <a:gd name="connsiteY254" fmla="*/ 1425659 h 1611218"/>
              <a:gd name="connsiteX255" fmla="*/ 2685496 w 3916307"/>
              <a:gd name="connsiteY255" fmla="*/ 1431743 h 1611218"/>
              <a:gd name="connsiteX256" fmla="*/ 2752757 w 3916307"/>
              <a:gd name="connsiteY256" fmla="*/ 1449657 h 1611218"/>
              <a:gd name="connsiteX257" fmla="*/ 2787570 w 3916307"/>
              <a:gd name="connsiteY257" fmla="*/ 1457431 h 1611218"/>
              <a:gd name="connsiteX258" fmla="*/ 2799062 w 3916307"/>
              <a:gd name="connsiteY258" fmla="*/ 1459797 h 1611218"/>
              <a:gd name="connsiteX259" fmla="*/ 2819680 w 3916307"/>
              <a:gd name="connsiteY259" fmla="*/ 1463853 h 1611218"/>
              <a:gd name="connsiteX260" fmla="*/ 2830158 w 3916307"/>
              <a:gd name="connsiteY260" fmla="*/ 1465543 h 1611218"/>
              <a:gd name="connsiteX261" fmla="*/ 2843001 w 3916307"/>
              <a:gd name="connsiteY261" fmla="*/ 1467571 h 1611218"/>
              <a:gd name="connsiteX262" fmla="*/ 2850437 w 3916307"/>
              <a:gd name="connsiteY262" fmla="*/ 1467571 h 1611218"/>
              <a:gd name="connsiteX263" fmla="*/ 2857873 w 3916307"/>
              <a:gd name="connsiteY263" fmla="*/ 1467571 h 1611218"/>
              <a:gd name="connsiteX264" fmla="*/ 2868689 w 3916307"/>
              <a:gd name="connsiteY264" fmla="*/ 1467233 h 1611218"/>
              <a:gd name="connsiteX265" fmla="*/ 2873083 w 3916307"/>
              <a:gd name="connsiteY265" fmla="*/ 1467233 h 1611218"/>
              <a:gd name="connsiteX266" fmla="*/ 2883899 w 3916307"/>
              <a:gd name="connsiteY266" fmla="*/ 1466895 h 1611218"/>
              <a:gd name="connsiteX267" fmla="*/ 2895391 w 3916307"/>
              <a:gd name="connsiteY267" fmla="*/ 1466557 h 1611218"/>
              <a:gd name="connsiteX268" fmla="*/ 2904854 w 3916307"/>
              <a:gd name="connsiteY268" fmla="*/ 1465881 h 1611218"/>
              <a:gd name="connsiteX269" fmla="*/ 2912290 w 3916307"/>
              <a:gd name="connsiteY269" fmla="*/ 1465205 h 1611218"/>
              <a:gd name="connsiteX270" fmla="*/ 2918712 w 3916307"/>
              <a:gd name="connsiteY270" fmla="*/ 1464529 h 1611218"/>
              <a:gd name="connsiteX271" fmla="*/ 2928514 w 3916307"/>
              <a:gd name="connsiteY271" fmla="*/ 1463853 h 1611218"/>
              <a:gd name="connsiteX272" fmla="*/ 2946090 w 3916307"/>
              <a:gd name="connsiteY272" fmla="*/ 1462163 h 1611218"/>
              <a:gd name="connsiteX273" fmla="*/ 2999155 w 3916307"/>
              <a:gd name="connsiteY273" fmla="*/ 1457093 h 1611218"/>
              <a:gd name="connsiteX274" fmla="*/ 3022814 w 3916307"/>
              <a:gd name="connsiteY274" fmla="*/ 1454389 h 1611218"/>
              <a:gd name="connsiteX275" fmla="*/ 3025856 w 3916307"/>
              <a:gd name="connsiteY275" fmla="*/ 1454051 h 1611218"/>
              <a:gd name="connsiteX276" fmla="*/ 3067091 w 3916307"/>
              <a:gd name="connsiteY276" fmla="*/ 1442221 h 1611218"/>
              <a:gd name="connsiteX277" fmla="*/ 3081287 w 3916307"/>
              <a:gd name="connsiteY277" fmla="*/ 1437827 h 1611218"/>
              <a:gd name="connsiteX278" fmla="*/ 3144492 w 3916307"/>
              <a:gd name="connsiteY278" fmla="*/ 1417210 h 1611218"/>
              <a:gd name="connsiteX279" fmla="*/ 3185052 w 3916307"/>
              <a:gd name="connsiteY279" fmla="*/ 1401324 h 1611218"/>
              <a:gd name="connsiteX280" fmla="*/ 3224597 w 3916307"/>
              <a:gd name="connsiteY280" fmla="*/ 1382058 h 1611218"/>
              <a:gd name="connsiteX281" fmla="*/ 3303350 w 3916307"/>
              <a:gd name="connsiteY281" fmla="*/ 1332373 h 1611218"/>
              <a:gd name="connsiteX282" fmla="*/ 3337825 w 3916307"/>
              <a:gd name="connsiteY282" fmla="*/ 1303644 h 1611218"/>
              <a:gd name="connsiteX283" fmla="*/ 3370272 w 3916307"/>
              <a:gd name="connsiteY283" fmla="*/ 1266464 h 1611218"/>
              <a:gd name="connsiteX284" fmla="*/ 3394608 w 3916307"/>
              <a:gd name="connsiteY284" fmla="*/ 1221173 h 1611218"/>
              <a:gd name="connsiteX285" fmla="*/ 3405762 w 3916307"/>
              <a:gd name="connsiteY285" fmla="*/ 1175882 h 1611218"/>
              <a:gd name="connsiteX286" fmla="*/ 3400354 w 3916307"/>
              <a:gd name="connsiteY286" fmla="*/ 1092059 h 1611218"/>
              <a:gd name="connsiteX287" fmla="*/ 3372300 w 3916307"/>
              <a:gd name="connsiteY287" fmla="*/ 1027164 h 1611218"/>
              <a:gd name="connsiteX288" fmla="*/ 3367230 w 3916307"/>
              <a:gd name="connsiteY288" fmla="*/ 1017362 h 1611218"/>
              <a:gd name="connsiteX289" fmla="*/ 3340191 w 3916307"/>
              <a:gd name="connsiteY289" fmla="*/ 964973 h 1611218"/>
              <a:gd name="connsiteX290" fmla="*/ 3336811 w 3916307"/>
              <a:gd name="connsiteY290" fmla="*/ 958552 h 1611218"/>
              <a:gd name="connsiteX291" fmla="*/ 3312137 w 3916307"/>
              <a:gd name="connsiteY291" fmla="*/ 906838 h 1611218"/>
              <a:gd name="connsiteX292" fmla="*/ 3301659 w 3916307"/>
              <a:gd name="connsiteY292" fmla="*/ 835184 h 1611218"/>
              <a:gd name="connsiteX293" fmla="*/ 3305377 w 3916307"/>
              <a:gd name="connsiteY293" fmla="*/ 797328 h 1611218"/>
              <a:gd name="connsiteX294" fmla="*/ 3317883 w 3916307"/>
              <a:gd name="connsiteY294" fmla="*/ 766909 h 1611218"/>
              <a:gd name="connsiteX295" fmla="*/ 3346275 w 3916307"/>
              <a:gd name="connsiteY295" fmla="*/ 730405 h 1611218"/>
              <a:gd name="connsiteX296" fmla="*/ 3393256 w 3916307"/>
              <a:gd name="connsiteY296" fmla="*/ 688494 h 1611218"/>
              <a:gd name="connsiteX297" fmla="*/ 3439561 w 3916307"/>
              <a:gd name="connsiteY297" fmla="*/ 657399 h 1611218"/>
              <a:gd name="connsiteX298" fmla="*/ 3452405 w 3916307"/>
              <a:gd name="connsiteY298" fmla="*/ 649287 h 1611218"/>
              <a:gd name="connsiteX299" fmla="*/ 3521356 w 3916307"/>
              <a:gd name="connsiteY299" fmla="*/ 613797 h 1611218"/>
              <a:gd name="connsiteX300" fmla="*/ 3603488 w 3916307"/>
              <a:gd name="connsiteY300" fmla="*/ 583040 h 1611218"/>
              <a:gd name="connsiteX301" fmla="*/ 3614642 w 3916307"/>
              <a:gd name="connsiteY301" fmla="*/ 579322 h 1611218"/>
              <a:gd name="connsiteX302" fmla="*/ 3632218 w 3916307"/>
              <a:gd name="connsiteY302" fmla="*/ 573238 h 1611218"/>
              <a:gd name="connsiteX303" fmla="*/ 3686973 w 3916307"/>
              <a:gd name="connsiteY303" fmla="*/ 553972 h 1611218"/>
              <a:gd name="connsiteX304" fmla="*/ 3766401 w 3916307"/>
              <a:gd name="connsiteY304" fmla="*/ 520173 h 1611218"/>
              <a:gd name="connsiteX305" fmla="*/ 3801891 w 3916307"/>
              <a:gd name="connsiteY305" fmla="*/ 500907 h 1611218"/>
              <a:gd name="connsiteX306" fmla="*/ 3841774 w 3916307"/>
              <a:gd name="connsiteY306" fmla="*/ 475558 h 1611218"/>
              <a:gd name="connsiteX307" fmla="*/ 3874222 w 3916307"/>
              <a:gd name="connsiteY307" fmla="*/ 449532 h 1611218"/>
              <a:gd name="connsiteX308" fmla="*/ 3902951 w 3916307"/>
              <a:gd name="connsiteY308" fmla="*/ 409311 h 1611218"/>
              <a:gd name="connsiteX309" fmla="*/ 3914781 w 3916307"/>
              <a:gd name="connsiteY309" fmla="*/ 316701 h 1611218"/>
              <a:gd name="connsiteX310" fmla="*/ 3909035 w 3916307"/>
              <a:gd name="connsiteY310" fmla="*/ 286957 h 1611218"/>
              <a:gd name="connsiteX311" fmla="*/ 3907345 w 3916307"/>
              <a:gd name="connsiteY311" fmla="*/ 278507 h 1611218"/>
              <a:gd name="connsiteX312" fmla="*/ 3895515 w 3916307"/>
              <a:gd name="connsiteY312" fmla="*/ 235244 h 1611218"/>
              <a:gd name="connsiteX313" fmla="*/ 3846506 w 3916307"/>
              <a:gd name="connsiteY313" fmla="*/ 155815 h 1611218"/>
              <a:gd name="connsiteX314" fmla="*/ 3782287 w 3916307"/>
              <a:gd name="connsiteY314" fmla="*/ 104102 h 1611218"/>
              <a:gd name="connsiteX315" fmla="*/ 3738686 w 3916307"/>
              <a:gd name="connsiteY315" fmla="*/ 76725 h 1611218"/>
              <a:gd name="connsiteX316" fmla="*/ 3698803 w 3916307"/>
              <a:gd name="connsiteY316" fmla="*/ 57121 h 1611218"/>
              <a:gd name="connsiteX317" fmla="*/ 3661285 w 3916307"/>
              <a:gd name="connsiteY317" fmla="*/ 43263 h 1611218"/>
              <a:gd name="connsiteX318" fmla="*/ 3652835 w 3916307"/>
              <a:gd name="connsiteY318" fmla="*/ 40559 h 1611218"/>
              <a:gd name="connsiteX319" fmla="*/ 3649455 w 3916307"/>
              <a:gd name="connsiteY319" fmla="*/ 39545 h 1611218"/>
              <a:gd name="connsiteX320" fmla="*/ 3622416 w 3916307"/>
              <a:gd name="connsiteY320" fmla="*/ 31433 h 1611218"/>
              <a:gd name="connsiteX321" fmla="*/ 3597066 w 3916307"/>
              <a:gd name="connsiteY321" fmla="*/ 25350 h 1611218"/>
              <a:gd name="connsiteX322" fmla="*/ 3519328 w 3916307"/>
              <a:gd name="connsiteY322" fmla="*/ 8788 h 1611218"/>
              <a:gd name="connsiteX323" fmla="*/ 3486880 w 3916307"/>
              <a:gd name="connsiteY323" fmla="*/ 4732 h 1611218"/>
              <a:gd name="connsiteX324" fmla="*/ 3480120 w 3916307"/>
              <a:gd name="connsiteY324" fmla="*/ 4056 h 1611218"/>
              <a:gd name="connsiteX325" fmla="*/ 3465925 w 3916307"/>
              <a:gd name="connsiteY325" fmla="*/ 2366 h 1611218"/>
              <a:gd name="connsiteX326" fmla="*/ 3452743 w 3916307"/>
              <a:gd name="connsiteY326" fmla="*/ 0 h 1611218"/>
              <a:gd name="connsiteX327" fmla="*/ 1979088 w 3916307"/>
              <a:gd name="connsiteY327" fmla="*/ 1337443 h 1611218"/>
              <a:gd name="connsiteX328" fmla="*/ 1974356 w 3916307"/>
              <a:gd name="connsiteY328" fmla="*/ 1329669 h 1611218"/>
              <a:gd name="connsiteX329" fmla="*/ 1970977 w 3916307"/>
              <a:gd name="connsiteY329" fmla="*/ 1324599 h 1611218"/>
              <a:gd name="connsiteX330" fmla="*/ 1964893 w 3916307"/>
              <a:gd name="connsiteY330" fmla="*/ 1315473 h 1611218"/>
              <a:gd name="connsiteX331" fmla="*/ 1967259 w 3916307"/>
              <a:gd name="connsiteY331" fmla="*/ 1313107 h 1611218"/>
              <a:gd name="connsiteX332" fmla="*/ 1969625 w 3916307"/>
              <a:gd name="connsiteY332" fmla="*/ 1318177 h 1611218"/>
              <a:gd name="connsiteX333" fmla="*/ 1984834 w 3916307"/>
              <a:gd name="connsiteY333" fmla="*/ 1331021 h 1611218"/>
              <a:gd name="connsiteX334" fmla="*/ 1979764 w 3916307"/>
              <a:gd name="connsiteY334" fmla="*/ 1336091 h 1611218"/>
              <a:gd name="connsiteX335" fmla="*/ 1979088 w 3916307"/>
              <a:gd name="connsiteY335" fmla="*/ 1337443 h 161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916307" h="1611218">
                <a:moveTo>
                  <a:pt x="3452743" y="0"/>
                </a:moveTo>
                <a:cubicBezTo>
                  <a:pt x="3448687" y="0"/>
                  <a:pt x="3444631" y="0"/>
                  <a:pt x="3440575" y="338"/>
                </a:cubicBezTo>
                <a:lnTo>
                  <a:pt x="3432125" y="338"/>
                </a:lnTo>
                <a:lnTo>
                  <a:pt x="3424351" y="338"/>
                </a:lnTo>
                <a:cubicBezTo>
                  <a:pt x="3420633" y="338"/>
                  <a:pt x="3416915" y="338"/>
                  <a:pt x="3413535" y="338"/>
                </a:cubicBezTo>
                <a:cubicBezTo>
                  <a:pt x="3406100" y="676"/>
                  <a:pt x="3398326" y="6760"/>
                  <a:pt x="3394270" y="11830"/>
                </a:cubicBezTo>
                <a:cubicBezTo>
                  <a:pt x="3393594" y="11830"/>
                  <a:pt x="3392242" y="11830"/>
                  <a:pt x="3391228" y="11830"/>
                </a:cubicBezTo>
                <a:lnTo>
                  <a:pt x="3387848" y="11830"/>
                </a:lnTo>
                <a:lnTo>
                  <a:pt x="3384806" y="11492"/>
                </a:lnTo>
                <a:cubicBezTo>
                  <a:pt x="3383454" y="11492"/>
                  <a:pt x="3381764" y="11492"/>
                  <a:pt x="3380412" y="11830"/>
                </a:cubicBezTo>
                <a:cubicBezTo>
                  <a:pt x="3378046" y="12168"/>
                  <a:pt x="3375680" y="13182"/>
                  <a:pt x="3372638" y="14196"/>
                </a:cubicBezTo>
                <a:lnTo>
                  <a:pt x="3369596" y="14872"/>
                </a:lnTo>
                <a:cubicBezTo>
                  <a:pt x="3342895" y="15210"/>
                  <a:pt x="3313489" y="18252"/>
                  <a:pt x="3280028" y="23660"/>
                </a:cubicBezTo>
                <a:cubicBezTo>
                  <a:pt x="3259410" y="27378"/>
                  <a:pt x="3238793" y="31771"/>
                  <a:pt x="3218175" y="36165"/>
                </a:cubicBezTo>
                <a:lnTo>
                  <a:pt x="3201275" y="39545"/>
                </a:lnTo>
                <a:lnTo>
                  <a:pt x="3180658" y="44615"/>
                </a:lnTo>
                <a:lnTo>
                  <a:pt x="3163758" y="48333"/>
                </a:lnTo>
                <a:lnTo>
                  <a:pt x="3160040" y="49347"/>
                </a:lnTo>
                <a:cubicBezTo>
                  <a:pt x="3148886" y="52051"/>
                  <a:pt x="3137394" y="54417"/>
                  <a:pt x="3126240" y="56783"/>
                </a:cubicBezTo>
                <a:cubicBezTo>
                  <a:pt x="3096497" y="63205"/>
                  <a:pt x="3066754" y="68275"/>
                  <a:pt x="3046812" y="70979"/>
                </a:cubicBezTo>
                <a:cubicBezTo>
                  <a:pt x="3020110" y="75373"/>
                  <a:pt x="2993409" y="78415"/>
                  <a:pt x="2968059" y="80781"/>
                </a:cubicBezTo>
                <a:lnTo>
                  <a:pt x="2960961" y="81457"/>
                </a:lnTo>
                <a:cubicBezTo>
                  <a:pt x="2946428" y="83147"/>
                  <a:pt x="2931894" y="84499"/>
                  <a:pt x="2917360" y="85851"/>
                </a:cubicBezTo>
                <a:lnTo>
                  <a:pt x="2913642" y="86189"/>
                </a:lnTo>
                <a:lnTo>
                  <a:pt x="2893362" y="88554"/>
                </a:lnTo>
                <a:lnTo>
                  <a:pt x="2874097" y="90582"/>
                </a:lnTo>
                <a:lnTo>
                  <a:pt x="2834552" y="94976"/>
                </a:lnTo>
                <a:lnTo>
                  <a:pt x="2821032" y="96666"/>
                </a:lnTo>
                <a:cubicBezTo>
                  <a:pt x="2808526" y="98018"/>
                  <a:pt x="2796020" y="99370"/>
                  <a:pt x="2783852" y="100722"/>
                </a:cubicBezTo>
                <a:cubicBezTo>
                  <a:pt x="2754447" y="103764"/>
                  <a:pt x="2724703" y="106468"/>
                  <a:pt x="2695298" y="109172"/>
                </a:cubicBezTo>
                <a:cubicBezTo>
                  <a:pt x="2683806" y="110186"/>
                  <a:pt x="2672314" y="110862"/>
                  <a:pt x="2661161" y="111876"/>
                </a:cubicBezTo>
                <a:cubicBezTo>
                  <a:pt x="2643247" y="113228"/>
                  <a:pt x="2625671" y="114242"/>
                  <a:pt x="2607758" y="115932"/>
                </a:cubicBezTo>
                <a:cubicBezTo>
                  <a:pt x="2601336" y="116608"/>
                  <a:pt x="2594576" y="116946"/>
                  <a:pt x="2588154" y="117622"/>
                </a:cubicBezTo>
                <a:cubicBezTo>
                  <a:pt x="2578352" y="118298"/>
                  <a:pt x="2569902" y="118974"/>
                  <a:pt x="2561452" y="119988"/>
                </a:cubicBezTo>
                <a:cubicBezTo>
                  <a:pt x="2548271" y="121340"/>
                  <a:pt x="2534751" y="122692"/>
                  <a:pt x="2521569" y="123706"/>
                </a:cubicBezTo>
                <a:lnTo>
                  <a:pt x="2511091" y="124720"/>
                </a:lnTo>
                <a:cubicBezTo>
                  <a:pt x="2483714" y="127086"/>
                  <a:pt x="2458364" y="129452"/>
                  <a:pt x="2432339" y="130804"/>
                </a:cubicBezTo>
                <a:cubicBezTo>
                  <a:pt x="2410369" y="132156"/>
                  <a:pt x="2388399" y="133170"/>
                  <a:pt x="2366430" y="133846"/>
                </a:cubicBezTo>
                <a:lnTo>
                  <a:pt x="2344460" y="134860"/>
                </a:lnTo>
                <a:cubicBezTo>
                  <a:pt x="2319111" y="135874"/>
                  <a:pt x="2294099" y="137226"/>
                  <a:pt x="2268749" y="138578"/>
                </a:cubicBezTo>
                <a:lnTo>
                  <a:pt x="2217374" y="140944"/>
                </a:lnTo>
                <a:cubicBezTo>
                  <a:pt x="2176139" y="142972"/>
                  <a:pt x="2134904" y="144324"/>
                  <a:pt x="2093330" y="145675"/>
                </a:cubicBezTo>
                <a:lnTo>
                  <a:pt x="2051757" y="146689"/>
                </a:lnTo>
                <a:lnTo>
                  <a:pt x="2006804" y="147703"/>
                </a:lnTo>
                <a:lnTo>
                  <a:pt x="1995312" y="147703"/>
                </a:lnTo>
                <a:cubicBezTo>
                  <a:pt x="1950021" y="147703"/>
                  <a:pt x="1904730" y="148379"/>
                  <a:pt x="1859100" y="149055"/>
                </a:cubicBezTo>
                <a:lnTo>
                  <a:pt x="1826653" y="149393"/>
                </a:lnTo>
                <a:cubicBezTo>
                  <a:pt x="1799275" y="149731"/>
                  <a:pt x="1773588" y="150069"/>
                  <a:pt x="1747900" y="150069"/>
                </a:cubicBezTo>
                <a:lnTo>
                  <a:pt x="1740126" y="150069"/>
                </a:lnTo>
                <a:lnTo>
                  <a:pt x="1731339" y="150069"/>
                </a:lnTo>
                <a:cubicBezTo>
                  <a:pt x="1717819" y="150069"/>
                  <a:pt x="1704299" y="150407"/>
                  <a:pt x="1690441" y="150407"/>
                </a:cubicBezTo>
                <a:lnTo>
                  <a:pt x="1687061" y="150407"/>
                </a:lnTo>
                <a:cubicBezTo>
                  <a:pt x="1685371" y="150407"/>
                  <a:pt x="1683682" y="150407"/>
                  <a:pt x="1682329" y="150745"/>
                </a:cubicBezTo>
                <a:lnTo>
                  <a:pt x="1617773" y="152435"/>
                </a:lnTo>
                <a:lnTo>
                  <a:pt x="1613379" y="153111"/>
                </a:lnTo>
                <a:lnTo>
                  <a:pt x="1594451" y="152773"/>
                </a:lnTo>
                <a:lnTo>
                  <a:pt x="1577551" y="153111"/>
                </a:lnTo>
                <a:cubicBezTo>
                  <a:pt x="1544428" y="153787"/>
                  <a:pt x="1509952" y="154125"/>
                  <a:pt x="1475139" y="154125"/>
                </a:cubicBezTo>
                <a:cubicBezTo>
                  <a:pt x="1449113" y="154125"/>
                  <a:pt x="1423088" y="153787"/>
                  <a:pt x="1397400" y="153449"/>
                </a:cubicBezTo>
                <a:cubicBezTo>
                  <a:pt x="1335210" y="152435"/>
                  <a:pt x="1273019" y="151083"/>
                  <a:pt x="1210828" y="149055"/>
                </a:cubicBezTo>
                <a:cubicBezTo>
                  <a:pt x="1196970" y="148717"/>
                  <a:pt x="1183112" y="148041"/>
                  <a:pt x="1169254" y="147365"/>
                </a:cubicBezTo>
                <a:cubicBezTo>
                  <a:pt x="1153031" y="146351"/>
                  <a:pt x="1138497" y="145675"/>
                  <a:pt x="1123963" y="145000"/>
                </a:cubicBezTo>
                <a:cubicBezTo>
                  <a:pt x="1109091" y="144662"/>
                  <a:pt x="1094220" y="143648"/>
                  <a:pt x="1079348" y="142972"/>
                </a:cubicBezTo>
                <a:lnTo>
                  <a:pt x="1066166" y="142296"/>
                </a:lnTo>
                <a:lnTo>
                  <a:pt x="1038113" y="140944"/>
                </a:lnTo>
                <a:cubicBezTo>
                  <a:pt x="1017157" y="140268"/>
                  <a:pt x="995863" y="138916"/>
                  <a:pt x="974908" y="137902"/>
                </a:cubicBezTo>
                <a:lnTo>
                  <a:pt x="942798" y="135874"/>
                </a:lnTo>
                <a:cubicBezTo>
                  <a:pt x="918463" y="134522"/>
                  <a:pt x="892437" y="133846"/>
                  <a:pt x="855596" y="133508"/>
                </a:cubicBezTo>
                <a:lnTo>
                  <a:pt x="831598" y="133508"/>
                </a:lnTo>
                <a:cubicBezTo>
                  <a:pt x="805911" y="133508"/>
                  <a:pt x="780223" y="133846"/>
                  <a:pt x="754536" y="133846"/>
                </a:cubicBezTo>
                <a:lnTo>
                  <a:pt x="713976" y="134184"/>
                </a:lnTo>
                <a:cubicBezTo>
                  <a:pt x="686599" y="134522"/>
                  <a:pt x="658207" y="136550"/>
                  <a:pt x="634886" y="137902"/>
                </a:cubicBezTo>
                <a:lnTo>
                  <a:pt x="621704" y="138916"/>
                </a:lnTo>
                <a:cubicBezTo>
                  <a:pt x="611226" y="139592"/>
                  <a:pt x="601086" y="140268"/>
                  <a:pt x="590608" y="140606"/>
                </a:cubicBezTo>
                <a:cubicBezTo>
                  <a:pt x="587228" y="136888"/>
                  <a:pt x="582159" y="134522"/>
                  <a:pt x="576751" y="134184"/>
                </a:cubicBezTo>
                <a:lnTo>
                  <a:pt x="573709" y="133508"/>
                </a:lnTo>
                <a:cubicBezTo>
                  <a:pt x="571343" y="132832"/>
                  <a:pt x="570329" y="132494"/>
                  <a:pt x="568301" y="132494"/>
                </a:cubicBezTo>
                <a:cubicBezTo>
                  <a:pt x="563907" y="132494"/>
                  <a:pt x="560865" y="132494"/>
                  <a:pt x="557147" y="132832"/>
                </a:cubicBezTo>
                <a:cubicBezTo>
                  <a:pt x="552753" y="133508"/>
                  <a:pt x="548021" y="133846"/>
                  <a:pt x="543627" y="134184"/>
                </a:cubicBezTo>
                <a:lnTo>
                  <a:pt x="539909" y="134184"/>
                </a:lnTo>
                <a:cubicBezTo>
                  <a:pt x="527065" y="134184"/>
                  <a:pt x="514222" y="134860"/>
                  <a:pt x="501716" y="135198"/>
                </a:cubicBezTo>
                <a:lnTo>
                  <a:pt x="493604" y="135198"/>
                </a:lnTo>
                <a:lnTo>
                  <a:pt x="489210" y="135198"/>
                </a:lnTo>
                <a:lnTo>
                  <a:pt x="485154" y="135198"/>
                </a:lnTo>
                <a:lnTo>
                  <a:pt x="480760" y="135198"/>
                </a:lnTo>
                <a:cubicBezTo>
                  <a:pt x="473324" y="135536"/>
                  <a:pt x="465551" y="135874"/>
                  <a:pt x="458115" y="136212"/>
                </a:cubicBezTo>
                <a:lnTo>
                  <a:pt x="448989" y="136550"/>
                </a:lnTo>
                <a:cubicBezTo>
                  <a:pt x="417893" y="137226"/>
                  <a:pt x="387136" y="140944"/>
                  <a:pt x="361110" y="144662"/>
                </a:cubicBezTo>
                <a:cubicBezTo>
                  <a:pt x="328325" y="149393"/>
                  <a:pt x="296215" y="158181"/>
                  <a:pt x="269176" y="165955"/>
                </a:cubicBezTo>
                <a:lnTo>
                  <a:pt x="264782" y="167983"/>
                </a:lnTo>
                <a:cubicBezTo>
                  <a:pt x="258360" y="169335"/>
                  <a:pt x="250248" y="171363"/>
                  <a:pt x="241798" y="173391"/>
                </a:cubicBezTo>
                <a:lnTo>
                  <a:pt x="231997" y="176095"/>
                </a:lnTo>
                <a:cubicBezTo>
                  <a:pt x="210703" y="181165"/>
                  <a:pt x="191775" y="185897"/>
                  <a:pt x="172510" y="192319"/>
                </a:cubicBezTo>
                <a:cubicBezTo>
                  <a:pt x="144456" y="201783"/>
                  <a:pt x="118431" y="213612"/>
                  <a:pt x="95447" y="227470"/>
                </a:cubicBezTo>
                <a:cubicBezTo>
                  <a:pt x="82941" y="234906"/>
                  <a:pt x="67055" y="244370"/>
                  <a:pt x="53536" y="255524"/>
                </a:cubicBezTo>
                <a:cubicBezTo>
                  <a:pt x="47790" y="260256"/>
                  <a:pt x="42382" y="265663"/>
                  <a:pt x="37312" y="271409"/>
                </a:cubicBezTo>
                <a:lnTo>
                  <a:pt x="33594" y="275127"/>
                </a:lnTo>
                <a:cubicBezTo>
                  <a:pt x="27510" y="281549"/>
                  <a:pt x="23792" y="286619"/>
                  <a:pt x="21088" y="291013"/>
                </a:cubicBezTo>
                <a:cubicBezTo>
                  <a:pt x="15680" y="299125"/>
                  <a:pt x="11624" y="306899"/>
                  <a:pt x="8582" y="315011"/>
                </a:cubicBezTo>
                <a:cubicBezTo>
                  <a:pt x="4865" y="324474"/>
                  <a:pt x="2837" y="334952"/>
                  <a:pt x="1485" y="343064"/>
                </a:cubicBezTo>
                <a:cubicBezTo>
                  <a:pt x="471" y="349486"/>
                  <a:pt x="471" y="355908"/>
                  <a:pt x="133" y="362330"/>
                </a:cubicBezTo>
                <a:cubicBezTo>
                  <a:pt x="-205" y="373822"/>
                  <a:pt x="133" y="383285"/>
                  <a:pt x="809" y="392749"/>
                </a:cubicBezTo>
                <a:cubicBezTo>
                  <a:pt x="2161" y="409311"/>
                  <a:pt x="7568" y="425535"/>
                  <a:pt x="12638" y="439392"/>
                </a:cubicBezTo>
                <a:cubicBezTo>
                  <a:pt x="14328" y="443786"/>
                  <a:pt x="16356" y="448180"/>
                  <a:pt x="18384" y="452574"/>
                </a:cubicBezTo>
                <a:lnTo>
                  <a:pt x="20750" y="457982"/>
                </a:lnTo>
                <a:cubicBezTo>
                  <a:pt x="23454" y="464404"/>
                  <a:pt x="26496" y="471164"/>
                  <a:pt x="30552" y="476910"/>
                </a:cubicBezTo>
                <a:cubicBezTo>
                  <a:pt x="37988" y="489416"/>
                  <a:pt x="47452" y="504963"/>
                  <a:pt x="58944" y="517469"/>
                </a:cubicBezTo>
                <a:cubicBezTo>
                  <a:pt x="65027" y="524229"/>
                  <a:pt x="71787" y="530313"/>
                  <a:pt x="78547" y="536397"/>
                </a:cubicBezTo>
                <a:cubicBezTo>
                  <a:pt x="84293" y="541805"/>
                  <a:pt x="90377" y="546875"/>
                  <a:pt x="96461" y="551607"/>
                </a:cubicBezTo>
                <a:cubicBezTo>
                  <a:pt x="119783" y="568844"/>
                  <a:pt x="146146" y="583040"/>
                  <a:pt x="174876" y="594194"/>
                </a:cubicBezTo>
                <a:cubicBezTo>
                  <a:pt x="180621" y="596560"/>
                  <a:pt x="186029" y="598588"/>
                  <a:pt x="191775" y="600278"/>
                </a:cubicBezTo>
                <a:lnTo>
                  <a:pt x="197183" y="602306"/>
                </a:lnTo>
                <a:lnTo>
                  <a:pt x="201915" y="603996"/>
                </a:lnTo>
                <a:cubicBezTo>
                  <a:pt x="220505" y="610417"/>
                  <a:pt x="237067" y="616501"/>
                  <a:pt x="253290" y="623937"/>
                </a:cubicBezTo>
                <a:cubicBezTo>
                  <a:pt x="261402" y="627655"/>
                  <a:pt x="269514" y="631035"/>
                  <a:pt x="277288" y="635429"/>
                </a:cubicBezTo>
                <a:cubicBezTo>
                  <a:pt x="299257" y="648273"/>
                  <a:pt x="319199" y="663145"/>
                  <a:pt x="336437" y="679030"/>
                </a:cubicBezTo>
                <a:cubicBezTo>
                  <a:pt x="349957" y="692888"/>
                  <a:pt x="360772" y="705394"/>
                  <a:pt x="368884" y="718238"/>
                </a:cubicBezTo>
                <a:cubicBezTo>
                  <a:pt x="371926" y="723646"/>
                  <a:pt x="374630" y="729391"/>
                  <a:pt x="376658" y="735137"/>
                </a:cubicBezTo>
                <a:cubicBezTo>
                  <a:pt x="376996" y="737165"/>
                  <a:pt x="377334" y="739531"/>
                  <a:pt x="377334" y="741559"/>
                </a:cubicBezTo>
                <a:cubicBezTo>
                  <a:pt x="376996" y="745953"/>
                  <a:pt x="376658" y="750009"/>
                  <a:pt x="375644" y="753727"/>
                </a:cubicBezTo>
                <a:cubicBezTo>
                  <a:pt x="372940" y="763867"/>
                  <a:pt x="369560" y="772993"/>
                  <a:pt x="365842" y="780767"/>
                </a:cubicBezTo>
                <a:cubicBezTo>
                  <a:pt x="360096" y="789554"/>
                  <a:pt x="353336" y="797328"/>
                  <a:pt x="348605" y="802398"/>
                </a:cubicBezTo>
                <a:cubicBezTo>
                  <a:pt x="334071" y="816594"/>
                  <a:pt x="316833" y="830114"/>
                  <a:pt x="303313" y="840929"/>
                </a:cubicBezTo>
                <a:lnTo>
                  <a:pt x="293850" y="848365"/>
                </a:lnTo>
                <a:lnTo>
                  <a:pt x="286076" y="855125"/>
                </a:lnTo>
                <a:cubicBezTo>
                  <a:pt x="279992" y="860195"/>
                  <a:pt x="274246" y="865265"/>
                  <a:pt x="268162" y="870673"/>
                </a:cubicBezTo>
                <a:lnTo>
                  <a:pt x="260050" y="878109"/>
                </a:lnTo>
                <a:cubicBezTo>
                  <a:pt x="250586" y="886897"/>
                  <a:pt x="241460" y="896361"/>
                  <a:pt x="231997" y="907176"/>
                </a:cubicBezTo>
                <a:cubicBezTo>
                  <a:pt x="221519" y="919682"/>
                  <a:pt x="213069" y="931850"/>
                  <a:pt x="206985" y="943680"/>
                </a:cubicBezTo>
                <a:cubicBezTo>
                  <a:pt x="200563" y="955172"/>
                  <a:pt x="196845" y="967677"/>
                  <a:pt x="194479" y="982211"/>
                </a:cubicBezTo>
                <a:cubicBezTo>
                  <a:pt x="193803" y="986943"/>
                  <a:pt x="193803" y="992013"/>
                  <a:pt x="193803" y="997083"/>
                </a:cubicBezTo>
                <a:cubicBezTo>
                  <a:pt x="194141" y="1006885"/>
                  <a:pt x="194479" y="1014997"/>
                  <a:pt x="195493" y="1023108"/>
                </a:cubicBezTo>
                <a:cubicBezTo>
                  <a:pt x="197859" y="1038656"/>
                  <a:pt x="202591" y="1054204"/>
                  <a:pt x="206647" y="1066034"/>
                </a:cubicBezTo>
                <a:cubicBezTo>
                  <a:pt x="216449" y="1095439"/>
                  <a:pt x="235039" y="1122141"/>
                  <a:pt x="252276" y="1144110"/>
                </a:cubicBezTo>
                <a:cubicBezTo>
                  <a:pt x="269514" y="1165742"/>
                  <a:pt x="290470" y="1187036"/>
                  <a:pt x="316495" y="1209343"/>
                </a:cubicBezTo>
                <a:cubicBezTo>
                  <a:pt x="328325" y="1219483"/>
                  <a:pt x="340493" y="1228271"/>
                  <a:pt x="349957" y="1234693"/>
                </a:cubicBezTo>
                <a:cubicBezTo>
                  <a:pt x="364828" y="1245171"/>
                  <a:pt x="378348" y="1253620"/>
                  <a:pt x="391192" y="1260718"/>
                </a:cubicBezTo>
                <a:cubicBezTo>
                  <a:pt x="400656" y="1266126"/>
                  <a:pt x="410795" y="1270520"/>
                  <a:pt x="420597" y="1275252"/>
                </a:cubicBezTo>
                <a:lnTo>
                  <a:pt x="423301" y="1276604"/>
                </a:lnTo>
                <a:lnTo>
                  <a:pt x="426343" y="1277956"/>
                </a:lnTo>
                <a:lnTo>
                  <a:pt x="430399" y="1279646"/>
                </a:lnTo>
                <a:cubicBezTo>
                  <a:pt x="443919" y="1286068"/>
                  <a:pt x="458115" y="1292152"/>
                  <a:pt x="472310" y="1297560"/>
                </a:cubicBezTo>
                <a:cubicBezTo>
                  <a:pt x="497322" y="1307362"/>
                  <a:pt x="520982" y="1315811"/>
                  <a:pt x="544641" y="1323247"/>
                </a:cubicBezTo>
                <a:cubicBezTo>
                  <a:pt x="554443" y="1324937"/>
                  <a:pt x="563907" y="1326289"/>
                  <a:pt x="573371" y="1327303"/>
                </a:cubicBezTo>
                <a:lnTo>
                  <a:pt x="589594" y="1329331"/>
                </a:lnTo>
                <a:cubicBezTo>
                  <a:pt x="601424" y="1331021"/>
                  <a:pt x="611226" y="1332035"/>
                  <a:pt x="621366" y="1333049"/>
                </a:cubicBezTo>
                <a:lnTo>
                  <a:pt x="637252" y="1334739"/>
                </a:lnTo>
                <a:lnTo>
                  <a:pt x="651447" y="1336429"/>
                </a:lnTo>
                <a:cubicBezTo>
                  <a:pt x="658207" y="1337105"/>
                  <a:pt x="665305" y="1338119"/>
                  <a:pt x="672065" y="1338457"/>
                </a:cubicBezTo>
                <a:lnTo>
                  <a:pt x="721750" y="1342851"/>
                </a:lnTo>
                <a:cubicBezTo>
                  <a:pt x="732566" y="1343865"/>
                  <a:pt x="743382" y="1344879"/>
                  <a:pt x="754536" y="1345555"/>
                </a:cubicBezTo>
                <a:cubicBezTo>
                  <a:pt x="766365" y="1345217"/>
                  <a:pt x="776167" y="1345217"/>
                  <a:pt x="786307" y="1345217"/>
                </a:cubicBezTo>
                <a:lnTo>
                  <a:pt x="797123" y="1345217"/>
                </a:lnTo>
                <a:lnTo>
                  <a:pt x="801855" y="1345217"/>
                </a:lnTo>
                <a:cubicBezTo>
                  <a:pt x="808953" y="1345217"/>
                  <a:pt x="816388" y="1345217"/>
                  <a:pt x="823486" y="1344879"/>
                </a:cubicBezTo>
                <a:lnTo>
                  <a:pt x="839372" y="1344541"/>
                </a:lnTo>
                <a:lnTo>
                  <a:pt x="856610" y="1344203"/>
                </a:lnTo>
                <a:lnTo>
                  <a:pt x="863708" y="1344203"/>
                </a:lnTo>
                <a:lnTo>
                  <a:pt x="874523" y="1343865"/>
                </a:lnTo>
                <a:lnTo>
                  <a:pt x="885339" y="1343865"/>
                </a:lnTo>
                <a:lnTo>
                  <a:pt x="895479" y="1343865"/>
                </a:lnTo>
                <a:cubicBezTo>
                  <a:pt x="905619" y="1343865"/>
                  <a:pt x="915759" y="1343865"/>
                  <a:pt x="925899" y="1343527"/>
                </a:cubicBezTo>
                <a:cubicBezTo>
                  <a:pt x="932996" y="1343189"/>
                  <a:pt x="940094" y="1342851"/>
                  <a:pt x="947530" y="1342175"/>
                </a:cubicBezTo>
                <a:cubicBezTo>
                  <a:pt x="954628" y="1341499"/>
                  <a:pt x="961726" y="1340823"/>
                  <a:pt x="968824" y="1339809"/>
                </a:cubicBezTo>
                <a:cubicBezTo>
                  <a:pt x="983696" y="1337781"/>
                  <a:pt x="998229" y="1335753"/>
                  <a:pt x="1012763" y="1333387"/>
                </a:cubicBezTo>
                <a:lnTo>
                  <a:pt x="1023241" y="1331359"/>
                </a:lnTo>
                <a:lnTo>
                  <a:pt x="1034395" y="1329331"/>
                </a:lnTo>
                <a:lnTo>
                  <a:pt x="1043183" y="1327979"/>
                </a:lnTo>
                <a:cubicBezTo>
                  <a:pt x="1050618" y="1327303"/>
                  <a:pt x="1058054" y="1326627"/>
                  <a:pt x="1065828" y="1325951"/>
                </a:cubicBezTo>
                <a:cubicBezTo>
                  <a:pt x="1080362" y="1323923"/>
                  <a:pt x="1094558" y="1320881"/>
                  <a:pt x="1109091" y="1317839"/>
                </a:cubicBezTo>
                <a:lnTo>
                  <a:pt x="1125991" y="1315135"/>
                </a:lnTo>
                <a:lnTo>
                  <a:pt x="1131737" y="1314121"/>
                </a:lnTo>
                <a:cubicBezTo>
                  <a:pt x="1138159" y="1312769"/>
                  <a:pt x="1143905" y="1311755"/>
                  <a:pt x="1149651" y="1310741"/>
                </a:cubicBezTo>
                <a:lnTo>
                  <a:pt x="1154721" y="1309727"/>
                </a:lnTo>
                <a:cubicBezTo>
                  <a:pt x="1163170" y="1308038"/>
                  <a:pt x="1170268" y="1306348"/>
                  <a:pt x="1177366" y="1305333"/>
                </a:cubicBezTo>
                <a:lnTo>
                  <a:pt x="1181422" y="1304657"/>
                </a:lnTo>
                <a:lnTo>
                  <a:pt x="1206772" y="1300264"/>
                </a:lnTo>
                <a:lnTo>
                  <a:pt x="1213532" y="1299250"/>
                </a:lnTo>
                <a:lnTo>
                  <a:pt x="1220291" y="1298236"/>
                </a:lnTo>
                <a:lnTo>
                  <a:pt x="1234149" y="1295870"/>
                </a:lnTo>
                <a:lnTo>
                  <a:pt x="1247331" y="1293504"/>
                </a:lnTo>
                <a:lnTo>
                  <a:pt x="1254429" y="1292490"/>
                </a:lnTo>
                <a:cubicBezTo>
                  <a:pt x="1277413" y="1288096"/>
                  <a:pt x="1300396" y="1283026"/>
                  <a:pt x="1323042" y="1277618"/>
                </a:cubicBezTo>
                <a:cubicBezTo>
                  <a:pt x="1328112" y="1276942"/>
                  <a:pt x="1332844" y="1276604"/>
                  <a:pt x="1337575" y="1275928"/>
                </a:cubicBezTo>
                <a:cubicBezTo>
                  <a:pt x="1344335" y="1274914"/>
                  <a:pt x="1351095" y="1274238"/>
                  <a:pt x="1357855" y="1273900"/>
                </a:cubicBezTo>
                <a:lnTo>
                  <a:pt x="1374079" y="1272548"/>
                </a:lnTo>
                <a:lnTo>
                  <a:pt x="1391317" y="1271196"/>
                </a:lnTo>
                <a:lnTo>
                  <a:pt x="1398752" y="1270520"/>
                </a:lnTo>
                <a:lnTo>
                  <a:pt x="1403146" y="1270182"/>
                </a:lnTo>
                <a:cubicBezTo>
                  <a:pt x="1409906" y="1269506"/>
                  <a:pt x="1416666" y="1269168"/>
                  <a:pt x="1423426" y="1268830"/>
                </a:cubicBezTo>
                <a:cubicBezTo>
                  <a:pt x="1451479" y="1268830"/>
                  <a:pt x="1474801" y="1270520"/>
                  <a:pt x="1496433" y="1274576"/>
                </a:cubicBezTo>
                <a:cubicBezTo>
                  <a:pt x="1517388" y="1278294"/>
                  <a:pt x="1540372" y="1283026"/>
                  <a:pt x="1568763" y="1289786"/>
                </a:cubicBezTo>
                <a:cubicBezTo>
                  <a:pt x="1579917" y="1292490"/>
                  <a:pt x="1591071" y="1295532"/>
                  <a:pt x="1602225" y="1298574"/>
                </a:cubicBezTo>
                <a:cubicBezTo>
                  <a:pt x="1616421" y="1302292"/>
                  <a:pt x="1630278" y="1306686"/>
                  <a:pt x="1643798" y="1311755"/>
                </a:cubicBezTo>
                <a:cubicBezTo>
                  <a:pt x="1669824" y="1321219"/>
                  <a:pt x="1692807" y="1330007"/>
                  <a:pt x="1715453" y="1341837"/>
                </a:cubicBezTo>
                <a:cubicBezTo>
                  <a:pt x="1734043" y="1352315"/>
                  <a:pt x="1750604" y="1365158"/>
                  <a:pt x="1763110" y="1374622"/>
                </a:cubicBezTo>
                <a:cubicBezTo>
                  <a:pt x="1777306" y="1385438"/>
                  <a:pt x="1793868" y="1398620"/>
                  <a:pt x="1809077" y="1412816"/>
                </a:cubicBezTo>
                <a:lnTo>
                  <a:pt x="1817527" y="1421604"/>
                </a:lnTo>
                <a:cubicBezTo>
                  <a:pt x="1821583" y="1425659"/>
                  <a:pt x="1825639" y="1429377"/>
                  <a:pt x="1829695" y="1433095"/>
                </a:cubicBezTo>
                <a:lnTo>
                  <a:pt x="1832061" y="1435461"/>
                </a:lnTo>
                <a:lnTo>
                  <a:pt x="1839497" y="1442897"/>
                </a:lnTo>
                <a:lnTo>
                  <a:pt x="1846595" y="1450333"/>
                </a:lnTo>
                <a:lnTo>
                  <a:pt x="1859100" y="1460135"/>
                </a:lnTo>
                <a:lnTo>
                  <a:pt x="1866874" y="1467571"/>
                </a:lnTo>
                <a:cubicBezTo>
                  <a:pt x="1876000" y="1476697"/>
                  <a:pt x="1885126" y="1486160"/>
                  <a:pt x="1893914" y="1495624"/>
                </a:cubicBezTo>
                <a:cubicBezTo>
                  <a:pt x="1903716" y="1506102"/>
                  <a:pt x="1914870" y="1517932"/>
                  <a:pt x="1923995" y="1531452"/>
                </a:cubicBezTo>
                <a:cubicBezTo>
                  <a:pt x="1930079" y="1542267"/>
                  <a:pt x="1935149" y="1553759"/>
                  <a:pt x="1940557" y="1564575"/>
                </a:cubicBezTo>
                <a:cubicBezTo>
                  <a:pt x="1944613" y="1573025"/>
                  <a:pt x="1947317" y="1579447"/>
                  <a:pt x="1949683" y="1586207"/>
                </a:cubicBezTo>
                <a:cubicBezTo>
                  <a:pt x="1950697" y="1589587"/>
                  <a:pt x="1952049" y="1592629"/>
                  <a:pt x="1953401" y="1596009"/>
                </a:cubicBezTo>
                <a:cubicBezTo>
                  <a:pt x="1954077" y="1597699"/>
                  <a:pt x="1955091" y="1599388"/>
                  <a:pt x="1956105" y="1600740"/>
                </a:cubicBezTo>
                <a:cubicBezTo>
                  <a:pt x="1959485" y="1606486"/>
                  <a:pt x="1962865" y="1608176"/>
                  <a:pt x="1965569" y="1609528"/>
                </a:cubicBezTo>
                <a:cubicBezTo>
                  <a:pt x="1967597" y="1610542"/>
                  <a:pt x="1969625" y="1611218"/>
                  <a:pt x="1971990" y="1611218"/>
                </a:cubicBezTo>
                <a:cubicBezTo>
                  <a:pt x="1974356" y="1611218"/>
                  <a:pt x="1977060" y="1610880"/>
                  <a:pt x="1979088" y="1609866"/>
                </a:cubicBezTo>
                <a:lnTo>
                  <a:pt x="1979764" y="1600740"/>
                </a:lnTo>
                <a:cubicBezTo>
                  <a:pt x="1980102" y="1583165"/>
                  <a:pt x="1980440" y="1565927"/>
                  <a:pt x="1980440" y="1548351"/>
                </a:cubicBezTo>
                <a:lnTo>
                  <a:pt x="1977398" y="1537198"/>
                </a:lnTo>
                <a:cubicBezTo>
                  <a:pt x="1977398" y="1537198"/>
                  <a:pt x="1980440" y="1536860"/>
                  <a:pt x="1980440" y="1536860"/>
                </a:cubicBezTo>
                <a:cubicBezTo>
                  <a:pt x="1980440" y="1530776"/>
                  <a:pt x="1980102" y="1525030"/>
                  <a:pt x="1980102" y="1519622"/>
                </a:cubicBezTo>
                <a:cubicBezTo>
                  <a:pt x="1979764" y="1514214"/>
                  <a:pt x="1983144" y="1509144"/>
                  <a:pt x="1988890" y="1506440"/>
                </a:cubicBezTo>
                <a:lnTo>
                  <a:pt x="1987876" y="1498666"/>
                </a:lnTo>
                <a:lnTo>
                  <a:pt x="1989566" y="1493596"/>
                </a:lnTo>
                <a:lnTo>
                  <a:pt x="1993284" y="1486160"/>
                </a:lnTo>
                <a:lnTo>
                  <a:pt x="2004100" y="1463853"/>
                </a:lnTo>
                <a:lnTo>
                  <a:pt x="2005790" y="1460811"/>
                </a:lnTo>
                <a:cubicBezTo>
                  <a:pt x="2009170" y="1454389"/>
                  <a:pt x="2012550" y="1447967"/>
                  <a:pt x="2016268" y="1441545"/>
                </a:cubicBezTo>
                <a:cubicBezTo>
                  <a:pt x="2020662" y="1433433"/>
                  <a:pt x="2025732" y="1425997"/>
                  <a:pt x="2031139" y="1418562"/>
                </a:cubicBezTo>
                <a:cubicBezTo>
                  <a:pt x="2035871" y="1411802"/>
                  <a:pt x="2040603" y="1405380"/>
                  <a:pt x="2045673" y="1398620"/>
                </a:cubicBezTo>
                <a:cubicBezTo>
                  <a:pt x="2051081" y="1391860"/>
                  <a:pt x="2056827" y="1385438"/>
                  <a:pt x="2062573" y="1379016"/>
                </a:cubicBezTo>
                <a:cubicBezTo>
                  <a:pt x="2070685" y="1370228"/>
                  <a:pt x="2079811" y="1361103"/>
                  <a:pt x="2089274" y="1352653"/>
                </a:cubicBezTo>
                <a:cubicBezTo>
                  <a:pt x="2098738" y="1344203"/>
                  <a:pt x="2109892" y="1334401"/>
                  <a:pt x="2121722" y="1325951"/>
                </a:cubicBezTo>
                <a:cubicBezTo>
                  <a:pt x="2138284" y="1316149"/>
                  <a:pt x="2155521" y="1310065"/>
                  <a:pt x="2176139" y="1302630"/>
                </a:cubicBezTo>
                <a:cubicBezTo>
                  <a:pt x="2185603" y="1299250"/>
                  <a:pt x="2195405" y="1296208"/>
                  <a:pt x="2205206" y="1293166"/>
                </a:cubicBezTo>
                <a:cubicBezTo>
                  <a:pt x="2248132" y="1293504"/>
                  <a:pt x="2294437" y="1299588"/>
                  <a:pt x="2350882" y="1312431"/>
                </a:cubicBezTo>
                <a:lnTo>
                  <a:pt x="2355276" y="1313445"/>
                </a:lnTo>
                <a:lnTo>
                  <a:pt x="2358318" y="1314797"/>
                </a:lnTo>
                <a:lnTo>
                  <a:pt x="2370148" y="1318853"/>
                </a:lnTo>
                <a:cubicBezTo>
                  <a:pt x="2375894" y="1320881"/>
                  <a:pt x="2381639" y="1322909"/>
                  <a:pt x="2387385" y="1325275"/>
                </a:cubicBezTo>
                <a:lnTo>
                  <a:pt x="2405299" y="1331697"/>
                </a:lnTo>
                <a:lnTo>
                  <a:pt x="2415439" y="1335415"/>
                </a:lnTo>
                <a:lnTo>
                  <a:pt x="2431325" y="1341161"/>
                </a:lnTo>
                <a:lnTo>
                  <a:pt x="2446196" y="1346231"/>
                </a:lnTo>
                <a:lnTo>
                  <a:pt x="2466814" y="1353329"/>
                </a:lnTo>
                <a:lnTo>
                  <a:pt x="2476278" y="1356709"/>
                </a:lnTo>
                <a:lnTo>
                  <a:pt x="2489460" y="1361441"/>
                </a:lnTo>
                <a:cubicBezTo>
                  <a:pt x="2497233" y="1364482"/>
                  <a:pt x="2507035" y="1368200"/>
                  <a:pt x="2516837" y="1371918"/>
                </a:cubicBezTo>
                <a:lnTo>
                  <a:pt x="2526977" y="1375636"/>
                </a:lnTo>
                <a:lnTo>
                  <a:pt x="2542863" y="1381720"/>
                </a:lnTo>
                <a:lnTo>
                  <a:pt x="2563142" y="1389494"/>
                </a:lnTo>
                <a:lnTo>
                  <a:pt x="2573958" y="1393550"/>
                </a:lnTo>
                <a:lnTo>
                  <a:pt x="2580042" y="1395916"/>
                </a:lnTo>
                <a:lnTo>
                  <a:pt x="2588154" y="1398958"/>
                </a:lnTo>
                <a:lnTo>
                  <a:pt x="2596604" y="1402000"/>
                </a:lnTo>
                <a:cubicBezTo>
                  <a:pt x="2604378" y="1404704"/>
                  <a:pt x="2612151" y="1407408"/>
                  <a:pt x="2619925" y="1410112"/>
                </a:cubicBezTo>
                <a:cubicBezTo>
                  <a:pt x="2629727" y="1413492"/>
                  <a:pt x="2641219" y="1417210"/>
                  <a:pt x="2652711" y="1420928"/>
                </a:cubicBezTo>
                <a:lnTo>
                  <a:pt x="2666907" y="1425659"/>
                </a:lnTo>
                <a:lnTo>
                  <a:pt x="2685496" y="1431743"/>
                </a:lnTo>
                <a:cubicBezTo>
                  <a:pt x="2706452" y="1438503"/>
                  <a:pt x="2727408" y="1443573"/>
                  <a:pt x="2752757" y="1449657"/>
                </a:cubicBezTo>
                <a:cubicBezTo>
                  <a:pt x="2765263" y="1452699"/>
                  <a:pt x="2776417" y="1455065"/>
                  <a:pt x="2787570" y="1457431"/>
                </a:cubicBezTo>
                <a:lnTo>
                  <a:pt x="2799062" y="1459797"/>
                </a:lnTo>
                <a:cubicBezTo>
                  <a:pt x="2805822" y="1461149"/>
                  <a:pt x="2812920" y="1462501"/>
                  <a:pt x="2819680" y="1463853"/>
                </a:cubicBezTo>
                <a:lnTo>
                  <a:pt x="2830158" y="1465543"/>
                </a:lnTo>
                <a:lnTo>
                  <a:pt x="2843001" y="1467571"/>
                </a:lnTo>
                <a:lnTo>
                  <a:pt x="2850437" y="1467571"/>
                </a:lnTo>
                <a:lnTo>
                  <a:pt x="2857873" y="1467571"/>
                </a:lnTo>
                <a:cubicBezTo>
                  <a:pt x="2861591" y="1467571"/>
                  <a:pt x="2864971" y="1467233"/>
                  <a:pt x="2868689" y="1467233"/>
                </a:cubicBezTo>
                <a:lnTo>
                  <a:pt x="2873083" y="1467233"/>
                </a:lnTo>
                <a:lnTo>
                  <a:pt x="2883899" y="1466895"/>
                </a:lnTo>
                <a:lnTo>
                  <a:pt x="2895391" y="1466557"/>
                </a:lnTo>
                <a:lnTo>
                  <a:pt x="2904854" y="1465881"/>
                </a:lnTo>
                <a:lnTo>
                  <a:pt x="2912290" y="1465205"/>
                </a:lnTo>
                <a:lnTo>
                  <a:pt x="2918712" y="1464529"/>
                </a:lnTo>
                <a:cubicBezTo>
                  <a:pt x="2922092" y="1464529"/>
                  <a:pt x="2925472" y="1464191"/>
                  <a:pt x="2928514" y="1463853"/>
                </a:cubicBezTo>
                <a:lnTo>
                  <a:pt x="2946090" y="1462163"/>
                </a:lnTo>
                <a:cubicBezTo>
                  <a:pt x="2964341" y="1460473"/>
                  <a:pt x="2981917" y="1458783"/>
                  <a:pt x="2999155" y="1457093"/>
                </a:cubicBezTo>
                <a:lnTo>
                  <a:pt x="3022814" y="1454389"/>
                </a:lnTo>
                <a:lnTo>
                  <a:pt x="3025856" y="1454051"/>
                </a:lnTo>
                <a:cubicBezTo>
                  <a:pt x="3039376" y="1450671"/>
                  <a:pt x="3052896" y="1446615"/>
                  <a:pt x="3067091" y="1442221"/>
                </a:cubicBezTo>
                <a:lnTo>
                  <a:pt x="3081287" y="1437827"/>
                </a:lnTo>
                <a:cubicBezTo>
                  <a:pt x="3102581" y="1431067"/>
                  <a:pt x="3123537" y="1424646"/>
                  <a:pt x="3144492" y="1417210"/>
                </a:cubicBezTo>
                <a:cubicBezTo>
                  <a:pt x="3158350" y="1412478"/>
                  <a:pt x="3171870" y="1407408"/>
                  <a:pt x="3185052" y="1401324"/>
                </a:cubicBezTo>
                <a:cubicBezTo>
                  <a:pt x="3198233" y="1395240"/>
                  <a:pt x="3211415" y="1388818"/>
                  <a:pt x="3224597" y="1382058"/>
                </a:cubicBezTo>
                <a:cubicBezTo>
                  <a:pt x="3255016" y="1366172"/>
                  <a:pt x="3280704" y="1349949"/>
                  <a:pt x="3303350" y="1332373"/>
                </a:cubicBezTo>
                <a:cubicBezTo>
                  <a:pt x="3317207" y="1321557"/>
                  <a:pt x="3328023" y="1313107"/>
                  <a:pt x="3337825" y="1303644"/>
                </a:cubicBezTo>
                <a:cubicBezTo>
                  <a:pt x="3352021" y="1289786"/>
                  <a:pt x="3361822" y="1278294"/>
                  <a:pt x="3370272" y="1266464"/>
                </a:cubicBezTo>
                <a:cubicBezTo>
                  <a:pt x="3381426" y="1251254"/>
                  <a:pt x="3389538" y="1236045"/>
                  <a:pt x="3394608" y="1221173"/>
                </a:cubicBezTo>
                <a:cubicBezTo>
                  <a:pt x="3400016" y="1205287"/>
                  <a:pt x="3403734" y="1190077"/>
                  <a:pt x="3405762" y="1175882"/>
                </a:cubicBezTo>
                <a:cubicBezTo>
                  <a:pt x="3410156" y="1145800"/>
                  <a:pt x="3408465" y="1116733"/>
                  <a:pt x="3400354" y="1092059"/>
                </a:cubicBezTo>
                <a:cubicBezTo>
                  <a:pt x="3392580" y="1068062"/>
                  <a:pt x="3381764" y="1045754"/>
                  <a:pt x="3372300" y="1027164"/>
                </a:cubicBezTo>
                <a:lnTo>
                  <a:pt x="3367230" y="1017362"/>
                </a:lnTo>
                <a:cubicBezTo>
                  <a:pt x="3358442" y="999787"/>
                  <a:pt x="3349655" y="982211"/>
                  <a:pt x="3340191" y="964973"/>
                </a:cubicBezTo>
                <a:lnTo>
                  <a:pt x="3336811" y="958552"/>
                </a:lnTo>
                <a:cubicBezTo>
                  <a:pt x="3327009" y="940638"/>
                  <a:pt x="3317883" y="924414"/>
                  <a:pt x="3312137" y="906838"/>
                </a:cubicBezTo>
                <a:cubicBezTo>
                  <a:pt x="3305715" y="883179"/>
                  <a:pt x="3302335" y="859857"/>
                  <a:pt x="3301659" y="835184"/>
                </a:cubicBezTo>
                <a:cubicBezTo>
                  <a:pt x="3301659" y="821326"/>
                  <a:pt x="3303011" y="809158"/>
                  <a:pt x="3305377" y="797328"/>
                </a:cubicBezTo>
                <a:cubicBezTo>
                  <a:pt x="3308419" y="787188"/>
                  <a:pt x="3312475" y="777049"/>
                  <a:pt x="3317883" y="766909"/>
                </a:cubicBezTo>
                <a:cubicBezTo>
                  <a:pt x="3324981" y="755079"/>
                  <a:pt x="3334107" y="743587"/>
                  <a:pt x="3346275" y="730405"/>
                </a:cubicBezTo>
                <a:cubicBezTo>
                  <a:pt x="3362836" y="713844"/>
                  <a:pt x="3377708" y="700324"/>
                  <a:pt x="3393256" y="688494"/>
                </a:cubicBezTo>
                <a:cubicBezTo>
                  <a:pt x="3407452" y="677340"/>
                  <a:pt x="3423337" y="667539"/>
                  <a:pt x="3439561" y="657399"/>
                </a:cubicBezTo>
                <a:lnTo>
                  <a:pt x="3452405" y="649287"/>
                </a:lnTo>
                <a:cubicBezTo>
                  <a:pt x="3477079" y="634753"/>
                  <a:pt x="3499386" y="622923"/>
                  <a:pt x="3521356" y="613797"/>
                </a:cubicBezTo>
                <a:cubicBezTo>
                  <a:pt x="3548057" y="602644"/>
                  <a:pt x="3576111" y="592504"/>
                  <a:pt x="3603488" y="583040"/>
                </a:cubicBezTo>
                <a:lnTo>
                  <a:pt x="3614642" y="579322"/>
                </a:lnTo>
                <a:lnTo>
                  <a:pt x="3632218" y="573238"/>
                </a:lnTo>
                <a:cubicBezTo>
                  <a:pt x="3650469" y="567154"/>
                  <a:pt x="3668721" y="560732"/>
                  <a:pt x="3686973" y="553972"/>
                </a:cubicBezTo>
                <a:cubicBezTo>
                  <a:pt x="3715702" y="543157"/>
                  <a:pt x="3741728" y="532341"/>
                  <a:pt x="3766401" y="520173"/>
                </a:cubicBezTo>
                <a:cubicBezTo>
                  <a:pt x="3778569" y="514427"/>
                  <a:pt x="3790399" y="507667"/>
                  <a:pt x="3801891" y="500907"/>
                </a:cubicBezTo>
                <a:cubicBezTo>
                  <a:pt x="3818114" y="491444"/>
                  <a:pt x="3830282" y="483670"/>
                  <a:pt x="3841774" y="475558"/>
                </a:cubicBezTo>
                <a:cubicBezTo>
                  <a:pt x="3853604" y="466770"/>
                  <a:pt x="3864420" y="458658"/>
                  <a:pt x="3874222" y="449532"/>
                </a:cubicBezTo>
                <a:cubicBezTo>
                  <a:pt x="3888079" y="436012"/>
                  <a:pt x="3896867" y="423507"/>
                  <a:pt x="3902951" y="409311"/>
                </a:cubicBezTo>
                <a:cubicBezTo>
                  <a:pt x="3914781" y="381257"/>
                  <a:pt x="3918837" y="349148"/>
                  <a:pt x="3914781" y="316701"/>
                </a:cubicBezTo>
                <a:cubicBezTo>
                  <a:pt x="3913429" y="306899"/>
                  <a:pt x="3911401" y="297097"/>
                  <a:pt x="3909035" y="286957"/>
                </a:cubicBezTo>
                <a:lnTo>
                  <a:pt x="3907345" y="278507"/>
                </a:lnTo>
                <a:cubicBezTo>
                  <a:pt x="3903965" y="262283"/>
                  <a:pt x="3900247" y="248426"/>
                  <a:pt x="3895515" y="235244"/>
                </a:cubicBezTo>
                <a:cubicBezTo>
                  <a:pt x="3885037" y="205500"/>
                  <a:pt x="3868138" y="178123"/>
                  <a:pt x="3846506" y="155815"/>
                </a:cubicBezTo>
                <a:cubicBezTo>
                  <a:pt x="3827578" y="136212"/>
                  <a:pt x="3804257" y="119312"/>
                  <a:pt x="3782287" y="104102"/>
                </a:cubicBezTo>
                <a:cubicBezTo>
                  <a:pt x="3766401" y="92948"/>
                  <a:pt x="3751868" y="84161"/>
                  <a:pt x="3738686" y="76725"/>
                </a:cubicBezTo>
                <a:cubicBezTo>
                  <a:pt x="3725504" y="69627"/>
                  <a:pt x="3712322" y="63205"/>
                  <a:pt x="3698803" y="57121"/>
                </a:cubicBezTo>
                <a:cubicBezTo>
                  <a:pt x="3687311" y="51713"/>
                  <a:pt x="3675481" y="47657"/>
                  <a:pt x="3661285" y="43263"/>
                </a:cubicBezTo>
                <a:lnTo>
                  <a:pt x="3652835" y="40559"/>
                </a:lnTo>
                <a:lnTo>
                  <a:pt x="3649455" y="39545"/>
                </a:lnTo>
                <a:cubicBezTo>
                  <a:pt x="3640668" y="36503"/>
                  <a:pt x="3631542" y="33799"/>
                  <a:pt x="3622416" y="31433"/>
                </a:cubicBezTo>
                <a:lnTo>
                  <a:pt x="3597066" y="25350"/>
                </a:lnTo>
                <a:cubicBezTo>
                  <a:pt x="3572731" y="18928"/>
                  <a:pt x="3546367" y="12844"/>
                  <a:pt x="3519328" y="8788"/>
                </a:cubicBezTo>
                <a:cubicBezTo>
                  <a:pt x="3508512" y="7098"/>
                  <a:pt x="3497358" y="5746"/>
                  <a:pt x="3486880" y="4732"/>
                </a:cubicBezTo>
                <a:lnTo>
                  <a:pt x="3480120" y="4056"/>
                </a:lnTo>
                <a:cubicBezTo>
                  <a:pt x="3475388" y="3380"/>
                  <a:pt x="3470657" y="2704"/>
                  <a:pt x="3465925" y="2366"/>
                </a:cubicBezTo>
                <a:cubicBezTo>
                  <a:pt x="3460517" y="0"/>
                  <a:pt x="3456799" y="0"/>
                  <a:pt x="3452743" y="0"/>
                </a:cubicBezTo>
                <a:moveTo>
                  <a:pt x="1979088" y="1337443"/>
                </a:moveTo>
                <a:lnTo>
                  <a:pt x="1974356" y="1329669"/>
                </a:lnTo>
                <a:lnTo>
                  <a:pt x="1970977" y="1324599"/>
                </a:lnTo>
                <a:cubicBezTo>
                  <a:pt x="1968949" y="1321557"/>
                  <a:pt x="1966921" y="1318515"/>
                  <a:pt x="1964893" y="1315473"/>
                </a:cubicBezTo>
                <a:lnTo>
                  <a:pt x="1967259" y="1313107"/>
                </a:lnTo>
                <a:cubicBezTo>
                  <a:pt x="1968611" y="1315473"/>
                  <a:pt x="1969286" y="1316825"/>
                  <a:pt x="1969625" y="1318177"/>
                </a:cubicBezTo>
                <a:cubicBezTo>
                  <a:pt x="1972328" y="1324599"/>
                  <a:pt x="1978074" y="1329331"/>
                  <a:pt x="1984834" y="1331021"/>
                </a:cubicBezTo>
                <a:cubicBezTo>
                  <a:pt x="1983144" y="1331697"/>
                  <a:pt x="1981454" y="1333725"/>
                  <a:pt x="1979764" y="1336091"/>
                </a:cubicBezTo>
                <a:lnTo>
                  <a:pt x="1979088" y="1337443"/>
                </a:lnTo>
                <a:close/>
              </a:path>
            </a:pathLst>
          </a:custGeom>
          <a:solidFill>
            <a:srgbClr val="C6C4B0"/>
          </a:solidFill>
          <a:ln w="337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19211" name="Graphic 19209">
            <a:extLst>
              <a:ext uri="{FF2B5EF4-FFF2-40B4-BE49-F238E27FC236}">
                <a16:creationId xmlns:a16="http://schemas.microsoft.com/office/drawing/2014/main" id="{3994023D-35DD-47DD-A374-668B765813EC}"/>
              </a:ext>
            </a:extLst>
          </p:cNvPr>
          <p:cNvGrpSpPr/>
          <p:nvPr/>
        </p:nvGrpSpPr>
        <p:grpSpPr>
          <a:xfrm>
            <a:off x="4594194" y="2920980"/>
            <a:ext cx="2988115" cy="3927889"/>
            <a:chOff x="5438757" y="2547937"/>
            <a:chExt cx="1312574" cy="1765412"/>
          </a:xfrm>
        </p:grpSpPr>
        <p:grpSp>
          <p:nvGrpSpPr>
            <p:cNvPr id="19212" name="Graphic 19209">
              <a:extLst>
                <a:ext uri="{FF2B5EF4-FFF2-40B4-BE49-F238E27FC236}">
                  <a16:creationId xmlns:a16="http://schemas.microsoft.com/office/drawing/2014/main" id="{3994023D-35DD-47DD-A374-668B765813EC}"/>
                </a:ext>
              </a:extLst>
            </p:cNvPr>
            <p:cNvGrpSpPr/>
            <p:nvPr/>
          </p:nvGrpSpPr>
          <p:grpSpPr>
            <a:xfrm>
              <a:off x="5438775" y="2547937"/>
              <a:ext cx="1312557" cy="1765412"/>
              <a:chOff x="5438775" y="2547937"/>
              <a:chExt cx="1312557" cy="1765412"/>
            </a:xfrm>
          </p:grpSpPr>
          <p:sp>
            <p:nvSpPr>
              <p:cNvPr id="19213" name="Freeform: Shape 19212">
                <a:extLst>
                  <a:ext uri="{FF2B5EF4-FFF2-40B4-BE49-F238E27FC236}">
                    <a16:creationId xmlns:a16="http://schemas.microsoft.com/office/drawing/2014/main" id="{57052EA9-3D2D-4BDC-87FE-5F35A1F359AE}"/>
                  </a:ext>
                </a:extLst>
              </p:cNvPr>
              <p:cNvSpPr/>
              <p:nvPr/>
            </p:nvSpPr>
            <p:spPr>
              <a:xfrm>
                <a:off x="5505432" y="3128063"/>
                <a:ext cx="1245899" cy="173777"/>
              </a:xfrm>
              <a:custGeom>
                <a:avLst/>
                <a:gdLst>
                  <a:gd name="connsiteX0" fmla="*/ 2875 w 1245899"/>
                  <a:gd name="connsiteY0" fmla="*/ 123867 h 173777"/>
                  <a:gd name="connsiteX1" fmla="*/ 205186 w 1245899"/>
                  <a:gd name="connsiteY1" fmla="*/ 29855 h 173777"/>
                  <a:gd name="connsiteX2" fmla="*/ 359205 w 1245899"/>
                  <a:gd name="connsiteY2" fmla="*/ 124248 h 173777"/>
                  <a:gd name="connsiteX3" fmla="*/ 634097 w 1245899"/>
                  <a:gd name="connsiteY3" fmla="*/ 131296 h 173777"/>
                  <a:gd name="connsiteX4" fmla="*/ 825930 w 1245899"/>
                  <a:gd name="connsiteY4" fmla="*/ 18806 h 173777"/>
                  <a:gd name="connsiteX5" fmla="*/ 1062055 w 1245899"/>
                  <a:gd name="connsiteY5" fmla="*/ 64621 h 173777"/>
                  <a:gd name="connsiteX6" fmla="*/ 1245697 w 1245899"/>
                  <a:gd name="connsiteY6" fmla="*/ 45762 h 173777"/>
                  <a:gd name="connsiteX7" fmla="*/ 1243125 w 1245899"/>
                  <a:gd name="connsiteY7" fmla="*/ 44238 h 173777"/>
                  <a:gd name="connsiteX8" fmla="*/ 1031003 w 1245899"/>
                  <a:gd name="connsiteY8" fmla="*/ 42904 h 173777"/>
                  <a:gd name="connsiteX9" fmla="*/ 884890 w 1245899"/>
                  <a:gd name="connsiteY9" fmla="*/ 899 h 173777"/>
                  <a:gd name="connsiteX10" fmla="*/ 536275 w 1245899"/>
                  <a:gd name="connsiteY10" fmla="*/ 168539 h 173777"/>
                  <a:gd name="connsiteX11" fmla="*/ 205948 w 1245899"/>
                  <a:gd name="connsiteY11" fmla="*/ 26902 h 173777"/>
                  <a:gd name="connsiteX12" fmla="*/ 208 w 1245899"/>
                  <a:gd name="connsiteY12" fmla="*/ 122343 h 173777"/>
                  <a:gd name="connsiteX13" fmla="*/ 2875 w 1245899"/>
                  <a:gd name="connsiteY13" fmla="*/ 123867 h 173777"/>
                  <a:gd name="connsiteX14" fmla="*/ 2875 w 1245899"/>
                  <a:gd name="connsiteY14" fmla="*/ 123867 h 17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45899" h="173777">
                    <a:moveTo>
                      <a:pt x="2875" y="123867"/>
                    </a:moveTo>
                    <a:cubicBezTo>
                      <a:pt x="44023" y="55096"/>
                      <a:pt x="124890" y="14234"/>
                      <a:pt x="205186" y="29855"/>
                    </a:cubicBezTo>
                    <a:cubicBezTo>
                      <a:pt x="266813" y="41761"/>
                      <a:pt x="311104" y="87767"/>
                      <a:pt x="359205" y="124248"/>
                    </a:cubicBezTo>
                    <a:cubicBezTo>
                      <a:pt x="449026" y="192351"/>
                      <a:pt x="537704" y="185874"/>
                      <a:pt x="634097" y="131296"/>
                    </a:cubicBezTo>
                    <a:cubicBezTo>
                      <a:pt x="698581" y="94720"/>
                      <a:pt x="755731" y="44714"/>
                      <a:pt x="825930" y="18806"/>
                    </a:cubicBezTo>
                    <a:cubicBezTo>
                      <a:pt x="918323" y="-15198"/>
                      <a:pt x="983188" y="21663"/>
                      <a:pt x="1062055" y="64621"/>
                    </a:cubicBezTo>
                    <a:cubicBezTo>
                      <a:pt x="1119872" y="96149"/>
                      <a:pt x="1207502" y="115389"/>
                      <a:pt x="1245697" y="45762"/>
                    </a:cubicBezTo>
                    <a:cubicBezTo>
                      <a:pt x="1246649" y="44047"/>
                      <a:pt x="1243982" y="42523"/>
                      <a:pt x="1243125" y="44238"/>
                    </a:cubicBezTo>
                    <a:cubicBezTo>
                      <a:pt x="1195976" y="130153"/>
                      <a:pt x="1091963" y="78242"/>
                      <a:pt x="1031003" y="42904"/>
                    </a:cubicBezTo>
                    <a:cubicBezTo>
                      <a:pt x="984617" y="16044"/>
                      <a:pt x="939849" y="-4626"/>
                      <a:pt x="884890" y="899"/>
                    </a:cubicBezTo>
                    <a:cubicBezTo>
                      <a:pt x="751540" y="14424"/>
                      <a:pt x="664862" y="141869"/>
                      <a:pt x="536275" y="168539"/>
                    </a:cubicBezTo>
                    <a:cubicBezTo>
                      <a:pt x="387018" y="199590"/>
                      <a:pt x="334916" y="51477"/>
                      <a:pt x="205948" y="26902"/>
                    </a:cubicBezTo>
                    <a:cubicBezTo>
                      <a:pt x="124033" y="11281"/>
                      <a:pt x="42308" y="52048"/>
                      <a:pt x="208" y="122343"/>
                    </a:cubicBezTo>
                    <a:cubicBezTo>
                      <a:pt x="-745" y="123962"/>
                      <a:pt x="1827" y="125486"/>
                      <a:pt x="2875" y="123867"/>
                    </a:cubicBezTo>
                    <a:lnTo>
                      <a:pt x="2875" y="12386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4" name="Freeform: Shape 19213">
                <a:extLst>
                  <a:ext uri="{FF2B5EF4-FFF2-40B4-BE49-F238E27FC236}">
                    <a16:creationId xmlns:a16="http://schemas.microsoft.com/office/drawing/2014/main" id="{0209F51B-0CB6-49BC-AE45-8CF8F900EF5E}"/>
                  </a:ext>
                </a:extLst>
              </p:cNvPr>
              <p:cNvSpPr/>
              <p:nvPr/>
            </p:nvSpPr>
            <p:spPr>
              <a:xfrm>
                <a:off x="6436518" y="4175664"/>
                <a:ext cx="158037" cy="105346"/>
              </a:xfrm>
              <a:custGeom>
                <a:avLst/>
                <a:gdLst>
                  <a:gd name="connsiteX0" fmla="*/ 0 w 158037"/>
                  <a:gd name="connsiteY0" fmla="*/ 43243 h 105346"/>
                  <a:gd name="connsiteX1" fmla="*/ 36576 w 158037"/>
                  <a:gd name="connsiteY1" fmla="*/ 105346 h 105346"/>
                  <a:gd name="connsiteX2" fmla="*/ 157925 w 158037"/>
                  <a:gd name="connsiteY2" fmla="*/ 74962 h 105346"/>
                  <a:gd name="connsiteX3" fmla="*/ 102965 w 158037"/>
                  <a:gd name="connsiteY3" fmla="*/ 45053 h 105346"/>
                  <a:gd name="connsiteX4" fmla="*/ 86868 w 158037"/>
                  <a:gd name="connsiteY4" fmla="*/ 46577 h 105346"/>
                  <a:gd name="connsiteX5" fmla="*/ 66961 w 158037"/>
                  <a:gd name="connsiteY5" fmla="*/ 0 h 105346"/>
                  <a:gd name="connsiteX6" fmla="*/ 0 w 158037"/>
                  <a:gd name="connsiteY6" fmla="*/ 43243 h 10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037" h="105346">
                    <a:moveTo>
                      <a:pt x="0" y="43243"/>
                    </a:moveTo>
                    <a:lnTo>
                      <a:pt x="36576" y="105346"/>
                    </a:lnTo>
                    <a:cubicBezTo>
                      <a:pt x="36576" y="105346"/>
                      <a:pt x="156019" y="80200"/>
                      <a:pt x="157925" y="74962"/>
                    </a:cubicBezTo>
                    <a:cubicBezTo>
                      <a:pt x="159734" y="69723"/>
                      <a:pt x="139732" y="49530"/>
                      <a:pt x="102965" y="45053"/>
                    </a:cubicBezTo>
                    <a:lnTo>
                      <a:pt x="86868" y="46577"/>
                    </a:lnTo>
                    <a:lnTo>
                      <a:pt x="66961" y="0"/>
                    </a:lnTo>
                    <a:lnTo>
                      <a:pt x="0" y="432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5" name="Freeform: Shape 19214">
                <a:extLst>
                  <a:ext uri="{FF2B5EF4-FFF2-40B4-BE49-F238E27FC236}">
                    <a16:creationId xmlns:a16="http://schemas.microsoft.com/office/drawing/2014/main" id="{7BAE9FBA-1B96-441E-A086-5D39D55AF7CC}"/>
                  </a:ext>
                </a:extLst>
              </p:cNvPr>
              <p:cNvSpPr/>
              <p:nvPr/>
            </p:nvSpPr>
            <p:spPr>
              <a:xfrm>
                <a:off x="6514213" y="4218771"/>
                <a:ext cx="12027" cy="17622"/>
              </a:xfrm>
              <a:custGeom>
                <a:avLst/>
                <a:gdLst>
                  <a:gd name="connsiteX0" fmla="*/ 2982 w 12027"/>
                  <a:gd name="connsiteY0" fmla="*/ 16615 h 17622"/>
                  <a:gd name="connsiteX1" fmla="*/ 11650 w 12027"/>
                  <a:gd name="connsiteY1" fmla="*/ 2613 h 17622"/>
                  <a:gd name="connsiteX2" fmla="*/ 9554 w 12027"/>
                  <a:gd name="connsiteY2" fmla="*/ 517 h 17622"/>
                  <a:gd name="connsiteX3" fmla="*/ 125 w 12027"/>
                  <a:gd name="connsiteY3" fmla="*/ 15853 h 17622"/>
                  <a:gd name="connsiteX4" fmla="*/ 2982 w 12027"/>
                  <a:gd name="connsiteY4" fmla="*/ 16615 h 17622"/>
                  <a:gd name="connsiteX5" fmla="*/ 2982 w 12027"/>
                  <a:gd name="connsiteY5" fmla="*/ 166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27" h="17622">
                    <a:moveTo>
                      <a:pt x="2982" y="16615"/>
                    </a:moveTo>
                    <a:cubicBezTo>
                      <a:pt x="5173" y="11471"/>
                      <a:pt x="8030" y="6899"/>
                      <a:pt x="11650" y="2613"/>
                    </a:cubicBezTo>
                    <a:cubicBezTo>
                      <a:pt x="12888" y="1184"/>
                      <a:pt x="10793" y="-1007"/>
                      <a:pt x="9554" y="517"/>
                    </a:cubicBezTo>
                    <a:cubicBezTo>
                      <a:pt x="5554" y="5185"/>
                      <a:pt x="2506" y="10233"/>
                      <a:pt x="125" y="15853"/>
                    </a:cubicBezTo>
                    <a:cubicBezTo>
                      <a:pt x="-637" y="17567"/>
                      <a:pt x="2315" y="18424"/>
                      <a:pt x="2982" y="16615"/>
                    </a:cubicBezTo>
                    <a:lnTo>
                      <a:pt x="2982" y="1661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6" name="Freeform: Shape 19215">
                <a:extLst>
                  <a:ext uri="{FF2B5EF4-FFF2-40B4-BE49-F238E27FC236}">
                    <a16:creationId xmlns:a16="http://schemas.microsoft.com/office/drawing/2014/main" id="{E4FB18B4-2B6B-471F-82DE-4027873CAAFD}"/>
                  </a:ext>
                </a:extLst>
              </p:cNvPr>
              <p:cNvSpPr/>
              <p:nvPr/>
            </p:nvSpPr>
            <p:spPr>
              <a:xfrm>
                <a:off x="6501101" y="4208222"/>
                <a:ext cx="17893" cy="15259"/>
              </a:xfrm>
              <a:custGeom>
                <a:avLst/>
                <a:gdLst>
                  <a:gd name="connsiteX0" fmla="*/ 2474 w 17893"/>
                  <a:gd name="connsiteY0" fmla="*/ 14781 h 15259"/>
                  <a:gd name="connsiteX1" fmla="*/ 17142 w 17893"/>
                  <a:gd name="connsiteY1" fmla="*/ 2780 h 15259"/>
                  <a:gd name="connsiteX2" fmla="*/ 15618 w 17893"/>
                  <a:gd name="connsiteY2" fmla="*/ 208 h 15259"/>
                  <a:gd name="connsiteX3" fmla="*/ 378 w 17893"/>
                  <a:gd name="connsiteY3" fmla="*/ 12686 h 15259"/>
                  <a:gd name="connsiteX4" fmla="*/ 2474 w 17893"/>
                  <a:gd name="connsiteY4" fmla="*/ 14781 h 15259"/>
                  <a:gd name="connsiteX5" fmla="*/ 2474 w 17893"/>
                  <a:gd name="connsiteY5" fmla="*/ 14781 h 1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3" h="15259">
                    <a:moveTo>
                      <a:pt x="2474" y="14781"/>
                    </a:moveTo>
                    <a:cubicBezTo>
                      <a:pt x="6665" y="9828"/>
                      <a:pt x="11522" y="5923"/>
                      <a:pt x="17142" y="2780"/>
                    </a:cubicBezTo>
                    <a:cubicBezTo>
                      <a:pt x="18857" y="1827"/>
                      <a:pt x="17332" y="-744"/>
                      <a:pt x="15618" y="208"/>
                    </a:cubicBezTo>
                    <a:cubicBezTo>
                      <a:pt x="9713" y="3542"/>
                      <a:pt x="4759" y="7638"/>
                      <a:pt x="378" y="12686"/>
                    </a:cubicBezTo>
                    <a:cubicBezTo>
                      <a:pt x="-860" y="14115"/>
                      <a:pt x="1235" y="16210"/>
                      <a:pt x="2474" y="14781"/>
                    </a:cubicBezTo>
                    <a:lnTo>
                      <a:pt x="2474" y="1478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7" name="Freeform: Shape 19216">
                <a:extLst>
                  <a:ext uri="{FF2B5EF4-FFF2-40B4-BE49-F238E27FC236}">
                    <a16:creationId xmlns:a16="http://schemas.microsoft.com/office/drawing/2014/main" id="{1389E754-3112-4EC8-925D-E558C951DF50}"/>
                  </a:ext>
                </a:extLst>
              </p:cNvPr>
              <p:cNvSpPr/>
              <p:nvPr/>
            </p:nvSpPr>
            <p:spPr>
              <a:xfrm>
                <a:off x="6532496" y="4221645"/>
                <a:ext cx="8757" cy="18435"/>
              </a:xfrm>
              <a:custGeom>
                <a:avLst/>
                <a:gdLst>
                  <a:gd name="connsiteX0" fmla="*/ 2891 w 8757"/>
                  <a:gd name="connsiteY0" fmla="*/ 17360 h 18435"/>
                  <a:gd name="connsiteX1" fmla="*/ 8511 w 8757"/>
                  <a:gd name="connsiteY1" fmla="*/ 2215 h 18435"/>
                  <a:gd name="connsiteX2" fmla="*/ 5939 w 8757"/>
                  <a:gd name="connsiteY2" fmla="*/ 691 h 18435"/>
                  <a:gd name="connsiteX3" fmla="*/ 34 w 8757"/>
                  <a:gd name="connsiteY3" fmla="*/ 16598 h 18435"/>
                  <a:gd name="connsiteX4" fmla="*/ 2891 w 8757"/>
                  <a:gd name="connsiteY4" fmla="*/ 17360 h 18435"/>
                  <a:gd name="connsiteX5" fmla="*/ 2891 w 8757"/>
                  <a:gd name="connsiteY5" fmla="*/ 17360 h 18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57" h="18435">
                    <a:moveTo>
                      <a:pt x="2891" y="17360"/>
                    </a:moveTo>
                    <a:cubicBezTo>
                      <a:pt x="3653" y="11740"/>
                      <a:pt x="5463" y="6977"/>
                      <a:pt x="8511" y="2215"/>
                    </a:cubicBezTo>
                    <a:cubicBezTo>
                      <a:pt x="9559" y="596"/>
                      <a:pt x="6987" y="-928"/>
                      <a:pt x="5939" y="691"/>
                    </a:cubicBezTo>
                    <a:cubicBezTo>
                      <a:pt x="2796" y="5644"/>
                      <a:pt x="796" y="10788"/>
                      <a:pt x="34" y="16598"/>
                    </a:cubicBezTo>
                    <a:cubicBezTo>
                      <a:pt x="-347" y="18407"/>
                      <a:pt x="2606" y="19265"/>
                      <a:pt x="2891" y="17360"/>
                    </a:cubicBezTo>
                    <a:lnTo>
                      <a:pt x="2891" y="1736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8" name="Freeform: Shape 19217">
                <a:extLst>
                  <a:ext uri="{FF2B5EF4-FFF2-40B4-BE49-F238E27FC236}">
                    <a16:creationId xmlns:a16="http://schemas.microsoft.com/office/drawing/2014/main" id="{BC89A548-7154-4667-A96B-E348BFDB32FD}"/>
                  </a:ext>
                </a:extLst>
              </p:cNvPr>
              <p:cNvSpPr/>
              <p:nvPr/>
            </p:nvSpPr>
            <p:spPr>
              <a:xfrm>
                <a:off x="6548908" y="4222312"/>
                <a:ext cx="10666" cy="16742"/>
              </a:xfrm>
              <a:custGeom>
                <a:avLst/>
                <a:gdLst>
                  <a:gd name="connsiteX0" fmla="*/ 3053 w 10666"/>
                  <a:gd name="connsiteY0" fmla="*/ 15740 h 16742"/>
                  <a:gd name="connsiteX1" fmla="*/ 10387 w 10666"/>
                  <a:gd name="connsiteY1" fmla="*/ 2215 h 16742"/>
                  <a:gd name="connsiteX2" fmla="*/ 7815 w 10666"/>
                  <a:gd name="connsiteY2" fmla="*/ 691 h 16742"/>
                  <a:gd name="connsiteX3" fmla="*/ 100 w 10666"/>
                  <a:gd name="connsiteY3" fmla="*/ 14883 h 16742"/>
                  <a:gd name="connsiteX4" fmla="*/ 3053 w 10666"/>
                  <a:gd name="connsiteY4" fmla="*/ 15740 h 16742"/>
                  <a:gd name="connsiteX5" fmla="*/ 3053 w 10666"/>
                  <a:gd name="connsiteY5" fmla="*/ 15740 h 16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66" h="16742">
                    <a:moveTo>
                      <a:pt x="3053" y="15740"/>
                    </a:moveTo>
                    <a:cubicBezTo>
                      <a:pt x="5053" y="10978"/>
                      <a:pt x="7529" y="6501"/>
                      <a:pt x="10387" y="2215"/>
                    </a:cubicBezTo>
                    <a:cubicBezTo>
                      <a:pt x="11530" y="596"/>
                      <a:pt x="8863" y="-928"/>
                      <a:pt x="7815" y="691"/>
                    </a:cubicBezTo>
                    <a:cubicBezTo>
                      <a:pt x="4767" y="5168"/>
                      <a:pt x="2196" y="9930"/>
                      <a:pt x="100" y="14883"/>
                    </a:cubicBezTo>
                    <a:cubicBezTo>
                      <a:pt x="-567" y="16693"/>
                      <a:pt x="2291" y="17550"/>
                      <a:pt x="3053" y="15740"/>
                    </a:cubicBezTo>
                    <a:lnTo>
                      <a:pt x="3053" y="1574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9" name="Freeform: Shape 19218">
                <a:extLst>
                  <a:ext uri="{FF2B5EF4-FFF2-40B4-BE49-F238E27FC236}">
                    <a16:creationId xmlns:a16="http://schemas.microsoft.com/office/drawing/2014/main" id="{CC7A1678-BD5E-443B-8002-E62A1F03A8A2}"/>
                  </a:ext>
                </a:extLst>
              </p:cNvPr>
              <p:cNvSpPr/>
              <p:nvPr/>
            </p:nvSpPr>
            <p:spPr>
              <a:xfrm>
                <a:off x="6456094" y="4244685"/>
                <a:ext cx="51744" cy="24406"/>
              </a:xfrm>
              <a:custGeom>
                <a:avLst/>
                <a:gdLst>
                  <a:gd name="connsiteX0" fmla="*/ 2141 w 51744"/>
                  <a:gd name="connsiteY0" fmla="*/ 9560 h 24406"/>
                  <a:gd name="connsiteX1" fmla="*/ 48718 w 51744"/>
                  <a:gd name="connsiteY1" fmla="*/ 23372 h 24406"/>
                  <a:gd name="connsiteX2" fmla="*/ 51671 w 51744"/>
                  <a:gd name="connsiteY2" fmla="*/ 22610 h 24406"/>
                  <a:gd name="connsiteX3" fmla="*/ 712 w 51744"/>
                  <a:gd name="connsiteY3" fmla="*/ 6989 h 24406"/>
                  <a:gd name="connsiteX4" fmla="*/ 2141 w 51744"/>
                  <a:gd name="connsiteY4" fmla="*/ 9560 h 24406"/>
                  <a:gd name="connsiteX5" fmla="*/ 2141 w 51744"/>
                  <a:gd name="connsiteY5" fmla="*/ 9560 h 2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744" h="24406">
                    <a:moveTo>
                      <a:pt x="2141" y="9560"/>
                    </a:moveTo>
                    <a:cubicBezTo>
                      <a:pt x="18905" y="-2822"/>
                      <a:pt x="42241" y="2702"/>
                      <a:pt x="48718" y="23372"/>
                    </a:cubicBezTo>
                    <a:cubicBezTo>
                      <a:pt x="49290" y="25181"/>
                      <a:pt x="52243" y="24419"/>
                      <a:pt x="51671" y="22610"/>
                    </a:cubicBezTo>
                    <a:cubicBezTo>
                      <a:pt x="44718" y="226"/>
                      <a:pt x="19096" y="-6632"/>
                      <a:pt x="712" y="6989"/>
                    </a:cubicBezTo>
                    <a:cubicBezTo>
                      <a:pt x="-907" y="8036"/>
                      <a:pt x="522" y="10703"/>
                      <a:pt x="2141" y="9560"/>
                    </a:cubicBezTo>
                    <a:lnTo>
                      <a:pt x="2141" y="956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0" name="Freeform: Shape 19219">
                <a:extLst>
                  <a:ext uri="{FF2B5EF4-FFF2-40B4-BE49-F238E27FC236}">
                    <a16:creationId xmlns:a16="http://schemas.microsoft.com/office/drawing/2014/main" id="{11566100-2003-4B04-9BB4-5BA69D144EEF}"/>
                  </a:ext>
                </a:extLst>
              </p:cNvPr>
              <p:cNvSpPr/>
              <p:nvPr/>
            </p:nvSpPr>
            <p:spPr>
              <a:xfrm>
                <a:off x="6469473" y="4249526"/>
                <a:ext cx="125474" cy="29313"/>
              </a:xfrm>
              <a:custGeom>
                <a:avLst/>
                <a:gdLst>
                  <a:gd name="connsiteX0" fmla="*/ 1907 w 125474"/>
                  <a:gd name="connsiteY0" fmla="*/ 29294 h 29313"/>
                  <a:gd name="connsiteX1" fmla="*/ 124398 w 125474"/>
                  <a:gd name="connsiteY1" fmla="*/ 3005 h 29313"/>
                  <a:gd name="connsiteX2" fmla="*/ 123636 w 125474"/>
                  <a:gd name="connsiteY2" fmla="*/ 52 h 29313"/>
                  <a:gd name="connsiteX3" fmla="*/ 1145 w 125474"/>
                  <a:gd name="connsiteY3" fmla="*/ 26341 h 29313"/>
                  <a:gd name="connsiteX4" fmla="*/ 1907 w 125474"/>
                  <a:gd name="connsiteY4" fmla="*/ 29294 h 29313"/>
                  <a:gd name="connsiteX5" fmla="*/ 1907 w 125474"/>
                  <a:gd name="connsiteY5" fmla="*/ 29294 h 2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474" h="29313">
                    <a:moveTo>
                      <a:pt x="1907" y="29294"/>
                    </a:moveTo>
                    <a:cubicBezTo>
                      <a:pt x="43150" y="22245"/>
                      <a:pt x="83917" y="13482"/>
                      <a:pt x="124398" y="3005"/>
                    </a:cubicBezTo>
                    <a:cubicBezTo>
                      <a:pt x="126303" y="2528"/>
                      <a:pt x="125446" y="-424"/>
                      <a:pt x="123636" y="52"/>
                    </a:cubicBezTo>
                    <a:cubicBezTo>
                      <a:pt x="83155" y="10529"/>
                      <a:pt x="42388" y="19292"/>
                      <a:pt x="1145" y="26341"/>
                    </a:cubicBezTo>
                    <a:cubicBezTo>
                      <a:pt x="-856" y="26722"/>
                      <a:pt x="2" y="29579"/>
                      <a:pt x="1907" y="29294"/>
                    </a:cubicBezTo>
                    <a:lnTo>
                      <a:pt x="1907" y="2929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1" name="Freeform: Shape 19220">
                <a:extLst>
                  <a:ext uri="{FF2B5EF4-FFF2-40B4-BE49-F238E27FC236}">
                    <a16:creationId xmlns:a16="http://schemas.microsoft.com/office/drawing/2014/main" id="{71F5E3D8-A5E8-4513-BC64-C3A4E9128326}"/>
                  </a:ext>
                </a:extLst>
              </p:cNvPr>
              <p:cNvSpPr/>
              <p:nvPr/>
            </p:nvSpPr>
            <p:spPr>
              <a:xfrm>
                <a:off x="5939218" y="4176140"/>
                <a:ext cx="108706" cy="136262"/>
              </a:xfrm>
              <a:custGeom>
                <a:avLst/>
                <a:gdLst>
                  <a:gd name="connsiteX0" fmla="*/ 19717 w 108706"/>
                  <a:gd name="connsiteY0" fmla="*/ 0 h 136262"/>
                  <a:gd name="connsiteX1" fmla="*/ 0 w 108706"/>
                  <a:gd name="connsiteY1" fmla="*/ 69342 h 136262"/>
                  <a:gd name="connsiteX2" fmla="*/ 105727 w 108706"/>
                  <a:gd name="connsiteY2" fmla="*/ 136208 h 136262"/>
                  <a:gd name="connsiteX3" fmla="*/ 89535 w 108706"/>
                  <a:gd name="connsiteY3" fmla="*/ 75819 h 136262"/>
                  <a:gd name="connsiteX4" fmla="*/ 77343 w 108706"/>
                  <a:gd name="connsiteY4" fmla="*/ 65246 h 136262"/>
                  <a:gd name="connsiteX5" fmla="*/ 97345 w 108706"/>
                  <a:gd name="connsiteY5" fmla="*/ 18669 h 136262"/>
                  <a:gd name="connsiteX6" fmla="*/ 19717 w 108706"/>
                  <a:gd name="connsiteY6" fmla="*/ 0 h 13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06" h="136262">
                    <a:moveTo>
                      <a:pt x="19717" y="0"/>
                    </a:moveTo>
                    <a:lnTo>
                      <a:pt x="0" y="69342"/>
                    </a:lnTo>
                    <a:cubicBezTo>
                      <a:pt x="0" y="69342"/>
                      <a:pt x="100584" y="138493"/>
                      <a:pt x="105727" y="136208"/>
                    </a:cubicBezTo>
                    <a:cubicBezTo>
                      <a:pt x="110871" y="133921"/>
                      <a:pt x="111538" y="105442"/>
                      <a:pt x="89535" y="75819"/>
                    </a:cubicBezTo>
                    <a:lnTo>
                      <a:pt x="77343" y="65246"/>
                    </a:lnTo>
                    <a:lnTo>
                      <a:pt x="97345" y="18669"/>
                    </a:lnTo>
                    <a:lnTo>
                      <a:pt x="19717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2" name="Freeform: Shape 19221">
                <a:extLst>
                  <a:ext uri="{FF2B5EF4-FFF2-40B4-BE49-F238E27FC236}">
                    <a16:creationId xmlns:a16="http://schemas.microsoft.com/office/drawing/2014/main" id="{7B098DEC-A748-42A9-956B-6BD67E7B4D24}"/>
                  </a:ext>
                </a:extLst>
              </p:cNvPr>
              <p:cNvSpPr/>
              <p:nvPr/>
            </p:nvSpPr>
            <p:spPr>
              <a:xfrm>
                <a:off x="6000483" y="4239479"/>
                <a:ext cx="19697" cy="6671"/>
              </a:xfrm>
              <a:custGeom>
                <a:avLst/>
                <a:gdLst>
                  <a:gd name="connsiteX0" fmla="*/ 1886 w 19697"/>
                  <a:gd name="connsiteY0" fmla="*/ 6574 h 6671"/>
                  <a:gd name="connsiteX1" fmla="*/ 18269 w 19697"/>
                  <a:gd name="connsiteY1" fmla="*/ 3050 h 6671"/>
                  <a:gd name="connsiteX2" fmla="*/ 18269 w 19697"/>
                  <a:gd name="connsiteY2" fmla="*/ 2 h 6671"/>
                  <a:gd name="connsiteX3" fmla="*/ 1029 w 19697"/>
                  <a:gd name="connsiteY3" fmla="*/ 3622 h 6671"/>
                  <a:gd name="connsiteX4" fmla="*/ 1886 w 19697"/>
                  <a:gd name="connsiteY4" fmla="*/ 6574 h 6671"/>
                  <a:gd name="connsiteX5" fmla="*/ 1886 w 19697"/>
                  <a:gd name="connsiteY5" fmla="*/ 6574 h 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97" h="6671">
                    <a:moveTo>
                      <a:pt x="1886" y="6574"/>
                    </a:moveTo>
                    <a:cubicBezTo>
                      <a:pt x="7315" y="4574"/>
                      <a:pt x="12554" y="3431"/>
                      <a:pt x="18269" y="3050"/>
                    </a:cubicBezTo>
                    <a:cubicBezTo>
                      <a:pt x="20174" y="2955"/>
                      <a:pt x="20174" y="-93"/>
                      <a:pt x="18269" y="2"/>
                    </a:cubicBezTo>
                    <a:cubicBezTo>
                      <a:pt x="12268" y="383"/>
                      <a:pt x="6649" y="1526"/>
                      <a:pt x="1029" y="3622"/>
                    </a:cubicBezTo>
                    <a:cubicBezTo>
                      <a:pt x="-781" y="4288"/>
                      <a:pt x="-19" y="7241"/>
                      <a:pt x="1886" y="6574"/>
                    </a:cubicBezTo>
                    <a:lnTo>
                      <a:pt x="1886" y="657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3" name="Freeform: Shape 19222">
                <a:extLst>
                  <a:ext uri="{FF2B5EF4-FFF2-40B4-BE49-F238E27FC236}">
                    <a16:creationId xmlns:a16="http://schemas.microsoft.com/office/drawing/2014/main" id="{64C990FC-6A85-4CFF-9F35-769089A01ED8}"/>
                  </a:ext>
                </a:extLst>
              </p:cNvPr>
              <p:cNvSpPr/>
              <p:nvPr/>
            </p:nvSpPr>
            <p:spPr>
              <a:xfrm>
                <a:off x="6000833" y="4224337"/>
                <a:ext cx="22070" cy="5501"/>
              </a:xfrm>
              <a:custGeom>
                <a:avLst/>
                <a:gdLst>
                  <a:gd name="connsiteX0" fmla="*/ 1441 w 22070"/>
                  <a:gd name="connsiteY0" fmla="*/ 3143 h 5501"/>
                  <a:gd name="connsiteX1" fmla="*/ 20205 w 22070"/>
                  <a:gd name="connsiteY1" fmla="*/ 5429 h 5501"/>
                  <a:gd name="connsiteX2" fmla="*/ 20967 w 22070"/>
                  <a:gd name="connsiteY2" fmla="*/ 2476 h 5501"/>
                  <a:gd name="connsiteX3" fmla="*/ 1346 w 22070"/>
                  <a:gd name="connsiteY3" fmla="*/ 95 h 5501"/>
                  <a:gd name="connsiteX4" fmla="*/ 1441 w 22070"/>
                  <a:gd name="connsiteY4" fmla="*/ 3143 h 5501"/>
                  <a:gd name="connsiteX5" fmla="*/ 1441 w 22070"/>
                  <a:gd name="connsiteY5" fmla="*/ 3143 h 5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70" h="5501">
                    <a:moveTo>
                      <a:pt x="1441" y="3143"/>
                    </a:moveTo>
                    <a:cubicBezTo>
                      <a:pt x="7918" y="2762"/>
                      <a:pt x="14014" y="3524"/>
                      <a:pt x="20205" y="5429"/>
                    </a:cubicBezTo>
                    <a:cubicBezTo>
                      <a:pt x="22110" y="6000"/>
                      <a:pt x="22872" y="3048"/>
                      <a:pt x="20967" y="2476"/>
                    </a:cubicBezTo>
                    <a:cubicBezTo>
                      <a:pt x="14490" y="476"/>
                      <a:pt x="8108" y="-286"/>
                      <a:pt x="1346" y="95"/>
                    </a:cubicBezTo>
                    <a:cubicBezTo>
                      <a:pt x="-464" y="190"/>
                      <a:pt x="-464" y="3238"/>
                      <a:pt x="1441" y="3143"/>
                    </a:cubicBezTo>
                    <a:lnTo>
                      <a:pt x="1441" y="31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4" name="Freeform: Shape 19223">
                <a:extLst>
                  <a:ext uri="{FF2B5EF4-FFF2-40B4-BE49-F238E27FC236}">
                    <a16:creationId xmlns:a16="http://schemas.microsoft.com/office/drawing/2014/main" id="{4507768E-B69B-46D7-857A-F0D7A0204CE3}"/>
                  </a:ext>
                </a:extLst>
              </p:cNvPr>
              <p:cNvSpPr/>
              <p:nvPr/>
            </p:nvSpPr>
            <p:spPr>
              <a:xfrm>
                <a:off x="6010405" y="4252129"/>
                <a:ext cx="18117" cy="9640"/>
              </a:xfrm>
              <a:custGeom>
                <a:avLst/>
                <a:gdLst>
                  <a:gd name="connsiteX0" fmla="*/ 2155 w 18117"/>
                  <a:gd name="connsiteY0" fmla="*/ 9355 h 9640"/>
                  <a:gd name="connsiteX1" fmla="*/ 17014 w 18117"/>
                  <a:gd name="connsiteY1" fmla="*/ 2973 h 9640"/>
                  <a:gd name="connsiteX2" fmla="*/ 16252 w 18117"/>
                  <a:gd name="connsiteY2" fmla="*/ 20 h 9640"/>
                  <a:gd name="connsiteX3" fmla="*/ 631 w 18117"/>
                  <a:gd name="connsiteY3" fmla="*/ 6688 h 9640"/>
                  <a:gd name="connsiteX4" fmla="*/ 2155 w 18117"/>
                  <a:gd name="connsiteY4" fmla="*/ 9355 h 9640"/>
                  <a:gd name="connsiteX5" fmla="*/ 2155 w 18117"/>
                  <a:gd name="connsiteY5" fmla="*/ 9355 h 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17" h="9640">
                    <a:moveTo>
                      <a:pt x="2155" y="9355"/>
                    </a:moveTo>
                    <a:cubicBezTo>
                      <a:pt x="6727" y="6116"/>
                      <a:pt x="11490" y="4021"/>
                      <a:pt x="17014" y="2973"/>
                    </a:cubicBezTo>
                    <a:cubicBezTo>
                      <a:pt x="18919" y="2592"/>
                      <a:pt x="18157" y="-266"/>
                      <a:pt x="16252" y="20"/>
                    </a:cubicBezTo>
                    <a:cubicBezTo>
                      <a:pt x="10537" y="1163"/>
                      <a:pt x="5394" y="3259"/>
                      <a:pt x="631" y="6688"/>
                    </a:cubicBezTo>
                    <a:cubicBezTo>
                      <a:pt x="-893" y="7926"/>
                      <a:pt x="631" y="10498"/>
                      <a:pt x="2155" y="9355"/>
                    </a:cubicBezTo>
                    <a:lnTo>
                      <a:pt x="2155" y="93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5" name="Freeform: Shape 19224">
                <a:extLst>
                  <a:ext uri="{FF2B5EF4-FFF2-40B4-BE49-F238E27FC236}">
                    <a16:creationId xmlns:a16="http://schemas.microsoft.com/office/drawing/2014/main" id="{81F2F172-580A-4FA0-873C-644D461E8068}"/>
                  </a:ext>
                </a:extLst>
              </p:cNvPr>
              <p:cNvSpPr/>
              <p:nvPr/>
            </p:nvSpPr>
            <p:spPr>
              <a:xfrm>
                <a:off x="6022506" y="4265941"/>
                <a:ext cx="18208" cy="7167"/>
              </a:xfrm>
              <a:custGeom>
                <a:avLst/>
                <a:gdLst>
                  <a:gd name="connsiteX0" fmla="*/ 1865 w 18208"/>
                  <a:gd name="connsiteY0" fmla="*/ 7068 h 7167"/>
                  <a:gd name="connsiteX1" fmla="*/ 17105 w 18208"/>
                  <a:gd name="connsiteY1" fmla="*/ 2972 h 7167"/>
                  <a:gd name="connsiteX2" fmla="*/ 16343 w 18208"/>
                  <a:gd name="connsiteY2" fmla="*/ 19 h 7167"/>
                  <a:gd name="connsiteX3" fmla="*/ 1103 w 18208"/>
                  <a:gd name="connsiteY3" fmla="*/ 4115 h 7167"/>
                  <a:gd name="connsiteX4" fmla="*/ 1865 w 18208"/>
                  <a:gd name="connsiteY4" fmla="*/ 7068 h 7167"/>
                  <a:gd name="connsiteX5" fmla="*/ 1865 w 18208"/>
                  <a:gd name="connsiteY5" fmla="*/ 7068 h 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08" h="7167">
                    <a:moveTo>
                      <a:pt x="1865" y="7068"/>
                    </a:moveTo>
                    <a:cubicBezTo>
                      <a:pt x="6818" y="5163"/>
                      <a:pt x="11867" y="3830"/>
                      <a:pt x="17105" y="2972"/>
                    </a:cubicBezTo>
                    <a:cubicBezTo>
                      <a:pt x="19010" y="2686"/>
                      <a:pt x="18248" y="-266"/>
                      <a:pt x="16343" y="19"/>
                    </a:cubicBezTo>
                    <a:cubicBezTo>
                      <a:pt x="11105" y="877"/>
                      <a:pt x="6056" y="2210"/>
                      <a:pt x="1103" y="4115"/>
                    </a:cubicBezTo>
                    <a:cubicBezTo>
                      <a:pt x="-802" y="4877"/>
                      <a:pt x="-40" y="7735"/>
                      <a:pt x="1865" y="7068"/>
                    </a:cubicBezTo>
                    <a:lnTo>
                      <a:pt x="1865" y="70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6" name="Freeform: Shape 19225">
                <a:extLst>
                  <a:ext uri="{FF2B5EF4-FFF2-40B4-BE49-F238E27FC236}">
                    <a16:creationId xmlns:a16="http://schemas.microsoft.com/office/drawing/2014/main" id="{87DF268E-2E91-4665-B2AA-09514A0EB208}"/>
                  </a:ext>
                </a:extLst>
              </p:cNvPr>
              <p:cNvSpPr/>
              <p:nvPr/>
            </p:nvSpPr>
            <p:spPr>
              <a:xfrm>
                <a:off x="5947191" y="4213267"/>
                <a:ext cx="29968" cy="48396"/>
              </a:xfrm>
              <a:custGeom>
                <a:avLst/>
                <a:gdLst>
                  <a:gd name="connsiteX0" fmla="*/ 1076 w 29968"/>
                  <a:gd name="connsiteY0" fmla="*/ 2878 h 48396"/>
                  <a:gd name="connsiteX1" fmla="*/ 23174 w 29968"/>
                  <a:gd name="connsiteY1" fmla="*/ 46121 h 48396"/>
                  <a:gd name="connsiteX2" fmla="*/ 25746 w 29968"/>
                  <a:gd name="connsiteY2" fmla="*/ 47645 h 48396"/>
                  <a:gd name="connsiteX3" fmla="*/ 1838 w 29968"/>
                  <a:gd name="connsiteY3" fmla="*/ 20 h 48396"/>
                  <a:gd name="connsiteX4" fmla="*/ 1076 w 29968"/>
                  <a:gd name="connsiteY4" fmla="*/ 2878 h 48396"/>
                  <a:gd name="connsiteX5" fmla="*/ 1076 w 29968"/>
                  <a:gd name="connsiteY5" fmla="*/ 2878 h 4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68" h="48396">
                    <a:moveTo>
                      <a:pt x="1076" y="2878"/>
                    </a:moveTo>
                    <a:cubicBezTo>
                      <a:pt x="21555" y="6307"/>
                      <a:pt x="33652" y="27166"/>
                      <a:pt x="23174" y="46121"/>
                    </a:cubicBezTo>
                    <a:cubicBezTo>
                      <a:pt x="22222" y="47836"/>
                      <a:pt x="24793" y="49360"/>
                      <a:pt x="25746" y="47645"/>
                    </a:cubicBezTo>
                    <a:cubicBezTo>
                      <a:pt x="37081" y="27262"/>
                      <a:pt x="24412" y="3735"/>
                      <a:pt x="1838" y="20"/>
                    </a:cubicBezTo>
                    <a:cubicBezTo>
                      <a:pt x="28" y="-266"/>
                      <a:pt x="-829" y="2592"/>
                      <a:pt x="1076" y="2878"/>
                    </a:cubicBezTo>
                    <a:lnTo>
                      <a:pt x="1076" y="287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7" name="Freeform: Shape 19226">
                <a:extLst>
                  <a:ext uri="{FF2B5EF4-FFF2-40B4-BE49-F238E27FC236}">
                    <a16:creationId xmlns:a16="http://schemas.microsoft.com/office/drawing/2014/main" id="{B9CD4400-E651-4E56-B092-EA4C8F89C1B9}"/>
                  </a:ext>
                </a:extLst>
              </p:cNvPr>
              <p:cNvSpPr/>
              <p:nvPr/>
            </p:nvSpPr>
            <p:spPr>
              <a:xfrm>
                <a:off x="5938950" y="4239766"/>
                <a:ext cx="106400" cy="73583"/>
              </a:xfrm>
              <a:custGeom>
                <a:avLst/>
                <a:gdLst>
                  <a:gd name="connsiteX0" fmla="*/ 649 w 106400"/>
                  <a:gd name="connsiteY0" fmla="*/ 2858 h 73583"/>
                  <a:gd name="connsiteX1" fmla="*/ 104186 w 106400"/>
                  <a:gd name="connsiteY1" fmla="*/ 73343 h 73583"/>
                  <a:gd name="connsiteX2" fmla="*/ 105710 w 106400"/>
                  <a:gd name="connsiteY2" fmla="*/ 70771 h 73583"/>
                  <a:gd name="connsiteX3" fmla="*/ 2173 w 106400"/>
                  <a:gd name="connsiteY3" fmla="*/ 286 h 73583"/>
                  <a:gd name="connsiteX4" fmla="*/ 649 w 106400"/>
                  <a:gd name="connsiteY4" fmla="*/ 2858 h 73583"/>
                  <a:gd name="connsiteX5" fmla="*/ 649 w 106400"/>
                  <a:gd name="connsiteY5" fmla="*/ 2858 h 7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400" h="73583">
                    <a:moveTo>
                      <a:pt x="649" y="2858"/>
                    </a:moveTo>
                    <a:cubicBezTo>
                      <a:pt x="34177" y="27814"/>
                      <a:pt x="68657" y="51340"/>
                      <a:pt x="104186" y="73343"/>
                    </a:cubicBezTo>
                    <a:cubicBezTo>
                      <a:pt x="105805" y="74391"/>
                      <a:pt x="107329" y="71724"/>
                      <a:pt x="105710" y="70771"/>
                    </a:cubicBezTo>
                    <a:cubicBezTo>
                      <a:pt x="70181" y="48769"/>
                      <a:pt x="35701" y="25242"/>
                      <a:pt x="2173" y="286"/>
                    </a:cubicBezTo>
                    <a:cubicBezTo>
                      <a:pt x="554" y="-857"/>
                      <a:pt x="-875" y="1715"/>
                      <a:pt x="649" y="2858"/>
                    </a:cubicBezTo>
                    <a:lnTo>
                      <a:pt x="649" y="28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8" name="Freeform: Shape 19227">
                <a:extLst>
                  <a:ext uri="{FF2B5EF4-FFF2-40B4-BE49-F238E27FC236}">
                    <a16:creationId xmlns:a16="http://schemas.microsoft.com/office/drawing/2014/main" id="{F3CAFD5F-8F54-442C-A655-3E22C25BA5CD}"/>
                  </a:ext>
                </a:extLst>
              </p:cNvPr>
              <p:cNvSpPr/>
              <p:nvPr/>
            </p:nvSpPr>
            <p:spPr>
              <a:xfrm>
                <a:off x="5942742" y="3881722"/>
                <a:ext cx="282606" cy="354711"/>
              </a:xfrm>
              <a:custGeom>
                <a:avLst/>
                <a:gdLst>
                  <a:gd name="connsiteX0" fmla="*/ 92297 w 282606"/>
                  <a:gd name="connsiteY0" fmla="*/ 0 h 354711"/>
                  <a:gd name="connsiteX1" fmla="*/ 0 w 282606"/>
                  <a:gd name="connsiteY1" fmla="*/ 333375 h 354711"/>
                  <a:gd name="connsiteX2" fmla="*/ 92774 w 282606"/>
                  <a:gd name="connsiteY2" fmla="*/ 354711 h 354711"/>
                  <a:gd name="connsiteX3" fmla="*/ 282607 w 282606"/>
                  <a:gd name="connsiteY3" fmla="*/ 0 h 35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606" h="354711">
                    <a:moveTo>
                      <a:pt x="92297" y="0"/>
                    </a:moveTo>
                    <a:lnTo>
                      <a:pt x="0" y="333375"/>
                    </a:lnTo>
                    <a:lnTo>
                      <a:pt x="92774" y="354711"/>
                    </a:lnTo>
                    <a:lnTo>
                      <a:pt x="282607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9" name="Freeform: Shape 19228">
                <a:extLst>
                  <a:ext uri="{FF2B5EF4-FFF2-40B4-BE49-F238E27FC236}">
                    <a16:creationId xmlns:a16="http://schemas.microsoft.com/office/drawing/2014/main" id="{ACA21BFE-9234-4A60-9A4A-6DE0FFB1670A}"/>
                  </a:ext>
                </a:extLst>
              </p:cNvPr>
              <p:cNvSpPr/>
              <p:nvPr/>
            </p:nvSpPr>
            <p:spPr>
              <a:xfrm>
                <a:off x="6192202" y="3881722"/>
                <a:ext cx="326707" cy="354711"/>
              </a:xfrm>
              <a:custGeom>
                <a:avLst/>
                <a:gdLst>
                  <a:gd name="connsiteX0" fmla="*/ 0 w 326707"/>
                  <a:gd name="connsiteY0" fmla="*/ 0 h 354711"/>
                  <a:gd name="connsiteX1" fmla="*/ 240506 w 326707"/>
                  <a:gd name="connsiteY1" fmla="*/ 354711 h 354711"/>
                  <a:gd name="connsiteX2" fmla="*/ 326708 w 326707"/>
                  <a:gd name="connsiteY2" fmla="*/ 310420 h 354711"/>
                  <a:gd name="connsiteX3" fmla="*/ 187547 w 326707"/>
                  <a:gd name="connsiteY3" fmla="*/ 8668 h 35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6707" h="354711">
                    <a:moveTo>
                      <a:pt x="0" y="0"/>
                    </a:moveTo>
                    <a:lnTo>
                      <a:pt x="240506" y="354711"/>
                    </a:lnTo>
                    <a:lnTo>
                      <a:pt x="326708" y="310420"/>
                    </a:lnTo>
                    <a:lnTo>
                      <a:pt x="187547" y="86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0" name="Freeform: Shape 19229">
                <a:extLst>
                  <a:ext uri="{FF2B5EF4-FFF2-40B4-BE49-F238E27FC236}">
                    <a16:creationId xmlns:a16="http://schemas.microsoft.com/office/drawing/2014/main" id="{BCE8511B-2191-47DF-A098-AFBBB7808C86}"/>
                  </a:ext>
                </a:extLst>
              </p:cNvPr>
              <p:cNvSpPr/>
              <p:nvPr/>
            </p:nvSpPr>
            <p:spPr>
              <a:xfrm>
                <a:off x="6220164" y="3895120"/>
                <a:ext cx="217538" cy="327133"/>
              </a:xfrm>
              <a:custGeom>
                <a:avLst/>
                <a:gdLst>
                  <a:gd name="connsiteX0" fmla="*/ 327 w 217538"/>
                  <a:gd name="connsiteY0" fmla="*/ 3176 h 327133"/>
                  <a:gd name="connsiteX1" fmla="*/ 208830 w 217538"/>
                  <a:gd name="connsiteY1" fmla="*/ 325121 h 327133"/>
                  <a:gd name="connsiteX2" fmla="*/ 216735 w 217538"/>
                  <a:gd name="connsiteY2" fmla="*/ 320549 h 327133"/>
                  <a:gd name="connsiteX3" fmla="*/ 4042 w 217538"/>
                  <a:gd name="connsiteY3" fmla="*/ 985 h 327133"/>
                  <a:gd name="connsiteX4" fmla="*/ 327 w 217538"/>
                  <a:gd name="connsiteY4" fmla="*/ 3176 h 327133"/>
                  <a:gd name="connsiteX5" fmla="*/ 327 w 217538"/>
                  <a:gd name="connsiteY5" fmla="*/ 3176 h 32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538" h="327133">
                    <a:moveTo>
                      <a:pt x="327" y="3176"/>
                    </a:moveTo>
                    <a:cubicBezTo>
                      <a:pt x="66050" y="112809"/>
                      <a:pt x="136059" y="220060"/>
                      <a:pt x="208830" y="325121"/>
                    </a:cubicBezTo>
                    <a:cubicBezTo>
                      <a:pt x="212163" y="329883"/>
                      <a:pt x="220069" y="325311"/>
                      <a:pt x="216735" y="320549"/>
                    </a:cubicBezTo>
                    <a:cubicBezTo>
                      <a:pt x="143298" y="215679"/>
                      <a:pt x="72813" y="108999"/>
                      <a:pt x="4042" y="985"/>
                    </a:cubicBezTo>
                    <a:cubicBezTo>
                      <a:pt x="2518" y="-1301"/>
                      <a:pt x="-1101" y="795"/>
                      <a:pt x="327" y="3176"/>
                    </a:cubicBezTo>
                    <a:lnTo>
                      <a:pt x="327" y="317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1" name="Freeform: Shape 19230">
                <a:extLst>
                  <a:ext uri="{FF2B5EF4-FFF2-40B4-BE49-F238E27FC236}">
                    <a16:creationId xmlns:a16="http://schemas.microsoft.com/office/drawing/2014/main" id="{EBE7B630-EDFD-4719-8877-D8BEB51F3492}"/>
                  </a:ext>
                </a:extLst>
              </p:cNvPr>
              <p:cNvSpPr/>
              <p:nvPr/>
            </p:nvSpPr>
            <p:spPr>
              <a:xfrm>
                <a:off x="6422469" y="4179406"/>
                <a:ext cx="89148" cy="44458"/>
              </a:xfrm>
              <a:custGeom>
                <a:avLst/>
                <a:gdLst>
                  <a:gd name="connsiteX0" fmla="*/ 1096 w 89148"/>
                  <a:gd name="connsiteY0" fmla="*/ 44454 h 44458"/>
                  <a:gd name="connsiteX1" fmla="*/ 40339 w 89148"/>
                  <a:gd name="connsiteY1" fmla="*/ 30738 h 44458"/>
                  <a:gd name="connsiteX2" fmla="*/ 87487 w 89148"/>
                  <a:gd name="connsiteY2" fmla="*/ 6354 h 44458"/>
                  <a:gd name="connsiteX3" fmla="*/ 84058 w 89148"/>
                  <a:gd name="connsiteY3" fmla="*/ 448 h 44458"/>
                  <a:gd name="connsiteX4" fmla="*/ 39672 w 89148"/>
                  <a:gd name="connsiteY4" fmla="*/ 23404 h 44458"/>
                  <a:gd name="connsiteX5" fmla="*/ 334 w 89148"/>
                  <a:gd name="connsiteY5" fmla="*/ 42549 h 44458"/>
                  <a:gd name="connsiteX6" fmla="*/ 1096 w 89148"/>
                  <a:gd name="connsiteY6" fmla="*/ 44454 h 44458"/>
                  <a:gd name="connsiteX7" fmla="*/ 1096 w 89148"/>
                  <a:gd name="connsiteY7" fmla="*/ 44454 h 44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148" h="44458">
                    <a:moveTo>
                      <a:pt x="1096" y="44454"/>
                    </a:moveTo>
                    <a:cubicBezTo>
                      <a:pt x="14621" y="43977"/>
                      <a:pt x="28147" y="36262"/>
                      <a:pt x="40339" y="30738"/>
                    </a:cubicBezTo>
                    <a:cubicBezTo>
                      <a:pt x="56436" y="23404"/>
                      <a:pt x="72152" y="15117"/>
                      <a:pt x="87487" y="6354"/>
                    </a:cubicBezTo>
                    <a:cubicBezTo>
                      <a:pt x="91297" y="4163"/>
                      <a:pt x="87868" y="-1647"/>
                      <a:pt x="84058" y="448"/>
                    </a:cubicBezTo>
                    <a:cubicBezTo>
                      <a:pt x="69580" y="8640"/>
                      <a:pt x="54817" y="16355"/>
                      <a:pt x="39672" y="23404"/>
                    </a:cubicBezTo>
                    <a:cubicBezTo>
                      <a:pt x="26623" y="29500"/>
                      <a:pt x="11383" y="33309"/>
                      <a:pt x="334" y="42549"/>
                    </a:cubicBezTo>
                    <a:cubicBezTo>
                      <a:pt x="-428" y="43216"/>
                      <a:pt x="238" y="44549"/>
                      <a:pt x="1096" y="44454"/>
                    </a:cubicBezTo>
                    <a:lnTo>
                      <a:pt x="1096" y="444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2" name="Freeform: Shape 19231">
                <a:extLst>
                  <a:ext uri="{FF2B5EF4-FFF2-40B4-BE49-F238E27FC236}">
                    <a16:creationId xmlns:a16="http://schemas.microsoft.com/office/drawing/2014/main" id="{B9280122-7485-4382-B14B-9102B204139C}"/>
                  </a:ext>
                </a:extLst>
              </p:cNvPr>
              <p:cNvSpPr/>
              <p:nvPr/>
            </p:nvSpPr>
            <p:spPr>
              <a:xfrm>
                <a:off x="6025114" y="3891969"/>
                <a:ext cx="170225" cy="304368"/>
              </a:xfrm>
              <a:custGeom>
                <a:avLst/>
                <a:gdLst>
                  <a:gd name="connsiteX0" fmla="*/ 3544 w 170225"/>
                  <a:gd name="connsiteY0" fmla="*/ 303317 h 304368"/>
                  <a:gd name="connsiteX1" fmla="*/ 169851 w 170225"/>
                  <a:gd name="connsiteY1" fmla="*/ 4613 h 304368"/>
                  <a:gd name="connsiteX2" fmla="*/ 164612 w 170225"/>
                  <a:gd name="connsiteY2" fmla="*/ 1565 h 304368"/>
                  <a:gd name="connsiteX3" fmla="*/ 210 w 170225"/>
                  <a:gd name="connsiteY3" fmla="*/ 301316 h 304368"/>
                  <a:gd name="connsiteX4" fmla="*/ 3544 w 170225"/>
                  <a:gd name="connsiteY4" fmla="*/ 303317 h 304368"/>
                  <a:gd name="connsiteX5" fmla="*/ 3544 w 170225"/>
                  <a:gd name="connsiteY5" fmla="*/ 303317 h 30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225" h="304368">
                    <a:moveTo>
                      <a:pt x="3544" y="303317"/>
                    </a:moveTo>
                    <a:cubicBezTo>
                      <a:pt x="57932" y="203304"/>
                      <a:pt x="116987" y="105482"/>
                      <a:pt x="169851" y="4613"/>
                    </a:cubicBezTo>
                    <a:cubicBezTo>
                      <a:pt x="171660" y="1088"/>
                      <a:pt x="166422" y="-1960"/>
                      <a:pt x="164612" y="1565"/>
                    </a:cubicBezTo>
                    <a:cubicBezTo>
                      <a:pt x="111367" y="101863"/>
                      <a:pt x="45168" y="196922"/>
                      <a:pt x="210" y="301316"/>
                    </a:cubicBezTo>
                    <a:cubicBezTo>
                      <a:pt x="-837" y="303602"/>
                      <a:pt x="2306" y="305698"/>
                      <a:pt x="3544" y="303317"/>
                    </a:cubicBezTo>
                    <a:lnTo>
                      <a:pt x="3544" y="30331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3" name="Freeform: Shape 19232">
                <a:extLst>
                  <a:ext uri="{FF2B5EF4-FFF2-40B4-BE49-F238E27FC236}">
                    <a16:creationId xmlns:a16="http://schemas.microsoft.com/office/drawing/2014/main" id="{1D55B848-8829-48CF-B103-17A209224B76}"/>
                  </a:ext>
                </a:extLst>
              </p:cNvPr>
              <p:cNvSpPr/>
              <p:nvPr/>
            </p:nvSpPr>
            <p:spPr>
              <a:xfrm>
                <a:off x="5955579" y="4175275"/>
                <a:ext cx="99263" cy="30100"/>
              </a:xfrm>
              <a:custGeom>
                <a:avLst/>
                <a:gdLst>
                  <a:gd name="connsiteX0" fmla="*/ 5832 w 99263"/>
                  <a:gd name="connsiteY0" fmla="*/ 2675 h 30100"/>
                  <a:gd name="connsiteX1" fmla="*/ 3832 w 99263"/>
                  <a:gd name="connsiteY1" fmla="*/ 770 h 30100"/>
                  <a:gd name="connsiteX2" fmla="*/ 1641 w 99263"/>
                  <a:gd name="connsiteY2" fmla="*/ 4484 h 30100"/>
                  <a:gd name="connsiteX3" fmla="*/ 95272 w 99263"/>
                  <a:gd name="connsiteY3" fmla="*/ 29916 h 30100"/>
                  <a:gd name="connsiteX4" fmla="*/ 96987 w 99263"/>
                  <a:gd name="connsiteY4" fmla="*/ 23630 h 30100"/>
                  <a:gd name="connsiteX5" fmla="*/ 2213 w 99263"/>
                  <a:gd name="connsiteY5" fmla="*/ 8 h 30100"/>
                  <a:gd name="connsiteX6" fmla="*/ 1070 w 99263"/>
                  <a:gd name="connsiteY6" fmla="*/ 4199 h 30100"/>
                  <a:gd name="connsiteX7" fmla="*/ 3642 w 99263"/>
                  <a:gd name="connsiteY7" fmla="*/ 5342 h 30100"/>
                  <a:gd name="connsiteX8" fmla="*/ 5832 w 99263"/>
                  <a:gd name="connsiteY8" fmla="*/ 2675 h 30100"/>
                  <a:gd name="connsiteX9" fmla="*/ 5832 w 99263"/>
                  <a:gd name="connsiteY9" fmla="*/ 2675 h 3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263" h="30100">
                    <a:moveTo>
                      <a:pt x="5832" y="2675"/>
                    </a:moveTo>
                    <a:cubicBezTo>
                      <a:pt x="5166" y="2008"/>
                      <a:pt x="4499" y="1436"/>
                      <a:pt x="3832" y="770"/>
                    </a:cubicBezTo>
                    <a:cubicBezTo>
                      <a:pt x="3070" y="2008"/>
                      <a:pt x="2403" y="3246"/>
                      <a:pt x="1641" y="4484"/>
                    </a:cubicBezTo>
                    <a:cubicBezTo>
                      <a:pt x="32312" y="14486"/>
                      <a:pt x="64506" y="19915"/>
                      <a:pt x="95272" y="29916"/>
                    </a:cubicBezTo>
                    <a:cubicBezTo>
                      <a:pt x="99273" y="31250"/>
                      <a:pt x="100987" y="24963"/>
                      <a:pt x="96987" y="23630"/>
                    </a:cubicBezTo>
                    <a:cubicBezTo>
                      <a:pt x="66792" y="13628"/>
                      <a:pt x="34026" y="2294"/>
                      <a:pt x="2213" y="8"/>
                    </a:cubicBezTo>
                    <a:cubicBezTo>
                      <a:pt x="117" y="-183"/>
                      <a:pt x="-930" y="3246"/>
                      <a:pt x="1070" y="4199"/>
                    </a:cubicBezTo>
                    <a:cubicBezTo>
                      <a:pt x="1927" y="4580"/>
                      <a:pt x="2784" y="4961"/>
                      <a:pt x="3642" y="5342"/>
                    </a:cubicBezTo>
                    <a:cubicBezTo>
                      <a:pt x="5451" y="6104"/>
                      <a:pt x="7356" y="4199"/>
                      <a:pt x="5832" y="2675"/>
                    </a:cubicBezTo>
                    <a:lnTo>
                      <a:pt x="5832" y="26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4" name="Freeform: Shape 19233">
                <a:extLst>
                  <a:ext uri="{FF2B5EF4-FFF2-40B4-BE49-F238E27FC236}">
                    <a16:creationId xmlns:a16="http://schemas.microsoft.com/office/drawing/2014/main" id="{FC4F5E54-2D29-4775-B4B7-DC437269C286}"/>
                  </a:ext>
                </a:extLst>
              </p:cNvPr>
              <p:cNvSpPr/>
              <p:nvPr/>
            </p:nvSpPr>
            <p:spPr>
              <a:xfrm>
                <a:off x="6265735" y="3064518"/>
                <a:ext cx="396360" cy="404866"/>
              </a:xfrm>
              <a:custGeom>
                <a:avLst/>
                <a:gdLst>
                  <a:gd name="connsiteX0" fmla="*/ 0 w 396360"/>
                  <a:gd name="connsiteY0" fmla="*/ 259039 h 404866"/>
                  <a:gd name="connsiteX1" fmla="*/ 206788 w 396360"/>
                  <a:gd name="connsiteY1" fmla="*/ 152264 h 404866"/>
                  <a:gd name="connsiteX2" fmla="*/ 280321 w 396360"/>
                  <a:gd name="connsiteY2" fmla="*/ 78731 h 404866"/>
                  <a:gd name="connsiteX3" fmla="*/ 280321 w 396360"/>
                  <a:gd name="connsiteY3" fmla="*/ 5198 h 404866"/>
                  <a:gd name="connsiteX4" fmla="*/ 395573 w 396360"/>
                  <a:gd name="connsiteY4" fmla="*/ 27105 h 404866"/>
                  <a:gd name="connsiteX5" fmla="*/ 375666 w 396360"/>
                  <a:gd name="connsiteY5" fmla="*/ 120545 h 404866"/>
                  <a:gd name="connsiteX6" fmla="*/ 67151 w 396360"/>
                  <a:gd name="connsiteY6" fmla="*/ 404867 h 404866"/>
                  <a:gd name="connsiteX7" fmla="*/ 0 w 396360"/>
                  <a:gd name="connsiteY7" fmla="*/ 259039 h 40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6360" h="404866">
                    <a:moveTo>
                      <a:pt x="0" y="259039"/>
                    </a:moveTo>
                    <a:cubicBezTo>
                      <a:pt x="0" y="259039"/>
                      <a:pt x="94679" y="238370"/>
                      <a:pt x="206788" y="152264"/>
                    </a:cubicBezTo>
                    <a:cubicBezTo>
                      <a:pt x="239554" y="127118"/>
                      <a:pt x="280321" y="78731"/>
                      <a:pt x="280321" y="78731"/>
                    </a:cubicBezTo>
                    <a:cubicBezTo>
                      <a:pt x="280321" y="78731"/>
                      <a:pt x="260414" y="11103"/>
                      <a:pt x="280321" y="5198"/>
                    </a:cubicBezTo>
                    <a:cubicBezTo>
                      <a:pt x="300228" y="-803"/>
                      <a:pt x="395573" y="-8709"/>
                      <a:pt x="395573" y="27105"/>
                    </a:cubicBezTo>
                    <a:cubicBezTo>
                      <a:pt x="395573" y="62919"/>
                      <a:pt x="402431" y="114640"/>
                      <a:pt x="375666" y="120545"/>
                    </a:cubicBezTo>
                    <a:cubicBezTo>
                      <a:pt x="361569" y="123689"/>
                      <a:pt x="323279" y="276660"/>
                      <a:pt x="67151" y="404867"/>
                    </a:cubicBezTo>
                    <a:lnTo>
                      <a:pt x="0" y="2590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5" name="Freeform: Shape 19234">
                <a:extLst>
                  <a:ext uri="{FF2B5EF4-FFF2-40B4-BE49-F238E27FC236}">
                    <a16:creationId xmlns:a16="http://schemas.microsoft.com/office/drawing/2014/main" id="{60470710-0073-43E9-943D-71D91CA21BB5}"/>
                  </a:ext>
                </a:extLst>
              </p:cNvPr>
              <p:cNvSpPr/>
              <p:nvPr/>
            </p:nvSpPr>
            <p:spPr>
              <a:xfrm>
                <a:off x="6018752" y="3292220"/>
                <a:ext cx="380523" cy="595979"/>
              </a:xfrm>
              <a:custGeom>
                <a:avLst/>
                <a:gdLst>
                  <a:gd name="connsiteX0" fmla="*/ 149162 w 380523"/>
                  <a:gd name="connsiteY0" fmla="*/ 0 h 595979"/>
                  <a:gd name="connsiteX1" fmla="*/ 41053 w 380523"/>
                  <a:gd name="connsiteY1" fmla="*/ 84487 h 595979"/>
                  <a:gd name="connsiteX2" fmla="*/ 0 w 380523"/>
                  <a:gd name="connsiteY2" fmla="*/ 595979 h 595979"/>
                  <a:gd name="connsiteX3" fmla="*/ 380524 w 380523"/>
                  <a:gd name="connsiteY3" fmla="*/ 595979 h 595979"/>
                  <a:gd name="connsiteX4" fmla="*/ 206978 w 380523"/>
                  <a:gd name="connsiteY4" fmla="*/ 0 h 595979"/>
                  <a:gd name="connsiteX5" fmla="*/ 149162 w 380523"/>
                  <a:gd name="connsiteY5" fmla="*/ 0 h 59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0523" h="595979">
                    <a:moveTo>
                      <a:pt x="149162" y="0"/>
                    </a:moveTo>
                    <a:cubicBezTo>
                      <a:pt x="149162" y="0"/>
                      <a:pt x="68485" y="14478"/>
                      <a:pt x="41053" y="84487"/>
                    </a:cubicBezTo>
                    <a:cubicBezTo>
                      <a:pt x="13621" y="154496"/>
                      <a:pt x="0" y="595979"/>
                      <a:pt x="0" y="595979"/>
                    </a:cubicBezTo>
                    <a:lnTo>
                      <a:pt x="380524" y="595979"/>
                    </a:lnTo>
                    <a:cubicBezTo>
                      <a:pt x="380524" y="595979"/>
                      <a:pt x="367094" y="37910"/>
                      <a:pt x="206978" y="0"/>
                    </a:cubicBezTo>
                    <a:lnTo>
                      <a:pt x="149162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6" name="Freeform: Shape 19235">
                <a:extLst>
                  <a:ext uri="{FF2B5EF4-FFF2-40B4-BE49-F238E27FC236}">
                    <a16:creationId xmlns:a16="http://schemas.microsoft.com/office/drawing/2014/main" id="{F542A4F1-EC4D-4568-B575-5A39B927432F}"/>
                  </a:ext>
                </a:extLst>
              </p:cNvPr>
              <p:cNvSpPr/>
              <p:nvPr/>
            </p:nvSpPr>
            <p:spPr>
              <a:xfrm>
                <a:off x="5873481" y="2949909"/>
                <a:ext cx="102979" cy="134860"/>
              </a:xfrm>
              <a:custGeom>
                <a:avLst/>
                <a:gdLst>
                  <a:gd name="connsiteX0" fmla="*/ 102980 w 102979"/>
                  <a:gd name="connsiteY0" fmla="*/ 22842 h 134860"/>
                  <a:gd name="connsiteX1" fmla="*/ 29542 w 102979"/>
                  <a:gd name="connsiteY1" fmla="*/ 7507 h 134860"/>
                  <a:gd name="connsiteX2" fmla="*/ 2301 w 102979"/>
                  <a:gd name="connsiteY2" fmla="*/ 79706 h 134860"/>
                  <a:gd name="connsiteX3" fmla="*/ 60308 w 102979"/>
                  <a:gd name="connsiteY3" fmla="*/ 133237 h 134860"/>
                  <a:gd name="connsiteX4" fmla="*/ 98884 w 102979"/>
                  <a:gd name="connsiteY4" fmla="*/ 125617 h 13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79" h="134860">
                    <a:moveTo>
                      <a:pt x="102980" y="22842"/>
                    </a:moveTo>
                    <a:cubicBezTo>
                      <a:pt x="87835" y="-304"/>
                      <a:pt x="53164" y="-6685"/>
                      <a:pt x="29542" y="7507"/>
                    </a:cubicBezTo>
                    <a:cubicBezTo>
                      <a:pt x="5825" y="21699"/>
                      <a:pt x="-5129" y="53036"/>
                      <a:pt x="2301" y="79706"/>
                    </a:cubicBezTo>
                    <a:cubicBezTo>
                      <a:pt x="9730" y="106376"/>
                      <a:pt x="33447" y="127046"/>
                      <a:pt x="60308" y="133237"/>
                    </a:cubicBezTo>
                    <a:cubicBezTo>
                      <a:pt x="73643" y="136380"/>
                      <a:pt x="89359" y="135523"/>
                      <a:pt x="98884" y="12561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7" name="Freeform: Shape 19236">
                <a:extLst>
                  <a:ext uri="{FF2B5EF4-FFF2-40B4-BE49-F238E27FC236}">
                    <a16:creationId xmlns:a16="http://schemas.microsoft.com/office/drawing/2014/main" id="{680C5635-1586-4F44-B705-9A34CE01A3CD}"/>
                  </a:ext>
                </a:extLst>
              </p:cNvPr>
              <p:cNvSpPr/>
              <p:nvPr/>
            </p:nvSpPr>
            <p:spPr>
              <a:xfrm>
                <a:off x="5908998" y="2972886"/>
                <a:ext cx="57100" cy="90070"/>
              </a:xfrm>
              <a:custGeom>
                <a:avLst/>
                <a:gdLst>
                  <a:gd name="connsiteX0" fmla="*/ 3931 w 57100"/>
                  <a:gd name="connsiteY0" fmla="*/ 6533 h 90070"/>
                  <a:gd name="connsiteX1" fmla="*/ 49651 w 57100"/>
                  <a:gd name="connsiteY1" fmla="*/ 36156 h 90070"/>
                  <a:gd name="connsiteX2" fmla="*/ 55270 w 57100"/>
                  <a:gd name="connsiteY2" fmla="*/ 30536 h 90070"/>
                  <a:gd name="connsiteX3" fmla="*/ 2311 w 57100"/>
                  <a:gd name="connsiteY3" fmla="*/ 44347 h 90070"/>
                  <a:gd name="connsiteX4" fmla="*/ 32220 w 57100"/>
                  <a:gd name="connsiteY4" fmla="*/ 90067 h 90070"/>
                  <a:gd name="connsiteX5" fmla="*/ 33268 w 57100"/>
                  <a:gd name="connsiteY5" fmla="*/ 82257 h 90070"/>
                  <a:gd name="connsiteX6" fmla="*/ 10693 w 57100"/>
                  <a:gd name="connsiteY6" fmla="*/ 47205 h 90070"/>
                  <a:gd name="connsiteX7" fmla="*/ 51175 w 57100"/>
                  <a:gd name="connsiteY7" fmla="*/ 37489 h 90070"/>
                  <a:gd name="connsiteX8" fmla="*/ 56794 w 57100"/>
                  <a:gd name="connsiteY8" fmla="*/ 31869 h 90070"/>
                  <a:gd name="connsiteX9" fmla="*/ 4026 w 57100"/>
                  <a:gd name="connsiteY9" fmla="*/ 246 h 90070"/>
                  <a:gd name="connsiteX10" fmla="*/ 3931 w 57100"/>
                  <a:gd name="connsiteY10" fmla="*/ 6533 h 90070"/>
                  <a:gd name="connsiteX11" fmla="*/ 3931 w 57100"/>
                  <a:gd name="connsiteY11" fmla="*/ 6533 h 9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00" h="90070">
                    <a:moveTo>
                      <a:pt x="3931" y="6533"/>
                    </a:moveTo>
                    <a:cubicBezTo>
                      <a:pt x="24409" y="6152"/>
                      <a:pt x="41650" y="17296"/>
                      <a:pt x="49651" y="36156"/>
                    </a:cubicBezTo>
                    <a:cubicBezTo>
                      <a:pt x="51556" y="34251"/>
                      <a:pt x="53365" y="32441"/>
                      <a:pt x="55270" y="30536"/>
                    </a:cubicBezTo>
                    <a:cubicBezTo>
                      <a:pt x="37078" y="17391"/>
                      <a:pt x="10884" y="22440"/>
                      <a:pt x="2311" y="44347"/>
                    </a:cubicBezTo>
                    <a:cubicBezTo>
                      <a:pt x="-6071" y="65874"/>
                      <a:pt x="9360" y="89305"/>
                      <a:pt x="32220" y="90067"/>
                    </a:cubicBezTo>
                    <a:cubicBezTo>
                      <a:pt x="36697" y="90258"/>
                      <a:pt x="37649" y="83304"/>
                      <a:pt x="33268" y="82257"/>
                    </a:cubicBezTo>
                    <a:cubicBezTo>
                      <a:pt x="17551" y="78447"/>
                      <a:pt x="2978" y="65016"/>
                      <a:pt x="10693" y="47205"/>
                    </a:cubicBezTo>
                    <a:cubicBezTo>
                      <a:pt x="18028" y="30345"/>
                      <a:pt x="36792" y="27107"/>
                      <a:pt x="51175" y="37489"/>
                    </a:cubicBezTo>
                    <a:cubicBezTo>
                      <a:pt x="54889" y="40251"/>
                      <a:pt x="58128" y="35108"/>
                      <a:pt x="56794" y="31869"/>
                    </a:cubicBezTo>
                    <a:cubicBezTo>
                      <a:pt x="47841" y="10629"/>
                      <a:pt x="26981" y="-1944"/>
                      <a:pt x="4026" y="246"/>
                    </a:cubicBezTo>
                    <a:cubicBezTo>
                      <a:pt x="121" y="723"/>
                      <a:pt x="-70" y="6628"/>
                      <a:pt x="3931" y="6533"/>
                    </a:cubicBezTo>
                    <a:lnTo>
                      <a:pt x="3931" y="653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8" name="Freeform: Shape 19237">
                <a:extLst>
                  <a:ext uri="{FF2B5EF4-FFF2-40B4-BE49-F238E27FC236}">
                    <a16:creationId xmlns:a16="http://schemas.microsoft.com/office/drawing/2014/main" id="{FCDD4895-EBDD-4760-9E88-FC5DA6183569}"/>
                  </a:ext>
                </a:extLst>
              </p:cNvPr>
              <p:cNvSpPr/>
              <p:nvPr/>
            </p:nvSpPr>
            <p:spPr>
              <a:xfrm>
                <a:off x="5891589" y="2981724"/>
                <a:ext cx="80468" cy="88149"/>
              </a:xfrm>
              <a:custGeom>
                <a:avLst/>
                <a:gdLst>
                  <a:gd name="connsiteX0" fmla="*/ 38009 w 80468"/>
                  <a:gd name="connsiteY0" fmla="*/ 9601 h 88149"/>
                  <a:gd name="connsiteX1" fmla="*/ 14673 w 80468"/>
                  <a:gd name="connsiteY1" fmla="*/ 1505 h 88149"/>
                  <a:gd name="connsiteX2" fmla="*/ 195 w 80468"/>
                  <a:gd name="connsiteY2" fmla="*/ 23413 h 88149"/>
                  <a:gd name="connsiteX3" fmla="*/ 5529 w 80468"/>
                  <a:gd name="connsiteY3" fmla="*/ 50178 h 88149"/>
                  <a:gd name="connsiteX4" fmla="*/ 29627 w 80468"/>
                  <a:gd name="connsiteY4" fmla="*/ 81229 h 88149"/>
                  <a:gd name="connsiteX5" fmla="*/ 67536 w 80468"/>
                  <a:gd name="connsiteY5" fmla="*/ 84563 h 88149"/>
                  <a:gd name="connsiteX6" fmla="*/ 80395 w 80468"/>
                  <a:gd name="connsiteY6" fmla="*/ 66942 h 88149"/>
                  <a:gd name="connsiteX7" fmla="*/ 74966 w 80468"/>
                  <a:gd name="connsiteY7" fmla="*/ 48749 h 88149"/>
                  <a:gd name="connsiteX8" fmla="*/ 37056 w 80468"/>
                  <a:gd name="connsiteY8" fmla="*/ 7506 h 8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68" h="88149">
                    <a:moveTo>
                      <a:pt x="38009" y="9601"/>
                    </a:moveTo>
                    <a:cubicBezTo>
                      <a:pt x="34485" y="1124"/>
                      <a:pt x="23055" y="-2210"/>
                      <a:pt x="14673" y="1505"/>
                    </a:cubicBezTo>
                    <a:cubicBezTo>
                      <a:pt x="6291" y="5220"/>
                      <a:pt x="1147" y="14269"/>
                      <a:pt x="195" y="23413"/>
                    </a:cubicBezTo>
                    <a:cubicBezTo>
                      <a:pt x="-758" y="32557"/>
                      <a:pt x="1909" y="41701"/>
                      <a:pt x="5529" y="50178"/>
                    </a:cubicBezTo>
                    <a:cubicBezTo>
                      <a:pt x="10767" y="62370"/>
                      <a:pt x="18483" y="73990"/>
                      <a:pt x="29627" y="81229"/>
                    </a:cubicBezTo>
                    <a:cubicBezTo>
                      <a:pt x="40771" y="88468"/>
                      <a:pt x="55725" y="90754"/>
                      <a:pt x="67536" y="84563"/>
                    </a:cubicBezTo>
                    <a:cubicBezTo>
                      <a:pt x="74299" y="81039"/>
                      <a:pt x="79728" y="74467"/>
                      <a:pt x="80395" y="66942"/>
                    </a:cubicBezTo>
                    <a:cubicBezTo>
                      <a:pt x="80967" y="60560"/>
                      <a:pt x="78109" y="54274"/>
                      <a:pt x="74966" y="48749"/>
                    </a:cubicBezTo>
                    <a:cubicBezTo>
                      <a:pt x="65631" y="32366"/>
                      <a:pt x="52582" y="18174"/>
                      <a:pt x="37056" y="750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9" name="Freeform: Shape 19238">
                <a:extLst>
                  <a:ext uri="{FF2B5EF4-FFF2-40B4-BE49-F238E27FC236}">
                    <a16:creationId xmlns:a16="http://schemas.microsoft.com/office/drawing/2014/main" id="{5DEF6661-34BB-4B1F-BD2F-875F58E8706B}"/>
                  </a:ext>
                </a:extLst>
              </p:cNvPr>
              <p:cNvSpPr/>
              <p:nvPr/>
            </p:nvSpPr>
            <p:spPr>
              <a:xfrm>
                <a:off x="5852691" y="2567028"/>
                <a:ext cx="642535" cy="466111"/>
              </a:xfrm>
              <a:custGeom>
                <a:avLst/>
                <a:gdLst>
                  <a:gd name="connsiteX0" fmla="*/ 582208 w 642535"/>
                  <a:gd name="connsiteY0" fmla="*/ 466112 h 466111"/>
                  <a:gd name="connsiteX1" fmla="*/ 586970 w 642535"/>
                  <a:gd name="connsiteY1" fmla="*/ 262372 h 466111"/>
                  <a:gd name="connsiteX2" fmla="*/ 641263 w 642535"/>
                  <a:gd name="connsiteY2" fmla="*/ 180933 h 466111"/>
                  <a:gd name="connsiteX3" fmla="*/ 558681 w 642535"/>
                  <a:gd name="connsiteY3" fmla="*/ 128355 h 466111"/>
                  <a:gd name="connsiteX4" fmla="*/ 534297 w 642535"/>
                  <a:gd name="connsiteY4" fmla="*/ 22342 h 466111"/>
                  <a:gd name="connsiteX5" fmla="*/ 422759 w 642535"/>
                  <a:gd name="connsiteY5" fmla="*/ 8721 h 466111"/>
                  <a:gd name="connsiteX6" fmla="*/ 341797 w 642535"/>
                  <a:gd name="connsiteY6" fmla="*/ 90541 h 466111"/>
                  <a:gd name="connsiteX7" fmla="*/ 232069 w 642535"/>
                  <a:gd name="connsiteY7" fmla="*/ 27390 h 466111"/>
                  <a:gd name="connsiteX8" fmla="*/ 159202 w 642535"/>
                  <a:gd name="connsiteY8" fmla="*/ 130927 h 466111"/>
                  <a:gd name="connsiteX9" fmla="*/ 73192 w 642535"/>
                  <a:gd name="connsiteY9" fmla="*/ 84540 h 466111"/>
                  <a:gd name="connsiteX10" fmla="*/ 1564 w 642535"/>
                  <a:gd name="connsiteY10" fmla="*/ 151025 h 466111"/>
                  <a:gd name="connsiteX11" fmla="*/ 41378 w 642535"/>
                  <a:gd name="connsiteY11" fmla="*/ 240274 h 466111"/>
                  <a:gd name="connsiteX12" fmla="*/ 3754 w 642535"/>
                  <a:gd name="connsiteY12" fmla="*/ 283994 h 466111"/>
                  <a:gd name="connsiteX13" fmla="*/ 33377 w 642535"/>
                  <a:gd name="connsiteY13" fmla="*/ 333429 h 466111"/>
                  <a:gd name="connsiteX14" fmla="*/ 67286 w 642535"/>
                  <a:gd name="connsiteY14" fmla="*/ 343049 h 466111"/>
                  <a:gd name="connsiteX15" fmla="*/ 98719 w 642535"/>
                  <a:gd name="connsiteY15" fmla="*/ 412581 h 46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2535" h="466111">
                    <a:moveTo>
                      <a:pt x="582208" y="466112"/>
                    </a:moveTo>
                    <a:cubicBezTo>
                      <a:pt x="583065" y="415248"/>
                      <a:pt x="586113" y="313236"/>
                      <a:pt x="586970" y="262372"/>
                    </a:cubicBezTo>
                    <a:cubicBezTo>
                      <a:pt x="622689" y="255609"/>
                      <a:pt x="648692" y="216462"/>
                      <a:pt x="641263" y="180933"/>
                    </a:cubicBezTo>
                    <a:cubicBezTo>
                      <a:pt x="633738" y="145405"/>
                      <a:pt x="594114" y="120164"/>
                      <a:pt x="558681" y="128355"/>
                    </a:cubicBezTo>
                    <a:cubicBezTo>
                      <a:pt x="577159" y="93684"/>
                      <a:pt x="564777" y="47107"/>
                      <a:pt x="534297" y="22342"/>
                    </a:cubicBezTo>
                    <a:cubicBezTo>
                      <a:pt x="503817" y="-2423"/>
                      <a:pt x="459145" y="-6042"/>
                      <a:pt x="422759" y="8721"/>
                    </a:cubicBezTo>
                    <a:cubicBezTo>
                      <a:pt x="386374" y="23485"/>
                      <a:pt x="358084" y="54822"/>
                      <a:pt x="341797" y="90541"/>
                    </a:cubicBezTo>
                    <a:cubicBezTo>
                      <a:pt x="327700" y="46440"/>
                      <a:pt x="277312" y="17389"/>
                      <a:pt x="232069" y="27390"/>
                    </a:cubicBezTo>
                    <a:cubicBezTo>
                      <a:pt x="186825" y="37392"/>
                      <a:pt x="153297" y="84921"/>
                      <a:pt x="159202" y="130927"/>
                    </a:cubicBezTo>
                    <a:cubicBezTo>
                      <a:pt x="143962" y="99685"/>
                      <a:pt x="107672" y="80159"/>
                      <a:pt x="73192" y="84540"/>
                    </a:cubicBezTo>
                    <a:cubicBezTo>
                      <a:pt x="38711" y="88922"/>
                      <a:pt x="8517" y="116925"/>
                      <a:pt x="1564" y="151025"/>
                    </a:cubicBezTo>
                    <a:cubicBezTo>
                      <a:pt x="-5390" y="185124"/>
                      <a:pt x="11374" y="222653"/>
                      <a:pt x="41378" y="240274"/>
                    </a:cubicBezTo>
                    <a:cubicBezTo>
                      <a:pt x="21376" y="245037"/>
                      <a:pt x="5564" y="263515"/>
                      <a:pt x="3754" y="283994"/>
                    </a:cubicBezTo>
                    <a:cubicBezTo>
                      <a:pt x="2040" y="304473"/>
                      <a:pt x="14518" y="325332"/>
                      <a:pt x="33377" y="333429"/>
                    </a:cubicBezTo>
                    <a:cubicBezTo>
                      <a:pt x="44140" y="338096"/>
                      <a:pt x="56332" y="338763"/>
                      <a:pt x="67286" y="343049"/>
                    </a:cubicBezTo>
                    <a:cubicBezTo>
                      <a:pt x="93575" y="353241"/>
                      <a:pt x="108339" y="386102"/>
                      <a:pt x="98719" y="41258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0" name="Freeform: Shape 19239">
                <a:extLst>
                  <a:ext uri="{FF2B5EF4-FFF2-40B4-BE49-F238E27FC236}">
                    <a16:creationId xmlns:a16="http://schemas.microsoft.com/office/drawing/2014/main" id="{1990375B-689D-495B-BB95-21F77298B640}"/>
                  </a:ext>
                </a:extLst>
              </p:cNvPr>
              <p:cNvSpPr/>
              <p:nvPr/>
            </p:nvSpPr>
            <p:spPr>
              <a:xfrm>
                <a:off x="5955093" y="2727608"/>
                <a:ext cx="483667" cy="635763"/>
              </a:xfrm>
              <a:custGeom>
                <a:avLst/>
                <a:gdLst>
                  <a:gd name="connsiteX0" fmla="*/ 171958 w 483667"/>
                  <a:gd name="connsiteY0" fmla="*/ 3399 h 635763"/>
                  <a:gd name="connsiteX1" fmla="*/ 480949 w 483667"/>
                  <a:gd name="connsiteY1" fmla="*/ 161514 h 635763"/>
                  <a:gd name="connsiteX2" fmla="*/ 472662 w 483667"/>
                  <a:gd name="connsiteY2" fmla="*/ 338488 h 635763"/>
                  <a:gd name="connsiteX3" fmla="*/ 274447 w 483667"/>
                  <a:gd name="connsiteY3" fmla="*/ 524035 h 635763"/>
                  <a:gd name="connsiteX4" fmla="*/ 276066 w 483667"/>
                  <a:gd name="connsiteY4" fmla="*/ 590710 h 635763"/>
                  <a:gd name="connsiteX5" fmla="*/ 231013 w 483667"/>
                  <a:gd name="connsiteY5" fmla="*/ 635764 h 635763"/>
                  <a:gd name="connsiteX6" fmla="*/ 231013 w 483667"/>
                  <a:gd name="connsiteY6" fmla="*/ 635764 h 635763"/>
                  <a:gd name="connsiteX7" fmla="*/ 186531 w 483667"/>
                  <a:gd name="connsiteY7" fmla="*/ 583852 h 635763"/>
                  <a:gd name="connsiteX8" fmla="*/ 188626 w 483667"/>
                  <a:gd name="connsiteY8" fmla="*/ 526988 h 635763"/>
                  <a:gd name="connsiteX9" fmla="*/ 222 w 483667"/>
                  <a:gd name="connsiteY9" fmla="*/ 237428 h 635763"/>
                  <a:gd name="connsiteX10" fmla="*/ 171958 w 483667"/>
                  <a:gd name="connsiteY10" fmla="*/ 3399 h 63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3667" h="635763">
                    <a:moveTo>
                      <a:pt x="171958" y="3399"/>
                    </a:moveTo>
                    <a:cubicBezTo>
                      <a:pt x="304450" y="-10793"/>
                      <a:pt x="469423" y="15305"/>
                      <a:pt x="480949" y="161514"/>
                    </a:cubicBezTo>
                    <a:cubicBezTo>
                      <a:pt x="485330" y="217426"/>
                      <a:pt x="485616" y="279814"/>
                      <a:pt x="472662" y="338488"/>
                    </a:cubicBezTo>
                    <a:cubicBezTo>
                      <a:pt x="435800" y="506128"/>
                      <a:pt x="274447" y="524035"/>
                      <a:pt x="274447" y="524035"/>
                    </a:cubicBezTo>
                    <a:lnTo>
                      <a:pt x="276066" y="590710"/>
                    </a:lnTo>
                    <a:cubicBezTo>
                      <a:pt x="276066" y="615571"/>
                      <a:pt x="255873" y="635764"/>
                      <a:pt x="231013" y="635764"/>
                    </a:cubicBezTo>
                    <a:lnTo>
                      <a:pt x="231013" y="635764"/>
                    </a:lnTo>
                    <a:cubicBezTo>
                      <a:pt x="203390" y="635764"/>
                      <a:pt x="182340" y="611094"/>
                      <a:pt x="186531" y="583852"/>
                    </a:cubicBezTo>
                    <a:lnTo>
                      <a:pt x="188626" y="526988"/>
                    </a:lnTo>
                    <a:cubicBezTo>
                      <a:pt x="188626" y="526988"/>
                      <a:pt x="-7493" y="492031"/>
                      <a:pt x="222" y="237428"/>
                    </a:cubicBezTo>
                    <a:cubicBezTo>
                      <a:pt x="6127" y="45595"/>
                      <a:pt x="38227" y="17782"/>
                      <a:pt x="171958" y="3399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1" name="Freeform: Shape 19240">
                <a:extLst>
                  <a:ext uri="{FF2B5EF4-FFF2-40B4-BE49-F238E27FC236}">
                    <a16:creationId xmlns:a16="http://schemas.microsoft.com/office/drawing/2014/main" id="{EF83FB60-24C4-41C7-A65F-381A7323DC90}"/>
                  </a:ext>
                </a:extLst>
              </p:cNvPr>
              <p:cNvSpPr/>
              <p:nvPr/>
            </p:nvSpPr>
            <p:spPr>
              <a:xfrm>
                <a:off x="6057049" y="2902608"/>
                <a:ext cx="101193" cy="35934"/>
              </a:xfrm>
              <a:custGeom>
                <a:avLst/>
                <a:gdLst>
                  <a:gd name="connsiteX0" fmla="*/ 565 w 101193"/>
                  <a:gd name="connsiteY0" fmla="*/ 31758 h 35934"/>
                  <a:gd name="connsiteX1" fmla="*/ 10185 w 101193"/>
                  <a:gd name="connsiteY1" fmla="*/ 15089 h 35934"/>
                  <a:gd name="connsiteX2" fmla="*/ 47619 w 101193"/>
                  <a:gd name="connsiteY2" fmla="*/ 706 h 35934"/>
                  <a:gd name="connsiteX3" fmla="*/ 87528 w 101193"/>
                  <a:gd name="connsiteY3" fmla="*/ 5278 h 35934"/>
                  <a:gd name="connsiteX4" fmla="*/ 101054 w 101193"/>
                  <a:gd name="connsiteY4" fmla="*/ 18994 h 35934"/>
                  <a:gd name="connsiteX5" fmla="*/ 51619 w 101193"/>
                  <a:gd name="connsiteY5" fmla="*/ 31853 h 35934"/>
                  <a:gd name="connsiteX6" fmla="*/ 565 w 101193"/>
                  <a:gd name="connsiteY6" fmla="*/ 31758 h 35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93" h="35934">
                    <a:moveTo>
                      <a:pt x="565" y="31758"/>
                    </a:moveTo>
                    <a:cubicBezTo>
                      <a:pt x="-1435" y="28043"/>
                      <a:pt x="1899" y="21566"/>
                      <a:pt x="10185" y="15089"/>
                    </a:cubicBezTo>
                    <a:cubicBezTo>
                      <a:pt x="18472" y="8707"/>
                      <a:pt x="31902" y="2706"/>
                      <a:pt x="47619" y="706"/>
                    </a:cubicBezTo>
                    <a:cubicBezTo>
                      <a:pt x="63335" y="-1294"/>
                      <a:pt x="77908" y="1182"/>
                      <a:pt x="87528" y="5278"/>
                    </a:cubicBezTo>
                    <a:cubicBezTo>
                      <a:pt x="97244" y="9469"/>
                      <a:pt x="102102" y="14898"/>
                      <a:pt x="101054" y="18994"/>
                    </a:cubicBezTo>
                    <a:cubicBezTo>
                      <a:pt x="98577" y="27471"/>
                      <a:pt x="76575" y="28424"/>
                      <a:pt x="51619" y="31853"/>
                    </a:cubicBezTo>
                    <a:cubicBezTo>
                      <a:pt x="26568" y="34806"/>
                      <a:pt x="5042" y="39378"/>
                      <a:pt x="565" y="31758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2" name="Freeform: Shape 19241">
                <a:extLst>
                  <a:ext uri="{FF2B5EF4-FFF2-40B4-BE49-F238E27FC236}">
                    <a16:creationId xmlns:a16="http://schemas.microsoft.com/office/drawing/2014/main" id="{E7E5801D-85CA-4ED8-9851-304A6DAD2372}"/>
                  </a:ext>
                </a:extLst>
              </p:cNvPr>
              <p:cNvSpPr/>
              <p:nvPr/>
            </p:nvSpPr>
            <p:spPr>
              <a:xfrm>
                <a:off x="6303541" y="2903805"/>
                <a:ext cx="101713" cy="33903"/>
              </a:xfrm>
              <a:custGeom>
                <a:avLst/>
                <a:gdLst>
                  <a:gd name="connsiteX0" fmla="*/ 199 w 101713"/>
                  <a:gd name="connsiteY0" fmla="*/ 21131 h 33903"/>
                  <a:gd name="connsiteX1" fmla="*/ 13058 w 101713"/>
                  <a:gd name="connsiteY1" fmla="*/ 6748 h 33903"/>
                  <a:gd name="connsiteX2" fmla="*/ 52682 w 101713"/>
                  <a:gd name="connsiteY2" fmla="*/ 271 h 33903"/>
                  <a:gd name="connsiteX3" fmla="*/ 90782 w 101713"/>
                  <a:gd name="connsiteY3" fmla="*/ 12844 h 33903"/>
                  <a:gd name="connsiteX4" fmla="*/ 101259 w 101713"/>
                  <a:gd name="connsiteY4" fmla="*/ 29037 h 33903"/>
                  <a:gd name="connsiteX5" fmla="*/ 50205 w 101713"/>
                  <a:gd name="connsiteY5" fmla="*/ 31609 h 33903"/>
                  <a:gd name="connsiteX6" fmla="*/ 199 w 101713"/>
                  <a:gd name="connsiteY6" fmla="*/ 21131 h 3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713" h="33903">
                    <a:moveTo>
                      <a:pt x="199" y="21131"/>
                    </a:moveTo>
                    <a:cubicBezTo>
                      <a:pt x="-1039" y="17035"/>
                      <a:pt x="3533" y="11416"/>
                      <a:pt x="13058" y="6748"/>
                    </a:cubicBezTo>
                    <a:cubicBezTo>
                      <a:pt x="22487" y="2176"/>
                      <a:pt x="36870" y="-967"/>
                      <a:pt x="52682" y="271"/>
                    </a:cubicBezTo>
                    <a:cubicBezTo>
                      <a:pt x="68493" y="1510"/>
                      <a:pt x="82209" y="6844"/>
                      <a:pt x="90782" y="12844"/>
                    </a:cubicBezTo>
                    <a:cubicBezTo>
                      <a:pt x="99450" y="18845"/>
                      <a:pt x="103069" y="25227"/>
                      <a:pt x="101259" y="29037"/>
                    </a:cubicBezTo>
                    <a:cubicBezTo>
                      <a:pt x="97068" y="36847"/>
                      <a:pt x="75446" y="33323"/>
                      <a:pt x="50205" y="31609"/>
                    </a:cubicBezTo>
                    <a:cubicBezTo>
                      <a:pt x="25059" y="29323"/>
                      <a:pt x="3056" y="29513"/>
                      <a:pt x="199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3" name="Freeform: Shape 19242">
                <a:extLst>
                  <a:ext uri="{FF2B5EF4-FFF2-40B4-BE49-F238E27FC236}">
                    <a16:creationId xmlns:a16="http://schemas.microsoft.com/office/drawing/2014/main" id="{0081A372-F49F-4CF3-A737-B2A7C808D150}"/>
                  </a:ext>
                </a:extLst>
              </p:cNvPr>
              <p:cNvSpPr/>
              <p:nvPr/>
            </p:nvSpPr>
            <p:spPr>
              <a:xfrm>
                <a:off x="6227407" y="2919221"/>
                <a:ext cx="62918" cy="177492"/>
              </a:xfrm>
              <a:custGeom>
                <a:avLst/>
                <a:gdLst>
                  <a:gd name="connsiteX0" fmla="*/ 20421 w 62918"/>
                  <a:gd name="connsiteY0" fmla="*/ 176403 h 177492"/>
                  <a:gd name="connsiteX1" fmla="*/ 62807 w 62918"/>
                  <a:gd name="connsiteY1" fmla="*/ 112871 h 177492"/>
                  <a:gd name="connsiteX2" fmla="*/ 59664 w 62918"/>
                  <a:gd name="connsiteY2" fmla="*/ 107442 h 177492"/>
                  <a:gd name="connsiteX3" fmla="*/ 3086 w 62918"/>
                  <a:gd name="connsiteY3" fmla="*/ 121920 h 177492"/>
                  <a:gd name="connsiteX4" fmla="*/ 12515 w 62918"/>
                  <a:gd name="connsiteY4" fmla="*/ 129159 h 177492"/>
                  <a:gd name="connsiteX5" fmla="*/ 29946 w 62918"/>
                  <a:gd name="connsiteY5" fmla="*/ 6858 h 177492"/>
                  <a:gd name="connsiteX6" fmla="*/ 15659 w 62918"/>
                  <a:gd name="connsiteY6" fmla="*/ 6858 h 177492"/>
                  <a:gd name="connsiteX7" fmla="*/ 133 w 62918"/>
                  <a:gd name="connsiteY7" fmla="*/ 125825 h 177492"/>
                  <a:gd name="connsiteX8" fmla="*/ 9563 w 62918"/>
                  <a:gd name="connsiteY8" fmla="*/ 133064 h 177492"/>
                  <a:gd name="connsiteX9" fmla="*/ 44519 w 62918"/>
                  <a:gd name="connsiteY9" fmla="*/ 129445 h 177492"/>
                  <a:gd name="connsiteX10" fmla="*/ 14992 w 62918"/>
                  <a:gd name="connsiteY10" fmla="*/ 172403 h 177492"/>
                  <a:gd name="connsiteX11" fmla="*/ 20421 w 62918"/>
                  <a:gd name="connsiteY11" fmla="*/ 176403 h 177492"/>
                  <a:gd name="connsiteX12" fmla="*/ 20421 w 62918"/>
                  <a:gd name="connsiteY12" fmla="*/ 176403 h 17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918" h="177492">
                    <a:moveTo>
                      <a:pt x="20421" y="176403"/>
                    </a:moveTo>
                    <a:cubicBezTo>
                      <a:pt x="34232" y="159734"/>
                      <a:pt x="64998" y="136588"/>
                      <a:pt x="62807" y="112871"/>
                    </a:cubicBezTo>
                    <a:cubicBezTo>
                      <a:pt x="62617" y="110871"/>
                      <a:pt x="61760" y="108299"/>
                      <a:pt x="59664" y="107442"/>
                    </a:cubicBezTo>
                    <a:cubicBezTo>
                      <a:pt x="40709" y="99251"/>
                      <a:pt x="20231" y="113157"/>
                      <a:pt x="3086" y="121920"/>
                    </a:cubicBezTo>
                    <a:cubicBezTo>
                      <a:pt x="6229" y="124301"/>
                      <a:pt x="9372" y="126778"/>
                      <a:pt x="12515" y="129159"/>
                    </a:cubicBezTo>
                    <a:cubicBezTo>
                      <a:pt x="20326" y="88678"/>
                      <a:pt x="26136" y="47911"/>
                      <a:pt x="29946" y="6858"/>
                    </a:cubicBezTo>
                    <a:cubicBezTo>
                      <a:pt x="30803" y="-2286"/>
                      <a:pt x="16421" y="-2286"/>
                      <a:pt x="15659" y="6858"/>
                    </a:cubicBezTo>
                    <a:cubicBezTo>
                      <a:pt x="12611" y="46768"/>
                      <a:pt x="7372" y="86392"/>
                      <a:pt x="133" y="125825"/>
                    </a:cubicBezTo>
                    <a:cubicBezTo>
                      <a:pt x="-915" y="131350"/>
                      <a:pt x="4419" y="135827"/>
                      <a:pt x="9563" y="133064"/>
                    </a:cubicBezTo>
                    <a:cubicBezTo>
                      <a:pt x="20897" y="127159"/>
                      <a:pt x="50330" y="107728"/>
                      <a:pt x="44519" y="129445"/>
                    </a:cubicBezTo>
                    <a:cubicBezTo>
                      <a:pt x="40995" y="142494"/>
                      <a:pt x="22802" y="161163"/>
                      <a:pt x="14992" y="172403"/>
                    </a:cubicBezTo>
                    <a:cubicBezTo>
                      <a:pt x="12992" y="175451"/>
                      <a:pt x="17945" y="179451"/>
                      <a:pt x="20421" y="176403"/>
                    </a:cubicBezTo>
                    <a:lnTo>
                      <a:pt x="20421" y="17640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4" name="Freeform: Shape 19243">
                <a:extLst>
                  <a:ext uri="{FF2B5EF4-FFF2-40B4-BE49-F238E27FC236}">
                    <a16:creationId xmlns:a16="http://schemas.microsoft.com/office/drawing/2014/main" id="{944751AB-6793-4E37-BF5D-52A742C0299E}"/>
                  </a:ext>
                </a:extLst>
              </p:cNvPr>
              <p:cNvSpPr/>
              <p:nvPr/>
            </p:nvSpPr>
            <p:spPr>
              <a:xfrm>
                <a:off x="6032448" y="3041548"/>
                <a:ext cx="122039" cy="63003"/>
              </a:xfrm>
              <a:custGeom>
                <a:avLst/>
                <a:gdLst>
                  <a:gd name="connsiteX0" fmla="*/ 20 w 122039"/>
                  <a:gd name="connsiteY0" fmla="*/ 33598 h 63003"/>
                  <a:gd name="connsiteX1" fmla="*/ 59932 w 122039"/>
                  <a:gd name="connsiteY1" fmla="*/ 70 h 63003"/>
                  <a:gd name="connsiteX2" fmla="*/ 122035 w 122039"/>
                  <a:gd name="connsiteY2" fmla="*/ 29407 h 63003"/>
                  <a:gd name="connsiteX3" fmla="*/ 62123 w 122039"/>
                  <a:gd name="connsiteY3" fmla="*/ 62935 h 63003"/>
                  <a:gd name="connsiteX4" fmla="*/ 20 w 122039"/>
                  <a:gd name="connsiteY4" fmla="*/ 33598 h 6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39" h="63003">
                    <a:moveTo>
                      <a:pt x="20" y="33598"/>
                    </a:moveTo>
                    <a:cubicBezTo>
                      <a:pt x="-837" y="16262"/>
                      <a:pt x="26023" y="1213"/>
                      <a:pt x="59932" y="70"/>
                    </a:cubicBezTo>
                    <a:cubicBezTo>
                      <a:pt x="93936" y="-1073"/>
                      <a:pt x="121749" y="11976"/>
                      <a:pt x="122035" y="29407"/>
                    </a:cubicBezTo>
                    <a:cubicBezTo>
                      <a:pt x="122416" y="46742"/>
                      <a:pt x="95556" y="61792"/>
                      <a:pt x="62123" y="62935"/>
                    </a:cubicBezTo>
                    <a:cubicBezTo>
                      <a:pt x="28690" y="64078"/>
                      <a:pt x="877" y="50933"/>
                      <a:pt x="20" y="33598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5" name="Freeform: Shape 19244">
                <a:extLst>
                  <a:ext uri="{FF2B5EF4-FFF2-40B4-BE49-F238E27FC236}">
                    <a16:creationId xmlns:a16="http://schemas.microsoft.com/office/drawing/2014/main" id="{79436A9D-A25B-44D2-BC3F-A501B0218EB0}"/>
                  </a:ext>
                </a:extLst>
              </p:cNvPr>
              <p:cNvSpPr/>
              <p:nvPr/>
            </p:nvSpPr>
            <p:spPr>
              <a:xfrm>
                <a:off x="6172007" y="3089355"/>
                <a:ext cx="112433" cy="55640"/>
              </a:xfrm>
              <a:custGeom>
                <a:avLst/>
                <a:gdLst>
                  <a:gd name="connsiteX0" fmla="*/ 109254 w 112433"/>
                  <a:gd name="connsiteY0" fmla="*/ 23700 h 55640"/>
                  <a:gd name="connsiteX1" fmla="*/ 47151 w 112433"/>
                  <a:gd name="connsiteY1" fmla="*/ 45703 h 55640"/>
                  <a:gd name="connsiteX2" fmla="*/ 6003 w 112433"/>
                  <a:gd name="connsiteY2" fmla="*/ 1602 h 55640"/>
                  <a:gd name="connsiteX3" fmla="*/ 97 w 112433"/>
                  <a:gd name="connsiteY3" fmla="*/ 4078 h 55640"/>
                  <a:gd name="connsiteX4" fmla="*/ 112206 w 112433"/>
                  <a:gd name="connsiteY4" fmla="*/ 25414 h 55640"/>
                  <a:gd name="connsiteX5" fmla="*/ 109254 w 112433"/>
                  <a:gd name="connsiteY5" fmla="*/ 23700 h 55640"/>
                  <a:gd name="connsiteX6" fmla="*/ 109254 w 112433"/>
                  <a:gd name="connsiteY6" fmla="*/ 23700 h 55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33" h="55640">
                    <a:moveTo>
                      <a:pt x="109254" y="23700"/>
                    </a:moveTo>
                    <a:cubicBezTo>
                      <a:pt x="96681" y="45131"/>
                      <a:pt x="70296" y="53989"/>
                      <a:pt x="47151" y="45703"/>
                    </a:cubicBezTo>
                    <a:cubicBezTo>
                      <a:pt x="25910" y="38178"/>
                      <a:pt x="15528" y="20652"/>
                      <a:pt x="6003" y="1602"/>
                    </a:cubicBezTo>
                    <a:cubicBezTo>
                      <a:pt x="4288" y="-1732"/>
                      <a:pt x="-760" y="649"/>
                      <a:pt x="97" y="4078"/>
                    </a:cubicBezTo>
                    <a:cubicBezTo>
                      <a:pt x="12194" y="54656"/>
                      <a:pt x="86965" y="79040"/>
                      <a:pt x="112206" y="25414"/>
                    </a:cubicBezTo>
                    <a:cubicBezTo>
                      <a:pt x="113254" y="23414"/>
                      <a:pt x="110397" y="21700"/>
                      <a:pt x="109254" y="23700"/>
                    </a:cubicBezTo>
                    <a:lnTo>
                      <a:pt x="109254" y="2370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6" name="Freeform: Shape 19245">
                <a:extLst>
                  <a:ext uri="{FF2B5EF4-FFF2-40B4-BE49-F238E27FC236}">
                    <a16:creationId xmlns:a16="http://schemas.microsoft.com/office/drawing/2014/main" id="{AC968CB1-1148-4443-8A70-05204B2D083E}"/>
                  </a:ext>
                </a:extLst>
              </p:cNvPr>
              <p:cNvSpPr/>
              <p:nvPr/>
            </p:nvSpPr>
            <p:spPr>
              <a:xfrm>
                <a:off x="6149877" y="3089806"/>
                <a:ext cx="47192" cy="25312"/>
              </a:xfrm>
              <a:custGeom>
                <a:avLst/>
                <a:gdLst>
                  <a:gd name="connsiteX0" fmla="*/ 45658 w 47192"/>
                  <a:gd name="connsiteY0" fmla="*/ 3246 h 25312"/>
                  <a:gd name="connsiteX1" fmla="*/ 224 w 47192"/>
                  <a:gd name="connsiteY1" fmla="*/ 20296 h 25312"/>
                  <a:gd name="connsiteX2" fmla="*/ 7558 w 47192"/>
                  <a:gd name="connsiteY2" fmla="*/ 23439 h 25312"/>
                  <a:gd name="connsiteX3" fmla="*/ 43087 w 47192"/>
                  <a:gd name="connsiteY3" fmla="*/ 9247 h 25312"/>
                  <a:gd name="connsiteX4" fmla="*/ 45658 w 47192"/>
                  <a:gd name="connsiteY4" fmla="*/ 3246 h 25312"/>
                  <a:gd name="connsiteX5" fmla="*/ 45658 w 47192"/>
                  <a:gd name="connsiteY5" fmla="*/ 3246 h 25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192" h="25312">
                    <a:moveTo>
                      <a:pt x="45658" y="3246"/>
                    </a:moveTo>
                    <a:cubicBezTo>
                      <a:pt x="29275" y="-4660"/>
                      <a:pt x="6606" y="2198"/>
                      <a:pt x="224" y="20296"/>
                    </a:cubicBezTo>
                    <a:cubicBezTo>
                      <a:pt x="-1300" y="24582"/>
                      <a:pt x="5368" y="27344"/>
                      <a:pt x="7558" y="23439"/>
                    </a:cubicBezTo>
                    <a:cubicBezTo>
                      <a:pt x="14702" y="10485"/>
                      <a:pt x="28704" y="3341"/>
                      <a:pt x="43087" y="9247"/>
                    </a:cubicBezTo>
                    <a:cubicBezTo>
                      <a:pt x="46516" y="10485"/>
                      <a:pt x="48897" y="4770"/>
                      <a:pt x="45658" y="3246"/>
                    </a:cubicBezTo>
                    <a:lnTo>
                      <a:pt x="45658" y="32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7" name="Freeform: Shape 19246">
                <a:extLst>
                  <a:ext uri="{FF2B5EF4-FFF2-40B4-BE49-F238E27FC236}">
                    <a16:creationId xmlns:a16="http://schemas.microsoft.com/office/drawing/2014/main" id="{5339161F-0901-47BE-AB7F-40CE11C56750}"/>
                  </a:ext>
                </a:extLst>
              </p:cNvPr>
              <p:cNvSpPr/>
              <p:nvPr/>
            </p:nvSpPr>
            <p:spPr>
              <a:xfrm>
                <a:off x="6173488" y="3195826"/>
                <a:ext cx="58259" cy="24607"/>
              </a:xfrm>
              <a:custGeom>
                <a:avLst/>
                <a:gdLst>
                  <a:gd name="connsiteX0" fmla="*/ 54242 w 58259"/>
                  <a:gd name="connsiteY0" fmla="*/ 954 h 24607"/>
                  <a:gd name="connsiteX1" fmla="*/ 27858 w 58259"/>
                  <a:gd name="connsiteY1" fmla="*/ 16765 h 24607"/>
                  <a:gd name="connsiteX2" fmla="*/ 3950 w 58259"/>
                  <a:gd name="connsiteY2" fmla="*/ 4764 h 24607"/>
                  <a:gd name="connsiteX3" fmla="*/ 45 w 58259"/>
                  <a:gd name="connsiteY3" fmla="*/ 7812 h 24607"/>
                  <a:gd name="connsiteX4" fmla="*/ 30811 w 58259"/>
                  <a:gd name="connsiteY4" fmla="*/ 24480 h 24607"/>
                  <a:gd name="connsiteX5" fmla="*/ 58148 w 58259"/>
                  <a:gd name="connsiteY5" fmla="*/ 2668 h 24607"/>
                  <a:gd name="connsiteX6" fmla="*/ 54242 w 58259"/>
                  <a:gd name="connsiteY6" fmla="*/ 954 h 24607"/>
                  <a:gd name="connsiteX7" fmla="*/ 54242 w 58259"/>
                  <a:gd name="connsiteY7" fmla="*/ 954 h 24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59" h="24607">
                    <a:moveTo>
                      <a:pt x="54242" y="954"/>
                    </a:moveTo>
                    <a:cubicBezTo>
                      <a:pt x="48051" y="9812"/>
                      <a:pt x="39383" y="17051"/>
                      <a:pt x="27858" y="16765"/>
                    </a:cubicBezTo>
                    <a:cubicBezTo>
                      <a:pt x="17190" y="16479"/>
                      <a:pt x="12523" y="9050"/>
                      <a:pt x="3950" y="4764"/>
                    </a:cubicBezTo>
                    <a:cubicBezTo>
                      <a:pt x="1760" y="3716"/>
                      <a:pt x="-336" y="5430"/>
                      <a:pt x="45" y="7812"/>
                    </a:cubicBezTo>
                    <a:cubicBezTo>
                      <a:pt x="2141" y="20099"/>
                      <a:pt x="20048" y="25528"/>
                      <a:pt x="30811" y="24480"/>
                    </a:cubicBezTo>
                    <a:cubicBezTo>
                      <a:pt x="43289" y="23337"/>
                      <a:pt x="54528" y="14670"/>
                      <a:pt x="58148" y="2668"/>
                    </a:cubicBezTo>
                    <a:cubicBezTo>
                      <a:pt x="58910" y="192"/>
                      <a:pt x="55576" y="-951"/>
                      <a:pt x="54242" y="954"/>
                    </a:cubicBezTo>
                    <a:lnTo>
                      <a:pt x="54242" y="9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8" name="Freeform: Shape 19247">
                <a:extLst>
                  <a:ext uri="{FF2B5EF4-FFF2-40B4-BE49-F238E27FC236}">
                    <a16:creationId xmlns:a16="http://schemas.microsoft.com/office/drawing/2014/main" id="{EB98F0E2-EA14-433B-B7E2-CEF079A3B55A}"/>
                  </a:ext>
                </a:extLst>
              </p:cNvPr>
              <p:cNvSpPr/>
              <p:nvPr/>
            </p:nvSpPr>
            <p:spPr>
              <a:xfrm>
                <a:off x="6334530" y="2974466"/>
                <a:ext cx="28645" cy="28592"/>
              </a:xfrm>
              <a:custGeom>
                <a:avLst/>
                <a:gdLst>
                  <a:gd name="connsiteX0" fmla="*/ 15215 w 28645"/>
                  <a:gd name="connsiteY0" fmla="*/ 0 h 28592"/>
                  <a:gd name="connsiteX1" fmla="*/ 28645 w 28645"/>
                  <a:gd name="connsiteY1" fmla="*/ 14383 h 28592"/>
                  <a:gd name="connsiteX2" fmla="*/ 15025 w 28645"/>
                  <a:gd name="connsiteY2" fmla="*/ 28575 h 28592"/>
                  <a:gd name="connsiteX3" fmla="*/ 70 w 28645"/>
                  <a:gd name="connsiteY3" fmla="*/ 15811 h 28592"/>
                  <a:gd name="connsiteX4" fmla="*/ 11977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9" name="Freeform: Shape 19248">
                <a:extLst>
                  <a:ext uri="{FF2B5EF4-FFF2-40B4-BE49-F238E27FC236}">
                    <a16:creationId xmlns:a16="http://schemas.microsoft.com/office/drawing/2014/main" id="{B51470B4-D2C7-486C-847B-D7A3BC476956}"/>
                  </a:ext>
                </a:extLst>
              </p:cNvPr>
              <p:cNvSpPr/>
              <p:nvPr/>
            </p:nvSpPr>
            <p:spPr>
              <a:xfrm>
                <a:off x="6105715" y="2974466"/>
                <a:ext cx="28645" cy="28592"/>
              </a:xfrm>
              <a:custGeom>
                <a:avLst/>
                <a:gdLst>
                  <a:gd name="connsiteX0" fmla="*/ 13430 w 28645"/>
                  <a:gd name="connsiteY0" fmla="*/ 0 h 28592"/>
                  <a:gd name="connsiteX1" fmla="*/ 0 w 28645"/>
                  <a:gd name="connsiteY1" fmla="*/ 14383 h 28592"/>
                  <a:gd name="connsiteX2" fmla="*/ 13621 w 28645"/>
                  <a:gd name="connsiteY2" fmla="*/ 28575 h 28592"/>
                  <a:gd name="connsiteX3" fmla="*/ 28575 w 28645"/>
                  <a:gd name="connsiteY3" fmla="*/ 15811 h 28592"/>
                  <a:gd name="connsiteX4" fmla="*/ 16669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0" name="Freeform: Shape 19249">
                <a:extLst>
                  <a:ext uri="{FF2B5EF4-FFF2-40B4-BE49-F238E27FC236}">
                    <a16:creationId xmlns:a16="http://schemas.microsoft.com/office/drawing/2014/main" id="{66F26BDC-F833-4ED5-97C9-5258230E488E}"/>
                  </a:ext>
                </a:extLst>
              </p:cNvPr>
              <p:cNvSpPr/>
              <p:nvPr/>
            </p:nvSpPr>
            <p:spPr>
              <a:xfrm>
                <a:off x="5949561" y="2676680"/>
                <a:ext cx="484127" cy="351320"/>
              </a:xfrm>
              <a:custGeom>
                <a:avLst/>
                <a:gdLst>
                  <a:gd name="connsiteX0" fmla="*/ 30424 w 484127"/>
                  <a:gd name="connsiteY0" fmla="*/ 351031 h 351320"/>
                  <a:gd name="connsiteX1" fmla="*/ 50998 w 484127"/>
                  <a:gd name="connsiteY1" fmla="*/ 133385 h 351320"/>
                  <a:gd name="connsiteX2" fmla="*/ 158916 w 484127"/>
                  <a:gd name="connsiteY2" fmla="*/ 170151 h 351320"/>
                  <a:gd name="connsiteX3" fmla="*/ 233688 w 484127"/>
                  <a:gd name="connsiteY3" fmla="*/ 115573 h 351320"/>
                  <a:gd name="connsiteX4" fmla="*/ 307220 w 484127"/>
                  <a:gd name="connsiteY4" fmla="*/ 171580 h 351320"/>
                  <a:gd name="connsiteX5" fmla="*/ 391326 w 484127"/>
                  <a:gd name="connsiteY5" fmla="*/ 133194 h 351320"/>
                  <a:gd name="connsiteX6" fmla="*/ 444857 w 484127"/>
                  <a:gd name="connsiteY6" fmla="*/ 170056 h 351320"/>
                  <a:gd name="connsiteX7" fmla="*/ 483814 w 484127"/>
                  <a:gd name="connsiteY7" fmla="*/ 118049 h 351320"/>
                  <a:gd name="connsiteX8" fmla="*/ 464478 w 484127"/>
                  <a:gd name="connsiteY8" fmla="*/ 79949 h 351320"/>
                  <a:gd name="connsiteX9" fmla="*/ 338082 w 484127"/>
                  <a:gd name="connsiteY9" fmla="*/ 7940 h 351320"/>
                  <a:gd name="connsiteX10" fmla="*/ 190730 w 484127"/>
                  <a:gd name="connsiteY10" fmla="*/ 4607 h 351320"/>
                  <a:gd name="connsiteX11" fmla="*/ 87764 w 484127"/>
                  <a:gd name="connsiteY11" fmla="*/ 31277 h 351320"/>
                  <a:gd name="connsiteX12" fmla="*/ 13279 w 484127"/>
                  <a:gd name="connsiteY12" fmla="*/ 104619 h 351320"/>
                  <a:gd name="connsiteX13" fmla="*/ 420 w 484127"/>
                  <a:gd name="connsiteY13" fmla="*/ 187010 h 351320"/>
                  <a:gd name="connsiteX14" fmla="*/ 2420 w 484127"/>
                  <a:gd name="connsiteY14" fmla="*/ 323885 h 351320"/>
                  <a:gd name="connsiteX15" fmla="*/ 5659 w 484127"/>
                  <a:gd name="connsiteY15" fmla="*/ 338839 h 351320"/>
                  <a:gd name="connsiteX16" fmla="*/ 30424 w 484127"/>
                  <a:gd name="connsiteY16" fmla="*/ 351031 h 35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4127" h="351320">
                    <a:moveTo>
                      <a:pt x="30424" y="351031"/>
                    </a:moveTo>
                    <a:cubicBezTo>
                      <a:pt x="45092" y="277974"/>
                      <a:pt x="69095" y="214061"/>
                      <a:pt x="50998" y="133385"/>
                    </a:cubicBezTo>
                    <a:cubicBezTo>
                      <a:pt x="74620" y="161293"/>
                      <a:pt x="126722" y="173485"/>
                      <a:pt x="158916" y="170151"/>
                    </a:cubicBezTo>
                    <a:cubicBezTo>
                      <a:pt x="191111" y="166817"/>
                      <a:pt x="220734" y="145196"/>
                      <a:pt x="233688" y="115573"/>
                    </a:cubicBezTo>
                    <a:cubicBezTo>
                      <a:pt x="245689" y="145577"/>
                      <a:pt x="275121" y="167960"/>
                      <a:pt x="307220" y="171580"/>
                    </a:cubicBezTo>
                    <a:cubicBezTo>
                      <a:pt x="339415" y="175199"/>
                      <a:pt x="372943" y="159864"/>
                      <a:pt x="391326" y="133194"/>
                    </a:cubicBezTo>
                    <a:cubicBezTo>
                      <a:pt x="396184" y="156626"/>
                      <a:pt x="421235" y="173866"/>
                      <a:pt x="444857" y="170056"/>
                    </a:cubicBezTo>
                    <a:cubicBezTo>
                      <a:pt x="468479" y="166151"/>
                      <a:pt x="486767" y="141862"/>
                      <a:pt x="483814" y="118049"/>
                    </a:cubicBezTo>
                    <a:cubicBezTo>
                      <a:pt x="482099" y="103667"/>
                      <a:pt x="473813" y="90998"/>
                      <a:pt x="464478" y="79949"/>
                    </a:cubicBezTo>
                    <a:cubicBezTo>
                      <a:pt x="432665" y="42230"/>
                      <a:pt x="386278" y="18608"/>
                      <a:pt x="338082" y="7940"/>
                    </a:cubicBezTo>
                    <a:cubicBezTo>
                      <a:pt x="289885" y="-2728"/>
                      <a:pt x="239688" y="-1394"/>
                      <a:pt x="190730" y="4607"/>
                    </a:cubicBezTo>
                    <a:cubicBezTo>
                      <a:pt x="155392" y="8893"/>
                      <a:pt x="119864" y="15751"/>
                      <a:pt x="87764" y="31277"/>
                    </a:cubicBezTo>
                    <a:cubicBezTo>
                      <a:pt x="55665" y="46802"/>
                      <a:pt x="27185" y="71853"/>
                      <a:pt x="13279" y="104619"/>
                    </a:cubicBezTo>
                    <a:cubicBezTo>
                      <a:pt x="2325" y="130337"/>
                      <a:pt x="992" y="159007"/>
                      <a:pt x="420" y="187010"/>
                    </a:cubicBezTo>
                    <a:cubicBezTo>
                      <a:pt x="-532" y="232635"/>
                      <a:pt x="134" y="278260"/>
                      <a:pt x="2420" y="323885"/>
                    </a:cubicBezTo>
                    <a:cubicBezTo>
                      <a:pt x="2706" y="329028"/>
                      <a:pt x="2992" y="334457"/>
                      <a:pt x="5659" y="338839"/>
                    </a:cubicBezTo>
                    <a:cubicBezTo>
                      <a:pt x="8326" y="343316"/>
                      <a:pt x="25757" y="353126"/>
                      <a:pt x="30424" y="35103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1" name="Freeform: Shape 19250">
                <a:extLst>
                  <a:ext uri="{FF2B5EF4-FFF2-40B4-BE49-F238E27FC236}">
                    <a16:creationId xmlns:a16="http://schemas.microsoft.com/office/drawing/2014/main" id="{F611804C-1779-42DC-BD42-9A73548AE243}"/>
                  </a:ext>
                </a:extLst>
              </p:cNvPr>
              <p:cNvSpPr/>
              <p:nvPr/>
            </p:nvSpPr>
            <p:spPr>
              <a:xfrm>
                <a:off x="5946859" y="2588183"/>
                <a:ext cx="52653" cy="60263"/>
              </a:xfrm>
              <a:custGeom>
                <a:avLst/>
                <a:gdLst>
                  <a:gd name="connsiteX0" fmla="*/ 52652 w 52653"/>
                  <a:gd name="connsiteY0" fmla="*/ 56813 h 60263"/>
                  <a:gd name="connsiteX1" fmla="*/ 36555 w 52653"/>
                  <a:gd name="connsiteY1" fmla="*/ 25000 h 60263"/>
                  <a:gd name="connsiteX2" fmla="*/ 7408 w 52653"/>
                  <a:gd name="connsiteY2" fmla="*/ 140 h 60263"/>
                  <a:gd name="connsiteX3" fmla="*/ 836 w 52653"/>
                  <a:gd name="connsiteY3" fmla="*/ 8617 h 60263"/>
                  <a:gd name="connsiteX4" fmla="*/ 25125 w 52653"/>
                  <a:gd name="connsiteY4" fmla="*/ 31858 h 60263"/>
                  <a:gd name="connsiteX5" fmla="*/ 46556 w 52653"/>
                  <a:gd name="connsiteY5" fmla="*/ 59385 h 60263"/>
                  <a:gd name="connsiteX6" fmla="*/ 52652 w 52653"/>
                  <a:gd name="connsiteY6" fmla="*/ 56813 h 60263"/>
                  <a:gd name="connsiteX7" fmla="*/ 52652 w 52653"/>
                  <a:gd name="connsiteY7" fmla="*/ 56813 h 6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53" h="60263">
                    <a:moveTo>
                      <a:pt x="52652" y="56813"/>
                    </a:moveTo>
                    <a:cubicBezTo>
                      <a:pt x="52366" y="45098"/>
                      <a:pt x="43603" y="33763"/>
                      <a:pt x="36555" y="25000"/>
                    </a:cubicBezTo>
                    <a:cubicBezTo>
                      <a:pt x="29506" y="16237"/>
                      <a:pt x="18838" y="2616"/>
                      <a:pt x="7408" y="140"/>
                    </a:cubicBezTo>
                    <a:cubicBezTo>
                      <a:pt x="2646" y="-908"/>
                      <a:pt x="-1926" y="4140"/>
                      <a:pt x="836" y="8617"/>
                    </a:cubicBezTo>
                    <a:cubicBezTo>
                      <a:pt x="6456" y="17761"/>
                      <a:pt x="17791" y="23666"/>
                      <a:pt x="25125" y="31858"/>
                    </a:cubicBezTo>
                    <a:cubicBezTo>
                      <a:pt x="32745" y="40335"/>
                      <a:pt x="37984" y="52146"/>
                      <a:pt x="46556" y="59385"/>
                    </a:cubicBezTo>
                    <a:cubicBezTo>
                      <a:pt x="48842" y="61195"/>
                      <a:pt x="52747" y="60147"/>
                      <a:pt x="52652" y="56813"/>
                    </a:cubicBezTo>
                    <a:lnTo>
                      <a:pt x="52652" y="5681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2" name="Freeform: Shape 19251">
                <a:extLst>
                  <a:ext uri="{FF2B5EF4-FFF2-40B4-BE49-F238E27FC236}">
                    <a16:creationId xmlns:a16="http://schemas.microsoft.com/office/drawing/2014/main" id="{C31C6309-69A0-476F-A180-69D75C09A492}"/>
                  </a:ext>
                </a:extLst>
              </p:cNvPr>
              <p:cNvSpPr/>
              <p:nvPr/>
            </p:nvSpPr>
            <p:spPr>
              <a:xfrm>
                <a:off x="5997729" y="2574746"/>
                <a:ext cx="14834" cy="60046"/>
              </a:xfrm>
              <a:custGeom>
                <a:avLst/>
                <a:gdLst>
                  <a:gd name="connsiteX0" fmla="*/ 8926 w 14834"/>
                  <a:gd name="connsiteY0" fmla="*/ 55868 h 60046"/>
                  <a:gd name="connsiteX1" fmla="*/ 14832 w 14834"/>
                  <a:gd name="connsiteY1" fmla="*/ 5671 h 60046"/>
                  <a:gd name="connsiteX2" fmla="*/ 3402 w 14834"/>
                  <a:gd name="connsiteY2" fmla="*/ 4147 h 60046"/>
                  <a:gd name="connsiteX3" fmla="*/ 354 w 14834"/>
                  <a:gd name="connsiteY3" fmla="*/ 55868 h 60046"/>
                  <a:gd name="connsiteX4" fmla="*/ 8926 w 14834"/>
                  <a:gd name="connsiteY4" fmla="*/ 55868 h 60046"/>
                  <a:gd name="connsiteX5" fmla="*/ 8926 w 14834"/>
                  <a:gd name="connsiteY5" fmla="*/ 55868 h 6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4" h="60046">
                    <a:moveTo>
                      <a:pt x="8926" y="55868"/>
                    </a:moveTo>
                    <a:cubicBezTo>
                      <a:pt x="9783" y="39008"/>
                      <a:pt x="14355" y="22435"/>
                      <a:pt x="14832" y="5671"/>
                    </a:cubicBezTo>
                    <a:cubicBezTo>
                      <a:pt x="15022" y="-997"/>
                      <a:pt x="5211" y="-2140"/>
                      <a:pt x="3402" y="4147"/>
                    </a:cubicBezTo>
                    <a:cubicBezTo>
                      <a:pt x="-1266" y="20149"/>
                      <a:pt x="163" y="39389"/>
                      <a:pt x="354" y="55868"/>
                    </a:cubicBezTo>
                    <a:cubicBezTo>
                      <a:pt x="354" y="61487"/>
                      <a:pt x="8640" y="61392"/>
                      <a:pt x="8926" y="55868"/>
                    </a:cubicBezTo>
                    <a:lnTo>
                      <a:pt x="8926" y="558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3" name="Freeform: Shape 19252">
                <a:extLst>
                  <a:ext uri="{FF2B5EF4-FFF2-40B4-BE49-F238E27FC236}">
                    <a16:creationId xmlns:a16="http://schemas.microsoft.com/office/drawing/2014/main" id="{3ABFD534-A5B5-4C4C-A288-DD37B989B814}"/>
                  </a:ext>
                </a:extLst>
              </p:cNvPr>
              <p:cNvSpPr/>
              <p:nvPr/>
            </p:nvSpPr>
            <p:spPr>
              <a:xfrm>
                <a:off x="6132820" y="3286378"/>
                <a:ext cx="111414" cy="80033"/>
              </a:xfrm>
              <a:custGeom>
                <a:avLst/>
                <a:gdLst>
                  <a:gd name="connsiteX0" fmla="*/ 3851 w 111414"/>
                  <a:gd name="connsiteY0" fmla="*/ 10890 h 80033"/>
                  <a:gd name="connsiteX1" fmla="*/ 56239 w 111414"/>
                  <a:gd name="connsiteY1" fmla="*/ 79947 h 80033"/>
                  <a:gd name="connsiteX2" fmla="*/ 107674 w 111414"/>
                  <a:gd name="connsiteY2" fmla="*/ 4223 h 80033"/>
                  <a:gd name="connsiteX3" fmla="*/ 96053 w 111414"/>
                  <a:gd name="connsiteY3" fmla="*/ 7461 h 80033"/>
                  <a:gd name="connsiteX4" fmla="*/ 59287 w 111414"/>
                  <a:gd name="connsiteY4" fmla="*/ 68231 h 80033"/>
                  <a:gd name="connsiteX5" fmla="*/ 9471 w 111414"/>
                  <a:gd name="connsiteY5" fmla="*/ 13272 h 80033"/>
                  <a:gd name="connsiteX6" fmla="*/ 3851 w 111414"/>
                  <a:gd name="connsiteY6" fmla="*/ 10890 h 80033"/>
                  <a:gd name="connsiteX7" fmla="*/ 3851 w 111414"/>
                  <a:gd name="connsiteY7" fmla="*/ 10890 h 8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414" h="80033">
                    <a:moveTo>
                      <a:pt x="3851" y="10890"/>
                    </a:moveTo>
                    <a:cubicBezTo>
                      <a:pt x="-11389" y="46228"/>
                      <a:pt x="21187" y="78232"/>
                      <a:pt x="56239" y="79947"/>
                    </a:cubicBezTo>
                    <a:cubicBezTo>
                      <a:pt x="99863" y="82138"/>
                      <a:pt x="120437" y="42228"/>
                      <a:pt x="107674" y="4223"/>
                    </a:cubicBezTo>
                    <a:cubicBezTo>
                      <a:pt x="105197" y="-3111"/>
                      <a:pt x="93958" y="-158"/>
                      <a:pt x="96053" y="7461"/>
                    </a:cubicBezTo>
                    <a:cubicBezTo>
                      <a:pt x="103768" y="36036"/>
                      <a:pt x="94815" y="68517"/>
                      <a:pt x="59287" y="68231"/>
                    </a:cubicBezTo>
                    <a:cubicBezTo>
                      <a:pt x="30902" y="68040"/>
                      <a:pt x="1470" y="43847"/>
                      <a:pt x="9471" y="13272"/>
                    </a:cubicBezTo>
                    <a:cubicBezTo>
                      <a:pt x="10328" y="10033"/>
                      <a:pt x="5280" y="7652"/>
                      <a:pt x="3851" y="10890"/>
                    </a:cubicBezTo>
                    <a:lnTo>
                      <a:pt x="3851" y="108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4" name="Freeform: Shape 19253">
                <a:extLst>
                  <a:ext uri="{FF2B5EF4-FFF2-40B4-BE49-F238E27FC236}">
                    <a16:creationId xmlns:a16="http://schemas.microsoft.com/office/drawing/2014/main" id="{F03095D9-92ED-4B67-93CE-C22B78E8A26E}"/>
                  </a:ext>
                </a:extLst>
              </p:cNvPr>
              <p:cNvSpPr/>
              <p:nvPr/>
            </p:nvSpPr>
            <p:spPr>
              <a:xfrm>
                <a:off x="6256743" y="3197446"/>
                <a:ext cx="374847" cy="285153"/>
              </a:xfrm>
              <a:custGeom>
                <a:avLst/>
                <a:gdLst>
                  <a:gd name="connsiteX0" fmla="*/ 8992 w 374847"/>
                  <a:gd name="connsiteY0" fmla="*/ 126111 h 285153"/>
                  <a:gd name="connsiteX1" fmla="*/ 229591 w 374847"/>
                  <a:gd name="connsiteY1" fmla="*/ 0 h 285153"/>
                  <a:gd name="connsiteX2" fmla="*/ 374847 w 374847"/>
                  <a:gd name="connsiteY2" fmla="*/ 476 h 285153"/>
                  <a:gd name="connsiteX3" fmla="*/ 87192 w 374847"/>
                  <a:gd name="connsiteY3" fmla="*/ 273653 h 285153"/>
                  <a:gd name="connsiteX4" fmla="*/ 8992 w 374847"/>
                  <a:gd name="connsiteY4" fmla="*/ 126111 h 28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847" h="285153">
                    <a:moveTo>
                      <a:pt x="8992" y="126111"/>
                    </a:moveTo>
                    <a:cubicBezTo>
                      <a:pt x="95098" y="95631"/>
                      <a:pt x="169774" y="54578"/>
                      <a:pt x="229591" y="0"/>
                    </a:cubicBezTo>
                    <a:lnTo>
                      <a:pt x="374847" y="476"/>
                    </a:lnTo>
                    <a:cubicBezTo>
                      <a:pt x="374847" y="476"/>
                      <a:pt x="318078" y="160020"/>
                      <a:pt x="87192" y="273653"/>
                    </a:cubicBezTo>
                    <a:cubicBezTo>
                      <a:pt x="-39109" y="335756"/>
                      <a:pt x="8992" y="126111"/>
                      <a:pt x="8992" y="12611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5" name="Freeform: Shape 19254">
                <a:extLst>
                  <a:ext uri="{FF2B5EF4-FFF2-40B4-BE49-F238E27FC236}">
                    <a16:creationId xmlns:a16="http://schemas.microsoft.com/office/drawing/2014/main" id="{8E0333D4-43D5-4894-A85D-014D4F2FC854}"/>
                  </a:ext>
                </a:extLst>
              </p:cNvPr>
              <p:cNvSpPr/>
              <p:nvPr/>
            </p:nvSpPr>
            <p:spPr>
              <a:xfrm>
                <a:off x="6233641" y="3287264"/>
                <a:ext cx="168016" cy="603185"/>
              </a:xfrm>
              <a:custGeom>
                <a:avLst/>
                <a:gdLst>
                  <a:gd name="connsiteX0" fmla="*/ 756 w 168016"/>
                  <a:gd name="connsiteY0" fmla="*/ 3527 h 603185"/>
                  <a:gd name="connsiteX1" fmla="*/ 103436 w 168016"/>
                  <a:gd name="connsiteY1" fmla="*/ 179359 h 603185"/>
                  <a:gd name="connsiteX2" fmla="*/ 163348 w 168016"/>
                  <a:gd name="connsiteY2" fmla="*/ 600935 h 603185"/>
                  <a:gd name="connsiteX3" fmla="*/ 168015 w 168016"/>
                  <a:gd name="connsiteY3" fmla="*/ 600935 h 603185"/>
                  <a:gd name="connsiteX4" fmla="*/ 105531 w 168016"/>
                  <a:gd name="connsiteY4" fmla="*/ 166881 h 603185"/>
                  <a:gd name="connsiteX5" fmla="*/ 3804 w 168016"/>
                  <a:gd name="connsiteY5" fmla="*/ 479 h 603185"/>
                  <a:gd name="connsiteX6" fmla="*/ 756 w 168016"/>
                  <a:gd name="connsiteY6" fmla="*/ 3527 h 603185"/>
                  <a:gd name="connsiteX7" fmla="*/ 756 w 168016"/>
                  <a:gd name="connsiteY7" fmla="*/ 3527 h 60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016" h="603185">
                    <a:moveTo>
                      <a:pt x="756" y="3527"/>
                    </a:moveTo>
                    <a:cubicBezTo>
                      <a:pt x="53239" y="49438"/>
                      <a:pt x="82671" y="113922"/>
                      <a:pt x="103436" y="179359"/>
                    </a:cubicBezTo>
                    <a:cubicBezTo>
                      <a:pt x="146489" y="315471"/>
                      <a:pt x="154681" y="459489"/>
                      <a:pt x="163348" y="600935"/>
                    </a:cubicBezTo>
                    <a:cubicBezTo>
                      <a:pt x="163539" y="603888"/>
                      <a:pt x="168111" y="603983"/>
                      <a:pt x="168015" y="600935"/>
                    </a:cubicBezTo>
                    <a:cubicBezTo>
                      <a:pt x="164015" y="456822"/>
                      <a:pt x="151347" y="304612"/>
                      <a:pt x="105531" y="166881"/>
                    </a:cubicBezTo>
                    <a:cubicBezTo>
                      <a:pt x="85053" y="105349"/>
                      <a:pt x="55906" y="41437"/>
                      <a:pt x="3804" y="479"/>
                    </a:cubicBezTo>
                    <a:cubicBezTo>
                      <a:pt x="1614" y="-1140"/>
                      <a:pt x="-1434" y="1717"/>
                      <a:pt x="756" y="3527"/>
                    </a:cubicBezTo>
                    <a:lnTo>
                      <a:pt x="756" y="352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6" name="Freeform: Shape 19255">
                <a:extLst>
                  <a:ext uri="{FF2B5EF4-FFF2-40B4-BE49-F238E27FC236}">
                    <a16:creationId xmlns:a16="http://schemas.microsoft.com/office/drawing/2014/main" id="{BDCAA841-97E7-41ED-9FD5-3DA762111A90}"/>
                  </a:ext>
                </a:extLst>
              </p:cNvPr>
              <p:cNvSpPr/>
              <p:nvPr/>
            </p:nvSpPr>
            <p:spPr>
              <a:xfrm>
                <a:off x="6264398" y="3195358"/>
                <a:ext cx="224813" cy="124440"/>
              </a:xfrm>
              <a:custGeom>
                <a:avLst/>
                <a:gdLst>
                  <a:gd name="connsiteX0" fmla="*/ 2004 w 224813"/>
                  <a:gd name="connsiteY0" fmla="*/ 124389 h 124440"/>
                  <a:gd name="connsiteX1" fmla="*/ 135163 w 224813"/>
                  <a:gd name="connsiteY1" fmla="*/ 69716 h 124440"/>
                  <a:gd name="connsiteX2" fmla="*/ 224412 w 224813"/>
                  <a:gd name="connsiteY2" fmla="*/ 4755 h 124440"/>
                  <a:gd name="connsiteX3" fmla="*/ 219555 w 224813"/>
                  <a:gd name="connsiteY3" fmla="*/ 945 h 124440"/>
                  <a:gd name="connsiteX4" fmla="*/ 1241 w 224813"/>
                  <a:gd name="connsiteY4" fmla="*/ 121151 h 124440"/>
                  <a:gd name="connsiteX5" fmla="*/ 2004 w 224813"/>
                  <a:gd name="connsiteY5" fmla="*/ 124389 h 124440"/>
                  <a:gd name="connsiteX6" fmla="*/ 2004 w 224813"/>
                  <a:gd name="connsiteY6" fmla="*/ 124389 h 12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813" h="124440">
                    <a:moveTo>
                      <a:pt x="2004" y="124389"/>
                    </a:moveTo>
                    <a:cubicBezTo>
                      <a:pt x="49057" y="113816"/>
                      <a:pt x="92777" y="92385"/>
                      <a:pt x="135163" y="69716"/>
                    </a:cubicBezTo>
                    <a:cubicBezTo>
                      <a:pt x="167072" y="52666"/>
                      <a:pt x="205362" y="37235"/>
                      <a:pt x="224412" y="4755"/>
                    </a:cubicBezTo>
                    <a:cubicBezTo>
                      <a:pt x="226127" y="1802"/>
                      <a:pt x="221936" y="-1722"/>
                      <a:pt x="219555" y="945"/>
                    </a:cubicBezTo>
                    <a:cubicBezTo>
                      <a:pt x="168120" y="60381"/>
                      <a:pt x="72679" y="94100"/>
                      <a:pt x="1241" y="121151"/>
                    </a:cubicBezTo>
                    <a:cubicBezTo>
                      <a:pt x="-854" y="121913"/>
                      <a:pt x="-92" y="124865"/>
                      <a:pt x="2004" y="124389"/>
                    </a:cubicBezTo>
                    <a:lnTo>
                      <a:pt x="2004" y="12438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7" name="Freeform: Shape 19256">
                <a:extLst>
                  <a:ext uri="{FF2B5EF4-FFF2-40B4-BE49-F238E27FC236}">
                    <a16:creationId xmlns:a16="http://schemas.microsoft.com/office/drawing/2014/main" id="{DD50B683-7722-4EB5-87D2-1FC848DA5732}"/>
                  </a:ext>
                </a:extLst>
              </p:cNvPr>
              <p:cNvSpPr/>
              <p:nvPr/>
            </p:nvSpPr>
            <p:spPr>
              <a:xfrm>
                <a:off x="5438775" y="2547937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476" cap="flat">
                <a:solidFill>
                  <a:srgbClr val="35313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8" name="Freeform: Shape 19257">
                <a:extLst>
                  <a:ext uri="{FF2B5EF4-FFF2-40B4-BE49-F238E27FC236}">
                    <a16:creationId xmlns:a16="http://schemas.microsoft.com/office/drawing/2014/main" id="{C4791F8B-1EC3-4D9B-952F-FE1A64E12451}"/>
                  </a:ext>
                </a:extLst>
              </p:cNvPr>
              <p:cNvSpPr/>
              <p:nvPr/>
            </p:nvSpPr>
            <p:spPr>
              <a:xfrm>
                <a:off x="6495260" y="3090182"/>
                <a:ext cx="58606" cy="52604"/>
              </a:xfrm>
              <a:custGeom>
                <a:avLst/>
                <a:gdLst>
                  <a:gd name="connsiteX0" fmla="*/ 49367 w 58606"/>
                  <a:gd name="connsiteY0" fmla="*/ 11348 h 52604"/>
                  <a:gd name="connsiteX1" fmla="*/ 24412 w 58606"/>
                  <a:gd name="connsiteY1" fmla="*/ 11157 h 52604"/>
                  <a:gd name="connsiteX2" fmla="*/ 17649 w 58606"/>
                  <a:gd name="connsiteY2" fmla="*/ 4014 h 52604"/>
                  <a:gd name="connsiteX3" fmla="*/ 8981 w 58606"/>
                  <a:gd name="connsiteY3" fmla="*/ 13 h 52604"/>
                  <a:gd name="connsiteX4" fmla="*/ 218 w 58606"/>
                  <a:gd name="connsiteY4" fmla="*/ 8776 h 52604"/>
                  <a:gd name="connsiteX5" fmla="*/ 2694 w 58606"/>
                  <a:gd name="connsiteY5" fmla="*/ 21730 h 52604"/>
                  <a:gd name="connsiteX6" fmla="*/ 27745 w 58606"/>
                  <a:gd name="connsiteY6" fmla="*/ 48210 h 52604"/>
                  <a:gd name="connsiteX7" fmla="*/ 44033 w 58606"/>
                  <a:gd name="connsiteY7" fmla="*/ 52591 h 52604"/>
                  <a:gd name="connsiteX8" fmla="*/ 58606 w 58606"/>
                  <a:gd name="connsiteY8" fmla="*/ 45066 h 52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606" h="52604">
                    <a:moveTo>
                      <a:pt x="49367" y="11348"/>
                    </a:moveTo>
                    <a:cubicBezTo>
                      <a:pt x="42414" y="17063"/>
                      <a:pt x="31269" y="16968"/>
                      <a:pt x="24412" y="11157"/>
                    </a:cubicBezTo>
                    <a:cubicBezTo>
                      <a:pt x="21935" y="9062"/>
                      <a:pt x="20030" y="6300"/>
                      <a:pt x="17649" y="4014"/>
                    </a:cubicBezTo>
                    <a:cubicBezTo>
                      <a:pt x="15267" y="1728"/>
                      <a:pt x="12219" y="-177"/>
                      <a:pt x="8981" y="13"/>
                    </a:cubicBezTo>
                    <a:cubicBezTo>
                      <a:pt x="4504" y="204"/>
                      <a:pt x="980" y="4395"/>
                      <a:pt x="218" y="8776"/>
                    </a:cubicBezTo>
                    <a:cubicBezTo>
                      <a:pt x="-544" y="13158"/>
                      <a:pt x="790" y="17634"/>
                      <a:pt x="2694" y="21730"/>
                    </a:cubicBezTo>
                    <a:cubicBezTo>
                      <a:pt x="7838" y="32970"/>
                      <a:pt x="16792" y="42495"/>
                      <a:pt x="27745" y="48210"/>
                    </a:cubicBezTo>
                    <a:cubicBezTo>
                      <a:pt x="32794" y="50877"/>
                      <a:pt x="38318" y="52782"/>
                      <a:pt x="44033" y="52591"/>
                    </a:cubicBezTo>
                    <a:cubicBezTo>
                      <a:pt x="49653" y="52401"/>
                      <a:pt x="55463" y="49829"/>
                      <a:pt x="58606" y="4506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9" name="Freeform: Shape 19258">
                <a:extLst>
                  <a:ext uri="{FF2B5EF4-FFF2-40B4-BE49-F238E27FC236}">
                    <a16:creationId xmlns:a16="http://schemas.microsoft.com/office/drawing/2014/main" id="{645F6DA3-7BFE-428E-8FBE-96FB13CF9207}"/>
                  </a:ext>
                </a:extLst>
              </p:cNvPr>
              <p:cNvSpPr/>
              <p:nvPr/>
            </p:nvSpPr>
            <p:spPr>
              <a:xfrm>
                <a:off x="6479906" y="3121151"/>
                <a:ext cx="269889" cy="76771"/>
              </a:xfrm>
              <a:custGeom>
                <a:avLst/>
                <a:gdLst>
                  <a:gd name="connsiteX0" fmla="*/ 9761 w 269889"/>
                  <a:gd name="connsiteY0" fmla="*/ 0 h 76771"/>
                  <a:gd name="connsiteX1" fmla="*/ 207119 w 269889"/>
                  <a:gd name="connsiteY1" fmla="*/ 10858 h 76771"/>
                  <a:gd name="connsiteX2" fmla="*/ 269889 w 269889"/>
                  <a:gd name="connsiteY2" fmla="*/ 49625 h 76771"/>
                  <a:gd name="connsiteX3" fmla="*/ 203023 w 269889"/>
                  <a:gd name="connsiteY3" fmla="*/ 76771 h 76771"/>
                  <a:gd name="connsiteX4" fmla="*/ 6428 w 269889"/>
                  <a:gd name="connsiteY4" fmla="*/ 76295 h 76771"/>
                  <a:gd name="connsiteX5" fmla="*/ 9761 w 269889"/>
                  <a:gd name="connsiteY5" fmla="*/ 0 h 76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889" h="76771">
                    <a:moveTo>
                      <a:pt x="9761" y="0"/>
                    </a:moveTo>
                    <a:lnTo>
                      <a:pt x="207119" y="10858"/>
                    </a:lnTo>
                    <a:lnTo>
                      <a:pt x="269889" y="49625"/>
                    </a:lnTo>
                    <a:lnTo>
                      <a:pt x="203023" y="76771"/>
                    </a:lnTo>
                    <a:lnTo>
                      <a:pt x="6428" y="76295"/>
                    </a:lnTo>
                    <a:cubicBezTo>
                      <a:pt x="6428" y="76200"/>
                      <a:pt x="-10051" y="33052"/>
                      <a:pt x="9761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0" name="Freeform: Shape 19259">
                <a:extLst>
                  <a:ext uri="{FF2B5EF4-FFF2-40B4-BE49-F238E27FC236}">
                    <a16:creationId xmlns:a16="http://schemas.microsoft.com/office/drawing/2014/main" id="{6A4E3109-BEE0-4328-BABC-4F2A2AAB9E9F}"/>
                  </a:ext>
                </a:extLst>
              </p:cNvPr>
              <p:cNvSpPr/>
              <p:nvPr/>
            </p:nvSpPr>
            <p:spPr>
              <a:xfrm>
                <a:off x="6682930" y="3132009"/>
                <a:ext cx="38100" cy="65912"/>
              </a:xfrm>
              <a:custGeom>
                <a:avLst/>
                <a:gdLst>
                  <a:gd name="connsiteX0" fmla="*/ 38100 w 38100"/>
                  <a:gd name="connsiteY0" fmla="*/ 20955 h 65912"/>
                  <a:gd name="connsiteX1" fmla="*/ 38100 w 38100"/>
                  <a:gd name="connsiteY1" fmla="*/ 49911 h 65912"/>
                  <a:gd name="connsiteX2" fmla="*/ 0 w 38100"/>
                  <a:gd name="connsiteY2" fmla="*/ 65913 h 65912"/>
                  <a:gd name="connsiteX3" fmla="*/ 4191 w 38100"/>
                  <a:gd name="connsiteY3" fmla="*/ 0 h 65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65912">
                    <a:moveTo>
                      <a:pt x="38100" y="20955"/>
                    </a:moveTo>
                    <a:lnTo>
                      <a:pt x="38100" y="49911"/>
                    </a:lnTo>
                    <a:lnTo>
                      <a:pt x="0" y="65913"/>
                    </a:lnTo>
                    <a:lnTo>
                      <a:pt x="4191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1" name="Freeform: Shape 19260">
                <a:extLst>
                  <a:ext uri="{FF2B5EF4-FFF2-40B4-BE49-F238E27FC236}">
                    <a16:creationId xmlns:a16="http://schemas.microsoft.com/office/drawing/2014/main" id="{D09A6568-EDCF-4C79-81B6-A5B766636F5F}"/>
                  </a:ext>
                </a:extLst>
              </p:cNvPr>
              <p:cNvSpPr/>
              <p:nvPr/>
            </p:nvSpPr>
            <p:spPr>
              <a:xfrm>
                <a:off x="6478826" y="3121056"/>
                <a:ext cx="30751" cy="75723"/>
              </a:xfrm>
              <a:custGeom>
                <a:avLst/>
                <a:gdLst>
                  <a:gd name="connsiteX0" fmla="*/ 7127 w 30751"/>
                  <a:gd name="connsiteY0" fmla="*/ 75724 h 75723"/>
                  <a:gd name="connsiteX1" fmla="*/ 30654 w 30751"/>
                  <a:gd name="connsiteY1" fmla="*/ 39719 h 75723"/>
                  <a:gd name="connsiteX2" fmla="*/ 10937 w 30751"/>
                  <a:gd name="connsiteY2" fmla="*/ 0 h 75723"/>
                  <a:gd name="connsiteX3" fmla="*/ 79 w 30751"/>
                  <a:gd name="connsiteY3" fmla="*/ 39052 h 75723"/>
                  <a:gd name="connsiteX4" fmla="*/ 7127 w 30751"/>
                  <a:gd name="connsiteY4" fmla="*/ 75724 h 7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51" h="75723">
                    <a:moveTo>
                      <a:pt x="7127" y="75724"/>
                    </a:moveTo>
                    <a:cubicBezTo>
                      <a:pt x="20272" y="68675"/>
                      <a:pt x="29416" y="54674"/>
                      <a:pt x="30654" y="39719"/>
                    </a:cubicBezTo>
                    <a:cubicBezTo>
                      <a:pt x="31797" y="24860"/>
                      <a:pt x="22748" y="9049"/>
                      <a:pt x="10937" y="0"/>
                    </a:cubicBezTo>
                    <a:cubicBezTo>
                      <a:pt x="10937" y="0"/>
                      <a:pt x="1031" y="10001"/>
                      <a:pt x="79" y="39052"/>
                    </a:cubicBezTo>
                    <a:cubicBezTo>
                      <a:pt x="-874" y="64675"/>
                      <a:pt x="7127" y="75724"/>
                      <a:pt x="7127" y="75724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2" name="Freeform: Shape 19261">
                <a:extLst>
                  <a:ext uri="{FF2B5EF4-FFF2-40B4-BE49-F238E27FC236}">
                    <a16:creationId xmlns:a16="http://schemas.microsoft.com/office/drawing/2014/main" id="{A576343D-F69C-441D-982E-F85AAD27FA06}"/>
                  </a:ext>
                </a:extLst>
              </p:cNvPr>
              <p:cNvSpPr/>
              <p:nvPr/>
            </p:nvSpPr>
            <p:spPr>
              <a:xfrm>
                <a:off x="6502336" y="3180544"/>
                <a:ext cx="182665" cy="7894"/>
              </a:xfrm>
              <a:custGeom>
                <a:avLst/>
                <a:gdLst>
                  <a:gd name="connsiteX0" fmla="*/ 857 w 182665"/>
                  <a:gd name="connsiteY0" fmla="*/ 2329 h 7894"/>
                  <a:gd name="connsiteX1" fmla="*/ 180594 w 182665"/>
                  <a:gd name="connsiteY1" fmla="*/ 7473 h 7894"/>
                  <a:gd name="connsiteX2" fmla="*/ 180594 w 182665"/>
                  <a:gd name="connsiteY2" fmla="*/ 3282 h 7894"/>
                  <a:gd name="connsiteX3" fmla="*/ 857 w 182665"/>
                  <a:gd name="connsiteY3" fmla="*/ 519 h 7894"/>
                  <a:gd name="connsiteX4" fmla="*/ 857 w 182665"/>
                  <a:gd name="connsiteY4" fmla="*/ 2329 h 7894"/>
                  <a:gd name="connsiteX5" fmla="*/ 857 w 182665"/>
                  <a:gd name="connsiteY5" fmla="*/ 2329 h 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665" h="7894">
                    <a:moveTo>
                      <a:pt x="857" y="2329"/>
                    </a:moveTo>
                    <a:cubicBezTo>
                      <a:pt x="60389" y="4329"/>
                      <a:pt x="121063" y="9378"/>
                      <a:pt x="180594" y="7473"/>
                    </a:cubicBezTo>
                    <a:cubicBezTo>
                      <a:pt x="183356" y="7377"/>
                      <a:pt x="183356" y="3377"/>
                      <a:pt x="180594" y="3282"/>
                    </a:cubicBezTo>
                    <a:cubicBezTo>
                      <a:pt x="121063" y="805"/>
                      <a:pt x="60389" y="-909"/>
                      <a:pt x="857" y="519"/>
                    </a:cubicBezTo>
                    <a:cubicBezTo>
                      <a:pt x="-286" y="519"/>
                      <a:pt x="-286" y="2234"/>
                      <a:pt x="857" y="2329"/>
                    </a:cubicBezTo>
                    <a:lnTo>
                      <a:pt x="857" y="232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3" name="Freeform: Shape 19262">
                <a:extLst>
                  <a:ext uri="{FF2B5EF4-FFF2-40B4-BE49-F238E27FC236}">
                    <a16:creationId xmlns:a16="http://schemas.microsoft.com/office/drawing/2014/main" id="{C11CE885-814C-42EF-81A1-333EF5EDA6D9}"/>
                  </a:ext>
                </a:extLst>
              </p:cNvPr>
              <p:cNvSpPr/>
              <p:nvPr/>
            </p:nvSpPr>
            <p:spPr>
              <a:xfrm>
                <a:off x="6506848" y="3148676"/>
                <a:ext cx="181606" cy="9528"/>
              </a:xfrm>
              <a:custGeom>
                <a:avLst/>
                <a:gdLst>
                  <a:gd name="connsiteX0" fmla="*/ 1108 w 181606"/>
                  <a:gd name="connsiteY0" fmla="*/ 2288 h 9528"/>
                  <a:gd name="connsiteX1" fmla="*/ 179606 w 181606"/>
                  <a:gd name="connsiteY1" fmla="*/ 9527 h 9528"/>
                  <a:gd name="connsiteX2" fmla="*/ 179606 w 181606"/>
                  <a:gd name="connsiteY2" fmla="*/ 5431 h 9528"/>
                  <a:gd name="connsiteX3" fmla="*/ 1108 w 181606"/>
                  <a:gd name="connsiteY3" fmla="*/ 2 h 9528"/>
                  <a:gd name="connsiteX4" fmla="*/ 1108 w 181606"/>
                  <a:gd name="connsiteY4" fmla="*/ 2288 h 9528"/>
                  <a:gd name="connsiteX5" fmla="*/ 1108 w 181606"/>
                  <a:gd name="connsiteY5" fmla="*/ 2288 h 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606" h="9528">
                    <a:moveTo>
                      <a:pt x="1108" y="2288"/>
                    </a:moveTo>
                    <a:cubicBezTo>
                      <a:pt x="60448" y="6574"/>
                      <a:pt x="120170" y="7622"/>
                      <a:pt x="179606" y="9527"/>
                    </a:cubicBezTo>
                    <a:cubicBezTo>
                      <a:pt x="182273" y="9622"/>
                      <a:pt x="182273" y="5527"/>
                      <a:pt x="179606" y="5431"/>
                    </a:cubicBezTo>
                    <a:cubicBezTo>
                      <a:pt x="120170" y="3050"/>
                      <a:pt x="60544" y="-93"/>
                      <a:pt x="1108" y="2"/>
                    </a:cubicBezTo>
                    <a:cubicBezTo>
                      <a:pt x="-416" y="2"/>
                      <a:pt x="-321" y="2193"/>
                      <a:pt x="1108" y="2288"/>
                    </a:cubicBezTo>
                    <a:lnTo>
                      <a:pt x="1108" y="22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4" name="Freeform: Shape 19263">
                <a:extLst>
                  <a:ext uri="{FF2B5EF4-FFF2-40B4-BE49-F238E27FC236}">
                    <a16:creationId xmlns:a16="http://schemas.microsoft.com/office/drawing/2014/main" id="{5638BCFE-BE47-4471-B4E3-8811CECA052F}"/>
                  </a:ext>
                </a:extLst>
              </p:cNvPr>
              <p:cNvSpPr/>
              <p:nvPr/>
            </p:nvSpPr>
            <p:spPr>
              <a:xfrm>
                <a:off x="6553295" y="3117341"/>
                <a:ext cx="87837" cy="64664"/>
              </a:xfrm>
              <a:custGeom>
                <a:avLst/>
                <a:gdLst>
                  <a:gd name="connsiteX0" fmla="*/ 0 w 87837"/>
                  <a:gd name="connsiteY0" fmla="*/ 0 h 64664"/>
                  <a:gd name="connsiteX1" fmla="*/ 22860 w 87837"/>
                  <a:gd name="connsiteY1" fmla="*/ 53721 h 64664"/>
                  <a:gd name="connsiteX2" fmla="*/ 32004 w 87837"/>
                  <a:gd name="connsiteY2" fmla="*/ 62865 h 64664"/>
                  <a:gd name="connsiteX3" fmla="*/ 46387 w 87837"/>
                  <a:gd name="connsiteY3" fmla="*/ 54673 h 64664"/>
                  <a:gd name="connsiteX4" fmla="*/ 49530 w 87837"/>
                  <a:gd name="connsiteY4" fmla="*/ 10954 h 64664"/>
                  <a:gd name="connsiteX5" fmla="*/ 59341 w 87837"/>
                  <a:gd name="connsiteY5" fmla="*/ 54007 h 64664"/>
                  <a:gd name="connsiteX6" fmla="*/ 69056 w 87837"/>
                  <a:gd name="connsiteY6" fmla="*/ 64579 h 64664"/>
                  <a:gd name="connsiteX7" fmla="*/ 81820 w 87837"/>
                  <a:gd name="connsiteY7" fmla="*/ 54197 h 64664"/>
                  <a:gd name="connsiteX8" fmla="*/ 86296 w 87837"/>
                  <a:gd name="connsiteY8" fmla="*/ 95 h 6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837" h="64664">
                    <a:moveTo>
                      <a:pt x="0" y="0"/>
                    </a:moveTo>
                    <a:cubicBezTo>
                      <a:pt x="3524" y="15907"/>
                      <a:pt x="14859" y="39433"/>
                      <a:pt x="22860" y="53721"/>
                    </a:cubicBezTo>
                    <a:cubicBezTo>
                      <a:pt x="25051" y="57626"/>
                      <a:pt x="27718" y="61722"/>
                      <a:pt x="32004" y="62865"/>
                    </a:cubicBezTo>
                    <a:cubicBezTo>
                      <a:pt x="37719" y="64389"/>
                      <a:pt x="43434" y="59817"/>
                      <a:pt x="46387" y="54673"/>
                    </a:cubicBezTo>
                    <a:cubicBezTo>
                      <a:pt x="54007" y="41815"/>
                      <a:pt x="51911" y="25718"/>
                      <a:pt x="49530" y="10954"/>
                    </a:cubicBezTo>
                    <a:cubicBezTo>
                      <a:pt x="50482" y="25718"/>
                      <a:pt x="53816" y="40291"/>
                      <a:pt x="59341" y="54007"/>
                    </a:cubicBezTo>
                    <a:cubicBezTo>
                      <a:pt x="61150" y="58674"/>
                      <a:pt x="64103" y="63818"/>
                      <a:pt x="69056" y="64579"/>
                    </a:cubicBezTo>
                    <a:cubicBezTo>
                      <a:pt x="74867" y="65437"/>
                      <a:pt x="79534" y="59627"/>
                      <a:pt x="81820" y="54197"/>
                    </a:cubicBezTo>
                    <a:cubicBezTo>
                      <a:pt x="86868" y="42386"/>
                      <a:pt x="89821" y="12478"/>
                      <a:pt x="86296" y="95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5" name="Freeform: Shape 19264">
                <a:extLst>
                  <a:ext uri="{FF2B5EF4-FFF2-40B4-BE49-F238E27FC236}">
                    <a16:creationId xmlns:a16="http://schemas.microsoft.com/office/drawing/2014/main" id="{D095159D-4735-4EF8-BA0E-4D5E55B8727B}"/>
                  </a:ext>
                </a:extLst>
              </p:cNvPr>
              <p:cNvSpPr/>
              <p:nvPr/>
            </p:nvSpPr>
            <p:spPr>
              <a:xfrm>
                <a:off x="6550459" y="3113844"/>
                <a:ext cx="95725" cy="72900"/>
              </a:xfrm>
              <a:custGeom>
                <a:avLst/>
                <a:gdLst>
                  <a:gd name="connsiteX0" fmla="*/ 73 w 95725"/>
                  <a:gd name="connsiteY0" fmla="*/ 4259 h 72900"/>
                  <a:gd name="connsiteX1" fmla="*/ 34363 w 95725"/>
                  <a:gd name="connsiteY1" fmla="*/ 70553 h 72900"/>
                  <a:gd name="connsiteX2" fmla="*/ 56652 w 95725"/>
                  <a:gd name="connsiteY2" fmla="*/ 13213 h 72900"/>
                  <a:gd name="connsiteX3" fmla="*/ 48174 w 95725"/>
                  <a:gd name="connsiteY3" fmla="*/ 14356 h 72900"/>
                  <a:gd name="connsiteX4" fmla="*/ 81988 w 95725"/>
                  <a:gd name="connsiteY4" fmla="*/ 69125 h 72900"/>
                  <a:gd name="connsiteX5" fmla="*/ 92751 w 95725"/>
                  <a:gd name="connsiteY5" fmla="*/ 2545 h 72900"/>
                  <a:gd name="connsiteX6" fmla="*/ 85512 w 95725"/>
                  <a:gd name="connsiteY6" fmla="*/ 3497 h 72900"/>
                  <a:gd name="connsiteX7" fmla="*/ 83798 w 95725"/>
                  <a:gd name="connsiteY7" fmla="*/ 44741 h 72900"/>
                  <a:gd name="connsiteX8" fmla="*/ 81893 w 95725"/>
                  <a:gd name="connsiteY8" fmla="*/ 51980 h 72900"/>
                  <a:gd name="connsiteX9" fmla="*/ 64367 w 95725"/>
                  <a:gd name="connsiteY9" fmla="*/ 50265 h 72900"/>
                  <a:gd name="connsiteX10" fmla="*/ 56747 w 95725"/>
                  <a:gd name="connsiteY10" fmla="*/ 14356 h 72900"/>
                  <a:gd name="connsiteX11" fmla="*/ 48270 w 95725"/>
                  <a:gd name="connsiteY11" fmla="*/ 15499 h 72900"/>
                  <a:gd name="connsiteX12" fmla="*/ 49317 w 95725"/>
                  <a:gd name="connsiteY12" fmla="*/ 46836 h 72900"/>
                  <a:gd name="connsiteX13" fmla="*/ 30553 w 95725"/>
                  <a:gd name="connsiteY13" fmla="*/ 58457 h 72900"/>
                  <a:gd name="connsiteX14" fmla="*/ 22076 w 95725"/>
                  <a:gd name="connsiteY14" fmla="*/ 46455 h 72900"/>
                  <a:gd name="connsiteX15" fmla="*/ 5693 w 95725"/>
                  <a:gd name="connsiteY15" fmla="*/ 2831 h 72900"/>
                  <a:gd name="connsiteX16" fmla="*/ 73 w 95725"/>
                  <a:gd name="connsiteY16" fmla="*/ 4259 h 72900"/>
                  <a:gd name="connsiteX17" fmla="*/ 73 w 95725"/>
                  <a:gd name="connsiteY17" fmla="*/ 4259 h 7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725" h="72900">
                    <a:moveTo>
                      <a:pt x="73" y="4259"/>
                    </a:moveTo>
                    <a:cubicBezTo>
                      <a:pt x="3693" y="23309"/>
                      <a:pt x="10741" y="65219"/>
                      <a:pt x="34363" y="70553"/>
                    </a:cubicBezTo>
                    <a:cubicBezTo>
                      <a:pt x="62367" y="76840"/>
                      <a:pt x="58842" y="27500"/>
                      <a:pt x="56652" y="13213"/>
                    </a:cubicBezTo>
                    <a:cubicBezTo>
                      <a:pt x="55890" y="8450"/>
                      <a:pt x="47793" y="9498"/>
                      <a:pt x="48174" y="14356"/>
                    </a:cubicBezTo>
                    <a:cubicBezTo>
                      <a:pt x="49317" y="27310"/>
                      <a:pt x="56366" y="88556"/>
                      <a:pt x="81988" y="69125"/>
                    </a:cubicBezTo>
                    <a:cubicBezTo>
                      <a:pt x="97228" y="57504"/>
                      <a:pt x="98085" y="18737"/>
                      <a:pt x="92751" y="2545"/>
                    </a:cubicBezTo>
                    <a:cubicBezTo>
                      <a:pt x="91513" y="-1170"/>
                      <a:pt x="84941" y="-789"/>
                      <a:pt x="85512" y="3497"/>
                    </a:cubicBezTo>
                    <a:cubicBezTo>
                      <a:pt x="87227" y="17309"/>
                      <a:pt x="86846" y="31120"/>
                      <a:pt x="83798" y="44741"/>
                    </a:cubicBezTo>
                    <a:cubicBezTo>
                      <a:pt x="83322" y="46931"/>
                      <a:pt x="83036" y="49979"/>
                      <a:pt x="81893" y="51980"/>
                    </a:cubicBezTo>
                    <a:cubicBezTo>
                      <a:pt x="73701" y="66362"/>
                      <a:pt x="67415" y="58742"/>
                      <a:pt x="64367" y="50265"/>
                    </a:cubicBezTo>
                    <a:cubicBezTo>
                      <a:pt x="60176" y="38645"/>
                      <a:pt x="57985" y="26643"/>
                      <a:pt x="56747" y="14356"/>
                    </a:cubicBezTo>
                    <a:cubicBezTo>
                      <a:pt x="53889" y="14737"/>
                      <a:pt x="51127" y="15118"/>
                      <a:pt x="48270" y="15499"/>
                    </a:cubicBezTo>
                    <a:cubicBezTo>
                      <a:pt x="49889" y="25500"/>
                      <a:pt x="51889" y="36740"/>
                      <a:pt x="49317" y="46836"/>
                    </a:cubicBezTo>
                    <a:cubicBezTo>
                      <a:pt x="47317" y="54742"/>
                      <a:pt x="39697" y="61790"/>
                      <a:pt x="30553" y="58457"/>
                    </a:cubicBezTo>
                    <a:cubicBezTo>
                      <a:pt x="27029" y="57123"/>
                      <a:pt x="23695" y="49503"/>
                      <a:pt x="22076" y="46455"/>
                    </a:cubicBezTo>
                    <a:cubicBezTo>
                      <a:pt x="14646" y="32739"/>
                      <a:pt x="9598" y="17785"/>
                      <a:pt x="5693" y="2831"/>
                    </a:cubicBezTo>
                    <a:cubicBezTo>
                      <a:pt x="4740" y="-979"/>
                      <a:pt x="-689" y="545"/>
                      <a:pt x="73" y="4259"/>
                    </a:cubicBezTo>
                    <a:lnTo>
                      <a:pt x="73" y="42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6" name="Freeform: Shape 19265">
                <a:extLst>
                  <a:ext uri="{FF2B5EF4-FFF2-40B4-BE49-F238E27FC236}">
                    <a16:creationId xmlns:a16="http://schemas.microsoft.com/office/drawing/2014/main" id="{B20E21E5-FF95-47A7-82A7-99A0195D1F63}"/>
                  </a:ext>
                </a:extLst>
              </p:cNvPr>
              <p:cNvSpPr/>
              <p:nvPr/>
            </p:nvSpPr>
            <p:spPr>
              <a:xfrm>
                <a:off x="6202870" y="3447954"/>
                <a:ext cx="95059" cy="268042"/>
              </a:xfrm>
              <a:custGeom>
                <a:avLst/>
                <a:gdLst>
                  <a:gd name="connsiteX0" fmla="*/ 0 w 95059"/>
                  <a:gd name="connsiteY0" fmla="*/ 254127 h 268042"/>
                  <a:gd name="connsiteX1" fmla="*/ 29908 w 95059"/>
                  <a:gd name="connsiteY1" fmla="*/ 58769 h 268042"/>
                  <a:gd name="connsiteX2" fmla="*/ 74486 w 95059"/>
                  <a:gd name="connsiteY2" fmla="*/ 0 h 268042"/>
                  <a:gd name="connsiteX3" fmla="*/ 95059 w 95059"/>
                  <a:gd name="connsiteY3" fmla="*/ 69152 h 268042"/>
                  <a:gd name="connsiteX4" fmla="*/ 75629 w 95059"/>
                  <a:gd name="connsiteY4" fmla="*/ 264795 h 268042"/>
                  <a:gd name="connsiteX5" fmla="*/ 0 w 95059"/>
                  <a:gd name="connsiteY5" fmla="*/ 254127 h 26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059" h="268042">
                    <a:moveTo>
                      <a:pt x="0" y="254127"/>
                    </a:moveTo>
                    <a:lnTo>
                      <a:pt x="29908" y="58769"/>
                    </a:lnTo>
                    <a:lnTo>
                      <a:pt x="74486" y="0"/>
                    </a:lnTo>
                    <a:lnTo>
                      <a:pt x="95059" y="69152"/>
                    </a:lnTo>
                    <a:lnTo>
                      <a:pt x="75629" y="264795"/>
                    </a:lnTo>
                    <a:cubicBezTo>
                      <a:pt x="75533" y="264795"/>
                      <a:pt x="30956" y="276987"/>
                      <a:pt x="0" y="254127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7" name="Freeform: Shape 19266">
                <a:extLst>
                  <a:ext uri="{FF2B5EF4-FFF2-40B4-BE49-F238E27FC236}">
                    <a16:creationId xmlns:a16="http://schemas.microsoft.com/office/drawing/2014/main" id="{E3F04543-A41B-4B06-8B02-BF11C02DF30B}"/>
                  </a:ext>
                </a:extLst>
              </p:cNvPr>
              <p:cNvSpPr/>
              <p:nvPr/>
            </p:nvSpPr>
            <p:spPr>
              <a:xfrm>
                <a:off x="6232683" y="3474909"/>
                <a:ext cx="65151" cy="42195"/>
              </a:xfrm>
              <a:custGeom>
                <a:avLst/>
                <a:gdLst>
                  <a:gd name="connsiteX0" fmla="*/ 24098 w 65151"/>
                  <a:gd name="connsiteY0" fmla="*/ 0 h 42195"/>
                  <a:gd name="connsiteX1" fmla="*/ 52959 w 65151"/>
                  <a:gd name="connsiteY1" fmla="*/ 2762 h 42195"/>
                  <a:gd name="connsiteX2" fmla="*/ 65151 w 65151"/>
                  <a:gd name="connsiteY2" fmla="*/ 42196 h 42195"/>
                  <a:gd name="connsiteX3" fmla="*/ 0 w 65151"/>
                  <a:gd name="connsiteY3" fmla="*/ 31718 h 42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151" h="42195">
                    <a:moveTo>
                      <a:pt x="24098" y="0"/>
                    </a:moveTo>
                    <a:lnTo>
                      <a:pt x="52959" y="2762"/>
                    </a:lnTo>
                    <a:lnTo>
                      <a:pt x="65151" y="42196"/>
                    </a:lnTo>
                    <a:lnTo>
                      <a:pt x="0" y="3171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8" name="Freeform: Shape 19267">
                <a:extLst>
                  <a:ext uri="{FF2B5EF4-FFF2-40B4-BE49-F238E27FC236}">
                    <a16:creationId xmlns:a16="http://schemas.microsoft.com/office/drawing/2014/main" id="{7FB121AD-92CE-4B42-8BB0-11839362FC37}"/>
                  </a:ext>
                </a:extLst>
              </p:cNvPr>
              <p:cNvSpPr/>
              <p:nvPr/>
            </p:nvSpPr>
            <p:spPr>
              <a:xfrm>
                <a:off x="6202870" y="3685663"/>
                <a:ext cx="74961" cy="31845"/>
              </a:xfrm>
              <a:custGeom>
                <a:avLst/>
                <a:gdLst>
                  <a:gd name="connsiteX0" fmla="*/ 74962 w 74961"/>
                  <a:gd name="connsiteY0" fmla="*/ 27371 h 31845"/>
                  <a:gd name="connsiteX1" fmla="*/ 41434 w 74961"/>
                  <a:gd name="connsiteY1" fmla="*/ 511 h 31845"/>
                  <a:gd name="connsiteX2" fmla="*/ 0 w 74961"/>
                  <a:gd name="connsiteY2" fmla="*/ 16322 h 31845"/>
                  <a:gd name="connsiteX3" fmla="*/ 37814 w 74961"/>
                  <a:gd name="connsiteY3" fmla="*/ 30895 h 31845"/>
                  <a:gd name="connsiteX4" fmla="*/ 74962 w 74961"/>
                  <a:gd name="connsiteY4" fmla="*/ 27371 h 3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961" h="31845">
                    <a:moveTo>
                      <a:pt x="74962" y="27371"/>
                    </a:moveTo>
                    <a:cubicBezTo>
                      <a:pt x="69247" y="13560"/>
                      <a:pt x="56102" y="3082"/>
                      <a:pt x="41434" y="511"/>
                    </a:cubicBezTo>
                    <a:cubicBezTo>
                      <a:pt x="26765" y="-2061"/>
                      <a:pt x="10192" y="5368"/>
                      <a:pt x="0" y="16322"/>
                    </a:cubicBezTo>
                    <a:cubicBezTo>
                      <a:pt x="0" y="16322"/>
                      <a:pt x="8954" y="27181"/>
                      <a:pt x="37814" y="30895"/>
                    </a:cubicBezTo>
                    <a:cubicBezTo>
                      <a:pt x="63151" y="34324"/>
                      <a:pt x="74962" y="27371"/>
                      <a:pt x="74962" y="2737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9" name="Freeform: Shape 19268">
                <a:extLst>
                  <a:ext uri="{FF2B5EF4-FFF2-40B4-BE49-F238E27FC236}">
                    <a16:creationId xmlns:a16="http://schemas.microsoft.com/office/drawing/2014/main" id="{63D46090-AA4C-43AD-B006-3CDBD7837C9E}"/>
                  </a:ext>
                </a:extLst>
              </p:cNvPr>
              <p:cNvSpPr/>
              <p:nvPr/>
            </p:nvSpPr>
            <p:spPr>
              <a:xfrm>
                <a:off x="6220774" y="3507771"/>
                <a:ext cx="29070" cy="182765"/>
              </a:xfrm>
              <a:custGeom>
                <a:avLst/>
                <a:gdLst>
                  <a:gd name="connsiteX0" fmla="*/ 2384 w 29070"/>
                  <a:gd name="connsiteY0" fmla="*/ 181928 h 182765"/>
                  <a:gd name="connsiteX1" fmla="*/ 29054 w 29070"/>
                  <a:gd name="connsiteY1" fmla="*/ 1714 h 182765"/>
                  <a:gd name="connsiteX2" fmla="*/ 25435 w 29070"/>
                  <a:gd name="connsiteY2" fmla="*/ 1714 h 182765"/>
                  <a:gd name="connsiteX3" fmla="*/ 3 w 29070"/>
                  <a:gd name="connsiteY3" fmla="*/ 181642 h 182765"/>
                  <a:gd name="connsiteX4" fmla="*/ 2384 w 29070"/>
                  <a:gd name="connsiteY4" fmla="*/ 181928 h 182765"/>
                  <a:gd name="connsiteX5" fmla="*/ 2384 w 29070"/>
                  <a:gd name="connsiteY5" fmla="*/ 181928 h 18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70" h="182765">
                    <a:moveTo>
                      <a:pt x="2384" y="181928"/>
                    </a:moveTo>
                    <a:cubicBezTo>
                      <a:pt x="12576" y="122110"/>
                      <a:pt x="21148" y="61817"/>
                      <a:pt x="29054" y="1714"/>
                    </a:cubicBezTo>
                    <a:cubicBezTo>
                      <a:pt x="29340" y="-571"/>
                      <a:pt x="25816" y="-571"/>
                      <a:pt x="25435" y="1714"/>
                    </a:cubicBezTo>
                    <a:cubicBezTo>
                      <a:pt x="17434" y="61722"/>
                      <a:pt x="7432" y="121539"/>
                      <a:pt x="3" y="181642"/>
                    </a:cubicBezTo>
                    <a:cubicBezTo>
                      <a:pt x="-92" y="182880"/>
                      <a:pt x="2194" y="183261"/>
                      <a:pt x="2384" y="181928"/>
                    </a:cubicBezTo>
                    <a:lnTo>
                      <a:pt x="2384" y="18192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0" name="Freeform: Shape 19269">
                <a:extLst>
                  <a:ext uri="{FF2B5EF4-FFF2-40B4-BE49-F238E27FC236}">
                    <a16:creationId xmlns:a16="http://schemas.microsoft.com/office/drawing/2014/main" id="{D3B5512F-F44D-498C-9410-0F81EF7CB6F8}"/>
                  </a:ext>
                </a:extLst>
              </p:cNvPr>
              <p:cNvSpPr/>
              <p:nvPr/>
            </p:nvSpPr>
            <p:spPr>
              <a:xfrm>
                <a:off x="6245444" y="3513490"/>
                <a:ext cx="29072" cy="177768"/>
              </a:xfrm>
              <a:custGeom>
                <a:avLst/>
                <a:gdLst>
                  <a:gd name="connsiteX0" fmla="*/ 2384 w 29072"/>
                  <a:gd name="connsiteY0" fmla="*/ 176970 h 177768"/>
                  <a:gd name="connsiteX1" fmla="*/ 29054 w 29072"/>
                  <a:gd name="connsiteY1" fmla="*/ 1996 h 177768"/>
                  <a:gd name="connsiteX2" fmla="*/ 25911 w 29072"/>
                  <a:gd name="connsiteY2" fmla="*/ 1138 h 177768"/>
                  <a:gd name="connsiteX3" fmla="*/ 3 w 29072"/>
                  <a:gd name="connsiteY3" fmla="*/ 176684 h 177768"/>
                  <a:gd name="connsiteX4" fmla="*/ 2384 w 29072"/>
                  <a:gd name="connsiteY4" fmla="*/ 176970 h 177768"/>
                  <a:gd name="connsiteX5" fmla="*/ 2384 w 29072"/>
                  <a:gd name="connsiteY5" fmla="*/ 176970 h 17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72" h="177768">
                    <a:moveTo>
                      <a:pt x="2384" y="176970"/>
                    </a:moveTo>
                    <a:cubicBezTo>
                      <a:pt x="12385" y="118867"/>
                      <a:pt x="19720" y="60193"/>
                      <a:pt x="29054" y="1996"/>
                    </a:cubicBezTo>
                    <a:cubicBezTo>
                      <a:pt x="29340" y="-4"/>
                      <a:pt x="26197" y="-862"/>
                      <a:pt x="25911" y="1138"/>
                    </a:cubicBezTo>
                    <a:cubicBezTo>
                      <a:pt x="17720" y="59717"/>
                      <a:pt x="7528" y="118010"/>
                      <a:pt x="3" y="176684"/>
                    </a:cubicBezTo>
                    <a:cubicBezTo>
                      <a:pt x="-92" y="177923"/>
                      <a:pt x="2099" y="178208"/>
                      <a:pt x="2384" y="176970"/>
                    </a:cubicBezTo>
                    <a:lnTo>
                      <a:pt x="2384" y="1769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1" name="Freeform: Shape 19270">
                <a:extLst>
                  <a:ext uri="{FF2B5EF4-FFF2-40B4-BE49-F238E27FC236}">
                    <a16:creationId xmlns:a16="http://schemas.microsoft.com/office/drawing/2014/main" id="{1C4C6EA7-6F12-497A-B833-D48AC692537A}"/>
                  </a:ext>
                </a:extLst>
              </p:cNvPr>
              <p:cNvSpPr/>
              <p:nvPr/>
            </p:nvSpPr>
            <p:spPr>
              <a:xfrm>
                <a:off x="6269637" y="3515581"/>
                <a:ext cx="24213" cy="190846"/>
              </a:xfrm>
              <a:custGeom>
                <a:avLst/>
                <a:gdLst>
                  <a:gd name="connsiteX0" fmla="*/ 1909 w 24213"/>
                  <a:gd name="connsiteY0" fmla="*/ 190119 h 190846"/>
                  <a:gd name="connsiteX1" fmla="*/ 24197 w 24213"/>
                  <a:gd name="connsiteY1" fmla="*/ 1714 h 190846"/>
                  <a:gd name="connsiteX2" fmla="*/ 20673 w 24213"/>
                  <a:gd name="connsiteY2" fmla="*/ 1714 h 190846"/>
                  <a:gd name="connsiteX3" fmla="*/ 4 w 24213"/>
                  <a:gd name="connsiteY3" fmla="*/ 189833 h 190846"/>
                  <a:gd name="connsiteX4" fmla="*/ 1909 w 24213"/>
                  <a:gd name="connsiteY4" fmla="*/ 190119 h 190846"/>
                  <a:gd name="connsiteX5" fmla="*/ 1909 w 24213"/>
                  <a:gd name="connsiteY5" fmla="*/ 190119 h 190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13" h="190846">
                    <a:moveTo>
                      <a:pt x="1909" y="190119"/>
                    </a:moveTo>
                    <a:cubicBezTo>
                      <a:pt x="11148" y="127635"/>
                      <a:pt x="16863" y="64484"/>
                      <a:pt x="24197" y="1714"/>
                    </a:cubicBezTo>
                    <a:cubicBezTo>
                      <a:pt x="24483" y="-571"/>
                      <a:pt x="20863" y="-571"/>
                      <a:pt x="20673" y="1714"/>
                    </a:cubicBezTo>
                    <a:cubicBezTo>
                      <a:pt x="14005" y="64389"/>
                      <a:pt x="5147" y="126968"/>
                      <a:pt x="4" y="189833"/>
                    </a:cubicBezTo>
                    <a:cubicBezTo>
                      <a:pt x="-92" y="190976"/>
                      <a:pt x="1718" y="191262"/>
                      <a:pt x="1909" y="190119"/>
                    </a:cubicBezTo>
                    <a:lnTo>
                      <a:pt x="1909" y="19011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2" name="Freeform: Shape 19271">
                <a:extLst>
                  <a:ext uri="{FF2B5EF4-FFF2-40B4-BE49-F238E27FC236}">
                    <a16:creationId xmlns:a16="http://schemas.microsoft.com/office/drawing/2014/main" id="{27B987DF-0036-4BA9-B4C8-B0A0384D5954}"/>
                  </a:ext>
                </a:extLst>
              </p:cNvPr>
              <p:cNvSpPr/>
              <p:nvPr/>
            </p:nvSpPr>
            <p:spPr>
              <a:xfrm>
                <a:off x="6176676" y="3552907"/>
                <a:ext cx="110595" cy="113645"/>
              </a:xfrm>
              <a:custGeom>
                <a:avLst/>
                <a:gdLst>
                  <a:gd name="connsiteX0" fmla="*/ 0 w 110595"/>
                  <a:gd name="connsiteY0" fmla="*/ 51733 h 113645"/>
                  <a:gd name="connsiteX1" fmla="*/ 36767 w 110595"/>
                  <a:gd name="connsiteY1" fmla="*/ 37255 h 113645"/>
                  <a:gd name="connsiteX2" fmla="*/ 43529 w 110595"/>
                  <a:gd name="connsiteY2" fmla="*/ 394 h 113645"/>
                  <a:gd name="connsiteX3" fmla="*/ 52292 w 110595"/>
                  <a:gd name="connsiteY3" fmla="*/ 37255 h 113645"/>
                  <a:gd name="connsiteX4" fmla="*/ 100775 w 110595"/>
                  <a:gd name="connsiteY4" fmla="*/ 4299 h 113645"/>
                  <a:gd name="connsiteX5" fmla="*/ 70771 w 110595"/>
                  <a:gd name="connsiteY5" fmla="*/ 49066 h 113645"/>
                  <a:gd name="connsiteX6" fmla="*/ 109538 w 110595"/>
                  <a:gd name="connsiteY6" fmla="*/ 25825 h 113645"/>
                  <a:gd name="connsiteX7" fmla="*/ 72771 w 110595"/>
                  <a:gd name="connsiteY7" fmla="*/ 70117 h 113645"/>
                  <a:gd name="connsiteX8" fmla="*/ 103727 w 110595"/>
                  <a:gd name="connsiteY8" fmla="*/ 55543 h 113645"/>
                  <a:gd name="connsiteX9" fmla="*/ 15526 w 110595"/>
                  <a:gd name="connsiteY9" fmla="*/ 113646 h 113645"/>
                  <a:gd name="connsiteX10" fmla="*/ 0 w 110595"/>
                  <a:gd name="connsiteY10" fmla="*/ 51733 h 11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0595" h="113645">
                    <a:moveTo>
                      <a:pt x="0" y="51733"/>
                    </a:moveTo>
                    <a:lnTo>
                      <a:pt x="36767" y="37255"/>
                    </a:lnTo>
                    <a:lnTo>
                      <a:pt x="43529" y="394"/>
                    </a:lnTo>
                    <a:cubicBezTo>
                      <a:pt x="58102" y="-4464"/>
                      <a:pt x="52292" y="37255"/>
                      <a:pt x="52292" y="37255"/>
                    </a:cubicBezTo>
                    <a:cubicBezTo>
                      <a:pt x="52292" y="37255"/>
                      <a:pt x="98774" y="-4464"/>
                      <a:pt x="100775" y="4299"/>
                    </a:cubicBezTo>
                    <a:cubicBezTo>
                      <a:pt x="102679" y="13062"/>
                      <a:pt x="70771" y="49066"/>
                      <a:pt x="70771" y="49066"/>
                    </a:cubicBezTo>
                    <a:cubicBezTo>
                      <a:pt x="70771" y="49066"/>
                      <a:pt x="118205" y="5823"/>
                      <a:pt x="109538" y="25825"/>
                    </a:cubicBezTo>
                    <a:cubicBezTo>
                      <a:pt x="100775" y="45923"/>
                      <a:pt x="72771" y="70117"/>
                      <a:pt x="72771" y="70117"/>
                    </a:cubicBezTo>
                    <a:cubicBezTo>
                      <a:pt x="72771" y="70117"/>
                      <a:pt x="109538" y="42018"/>
                      <a:pt x="103727" y="55543"/>
                    </a:cubicBezTo>
                    <a:cubicBezTo>
                      <a:pt x="97917" y="69069"/>
                      <a:pt x="15526" y="113646"/>
                      <a:pt x="15526" y="113646"/>
                    </a:cubicBezTo>
                    <a:lnTo>
                      <a:pt x="0" y="5173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3" name="Freeform: Shape 19272">
                <a:extLst>
                  <a:ext uri="{FF2B5EF4-FFF2-40B4-BE49-F238E27FC236}">
                    <a16:creationId xmlns:a16="http://schemas.microsoft.com/office/drawing/2014/main" id="{03B0AB1D-444A-45BF-84F7-3D4170565AE1}"/>
                  </a:ext>
                </a:extLst>
              </p:cNvPr>
              <p:cNvSpPr/>
              <p:nvPr/>
            </p:nvSpPr>
            <p:spPr>
              <a:xfrm>
                <a:off x="5955717" y="3341035"/>
                <a:ext cx="242391" cy="407830"/>
              </a:xfrm>
              <a:custGeom>
                <a:avLst/>
                <a:gdLst>
                  <a:gd name="connsiteX0" fmla="*/ 123614 w 242391"/>
                  <a:gd name="connsiteY0" fmla="*/ 6811 h 407830"/>
                  <a:gd name="connsiteX1" fmla="*/ 361 w 242391"/>
                  <a:gd name="connsiteY1" fmla="*/ 294466 h 407830"/>
                  <a:gd name="connsiteX2" fmla="*/ 85609 w 242391"/>
                  <a:gd name="connsiteY2" fmla="*/ 404098 h 407830"/>
                  <a:gd name="connsiteX3" fmla="*/ 242391 w 242391"/>
                  <a:gd name="connsiteY3" fmla="*/ 341710 h 407830"/>
                  <a:gd name="connsiteX4" fmla="*/ 214959 w 242391"/>
                  <a:gd name="connsiteY4" fmla="*/ 256461 h 407830"/>
                  <a:gd name="connsiteX5" fmla="*/ 138854 w 242391"/>
                  <a:gd name="connsiteY5" fmla="*/ 257985 h 407830"/>
                  <a:gd name="connsiteX6" fmla="*/ 224103 w 242391"/>
                  <a:gd name="connsiteY6" fmla="*/ 113395 h 407830"/>
                  <a:gd name="connsiteX7" fmla="*/ 123614 w 242391"/>
                  <a:gd name="connsiteY7" fmla="*/ 6811 h 407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391" h="407830">
                    <a:moveTo>
                      <a:pt x="123614" y="6811"/>
                    </a:moveTo>
                    <a:cubicBezTo>
                      <a:pt x="123614" y="6811"/>
                      <a:pt x="3409" y="216837"/>
                      <a:pt x="361" y="294466"/>
                    </a:cubicBezTo>
                    <a:cubicBezTo>
                      <a:pt x="-2687" y="372094"/>
                      <a:pt x="12553" y="422291"/>
                      <a:pt x="85609" y="404098"/>
                    </a:cubicBezTo>
                    <a:cubicBezTo>
                      <a:pt x="158666" y="385810"/>
                      <a:pt x="242391" y="341710"/>
                      <a:pt x="242391" y="341710"/>
                    </a:cubicBezTo>
                    <a:lnTo>
                      <a:pt x="214959" y="256461"/>
                    </a:lnTo>
                    <a:lnTo>
                      <a:pt x="138854" y="257985"/>
                    </a:lnTo>
                    <a:lnTo>
                      <a:pt x="224103" y="113395"/>
                    </a:lnTo>
                    <a:cubicBezTo>
                      <a:pt x="224103" y="113395"/>
                      <a:pt x="245439" y="-32813"/>
                      <a:pt x="123614" y="681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4" name="Freeform: Shape 19273">
                <a:extLst>
                  <a:ext uri="{FF2B5EF4-FFF2-40B4-BE49-F238E27FC236}">
                    <a16:creationId xmlns:a16="http://schemas.microsoft.com/office/drawing/2014/main" id="{8EB63579-D531-463D-9AFD-4F7D5B68C92D}"/>
                  </a:ext>
                </a:extLst>
              </p:cNvPr>
              <p:cNvSpPr/>
              <p:nvPr/>
            </p:nvSpPr>
            <p:spPr>
              <a:xfrm>
                <a:off x="5950819" y="3292497"/>
                <a:ext cx="250859" cy="461861"/>
              </a:xfrm>
              <a:custGeom>
                <a:avLst/>
                <a:gdLst>
                  <a:gd name="connsiteX0" fmla="*/ 225857 w 250859"/>
                  <a:gd name="connsiteY0" fmla="*/ 160029 h 461861"/>
                  <a:gd name="connsiteX1" fmla="*/ 140608 w 250859"/>
                  <a:gd name="connsiteY1" fmla="*/ 304618 h 461861"/>
                  <a:gd name="connsiteX2" fmla="*/ 143751 w 250859"/>
                  <a:gd name="connsiteY2" fmla="*/ 310048 h 461861"/>
                  <a:gd name="connsiteX3" fmla="*/ 217761 w 250859"/>
                  <a:gd name="connsiteY3" fmla="*/ 308524 h 461861"/>
                  <a:gd name="connsiteX4" fmla="*/ 238144 w 250859"/>
                  <a:gd name="connsiteY4" fmla="*/ 373389 h 461861"/>
                  <a:gd name="connsiteX5" fmla="*/ 239001 w 250859"/>
                  <a:gd name="connsiteY5" fmla="*/ 390343 h 461861"/>
                  <a:gd name="connsiteX6" fmla="*/ 178613 w 250859"/>
                  <a:gd name="connsiteY6" fmla="*/ 418061 h 461861"/>
                  <a:gd name="connsiteX7" fmla="*/ 10211 w 250859"/>
                  <a:gd name="connsiteY7" fmla="*/ 387676 h 461861"/>
                  <a:gd name="connsiteX8" fmla="*/ 80029 w 250859"/>
                  <a:gd name="connsiteY8" fmla="*/ 154123 h 461861"/>
                  <a:gd name="connsiteX9" fmla="*/ 190138 w 250859"/>
                  <a:gd name="connsiteY9" fmla="*/ 7248 h 461861"/>
                  <a:gd name="connsiteX10" fmla="*/ 188233 w 250859"/>
                  <a:gd name="connsiteY10" fmla="*/ 295 h 461861"/>
                  <a:gd name="connsiteX11" fmla="*/ 100889 w 250859"/>
                  <a:gd name="connsiteY11" fmla="*/ 98212 h 461861"/>
                  <a:gd name="connsiteX12" fmla="*/ 7068 w 250859"/>
                  <a:gd name="connsiteY12" fmla="*/ 311095 h 461861"/>
                  <a:gd name="connsiteX13" fmla="*/ 39738 w 250859"/>
                  <a:gd name="connsiteY13" fmla="*/ 455780 h 461861"/>
                  <a:gd name="connsiteX14" fmla="*/ 249098 w 250859"/>
                  <a:gd name="connsiteY14" fmla="*/ 393391 h 461861"/>
                  <a:gd name="connsiteX15" fmla="*/ 250717 w 250859"/>
                  <a:gd name="connsiteY15" fmla="*/ 389296 h 461861"/>
                  <a:gd name="connsiteX16" fmla="*/ 223285 w 250859"/>
                  <a:gd name="connsiteY16" fmla="*/ 304047 h 461861"/>
                  <a:gd name="connsiteX17" fmla="*/ 219761 w 250859"/>
                  <a:gd name="connsiteY17" fmla="*/ 301380 h 461861"/>
                  <a:gd name="connsiteX18" fmla="*/ 151562 w 250859"/>
                  <a:gd name="connsiteY18" fmla="*/ 302713 h 461861"/>
                  <a:gd name="connsiteX19" fmla="*/ 148990 w 250859"/>
                  <a:gd name="connsiteY19" fmla="*/ 304618 h 461861"/>
                  <a:gd name="connsiteX20" fmla="*/ 163754 w 250859"/>
                  <a:gd name="connsiteY20" fmla="*/ 279663 h 461861"/>
                  <a:gd name="connsiteX21" fmla="*/ 232143 w 250859"/>
                  <a:gd name="connsiteY21" fmla="*/ 163744 h 461861"/>
                  <a:gd name="connsiteX22" fmla="*/ 225857 w 250859"/>
                  <a:gd name="connsiteY22" fmla="*/ 160029 h 461861"/>
                  <a:gd name="connsiteX23" fmla="*/ 225857 w 250859"/>
                  <a:gd name="connsiteY23" fmla="*/ 160029 h 461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0859" h="461861">
                    <a:moveTo>
                      <a:pt x="225857" y="160029"/>
                    </a:moveTo>
                    <a:cubicBezTo>
                      <a:pt x="197472" y="208225"/>
                      <a:pt x="168993" y="256422"/>
                      <a:pt x="140608" y="304618"/>
                    </a:cubicBezTo>
                    <a:cubicBezTo>
                      <a:pt x="139275" y="307000"/>
                      <a:pt x="140989" y="310143"/>
                      <a:pt x="143751" y="310048"/>
                    </a:cubicBezTo>
                    <a:cubicBezTo>
                      <a:pt x="160039" y="309762"/>
                      <a:pt x="204045" y="300808"/>
                      <a:pt x="217761" y="308524"/>
                    </a:cubicBezTo>
                    <a:cubicBezTo>
                      <a:pt x="222618" y="311286"/>
                      <a:pt x="236525" y="361864"/>
                      <a:pt x="238144" y="373389"/>
                    </a:cubicBezTo>
                    <a:cubicBezTo>
                      <a:pt x="240525" y="390724"/>
                      <a:pt x="243669" y="382723"/>
                      <a:pt x="239001" y="390343"/>
                    </a:cubicBezTo>
                    <a:cubicBezTo>
                      <a:pt x="231572" y="402535"/>
                      <a:pt x="191186" y="412822"/>
                      <a:pt x="178613" y="418061"/>
                    </a:cubicBezTo>
                    <a:cubicBezTo>
                      <a:pt x="118701" y="443207"/>
                      <a:pt x="21165" y="483879"/>
                      <a:pt x="10211" y="387676"/>
                    </a:cubicBezTo>
                    <a:cubicBezTo>
                      <a:pt x="781" y="304809"/>
                      <a:pt x="43929" y="225942"/>
                      <a:pt x="80029" y="154123"/>
                    </a:cubicBezTo>
                    <a:cubicBezTo>
                      <a:pt x="106128" y="102117"/>
                      <a:pt x="132131" y="31346"/>
                      <a:pt x="190138" y="7248"/>
                    </a:cubicBezTo>
                    <a:cubicBezTo>
                      <a:pt x="194424" y="5533"/>
                      <a:pt x="192519" y="-1515"/>
                      <a:pt x="188233" y="295"/>
                    </a:cubicBezTo>
                    <a:cubicBezTo>
                      <a:pt x="142323" y="19345"/>
                      <a:pt x="122987" y="56968"/>
                      <a:pt x="100889" y="98212"/>
                    </a:cubicBezTo>
                    <a:cubicBezTo>
                      <a:pt x="64980" y="165268"/>
                      <a:pt x="25260" y="236705"/>
                      <a:pt x="7068" y="311095"/>
                    </a:cubicBezTo>
                    <a:cubicBezTo>
                      <a:pt x="-3219" y="353291"/>
                      <a:pt x="-9125" y="434254"/>
                      <a:pt x="39738" y="455780"/>
                    </a:cubicBezTo>
                    <a:cubicBezTo>
                      <a:pt x="97746" y="481307"/>
                      <a:pt x="198139" y="419871"/>
                      <a:pt x="249098" y="393391"/>
                    </a:cubicBezTo>
                    <a:cubicBezTo>
                      <a:pt x="250431" y="392725"/>
                      <a:pt x="251193" y="390724"/>
                      <a:pt x="250717" y="389296"/>
                    </a:cubicBezTo>
                    <a:cubicBezTo>
                      <a:pt x="241573" y="360911"/>
                      <a:pt x="232429" y="332431"/>
                      <a:pt x="223285" y="304047"/>
                    </a:cubicBezTo>
                    <a:cubicBezTo>
                      <a:pt x="222809" y="302523"/>
                      <a:pt x="221380" y="301380"/>
                      <a:pt x="219761" y="301380"/>
                    </a:cubicBezTo>
                    <a:cubicBezTo>
                      <a:pt x="202425" y="301761"/>
                      <a:pt x="166707" y="309857"/>
                      <a:pt x="151562" y="302713"/>
                    </a:cubicBezTo>
                    <a:cubicBezTo>
                      <a:pt x="138894" y="296808"/>
                      <a:pt x="149657" y="312143"/>
                      <a:pt x="148990" y="304618"/>
                    </a:cubicBezTo>
                    <a:cubicBezTo>
                      <a:pt x="148514" y="299380"/>
                      <a:pt x="161182" y="284044"/>
                      <a:pt x="163754" y="279663"/>
                    </a:cubicBezTo>
                    <a:cubicBezTo>
                      <a:pt x="186519" y="240991"/>
                      <a:pt x="209283" y="202415"/>
                      <a:pt x="232143" y="163744"/>
                    </a:cubicBezTo>
                    <a:cubicBezTo>
                      <a:pt x="234525" y="159648"/>
                      <a:pt x="228238" y="156028"/>
                      <a:pt x="225857" y="160029"/>
                    </a:cubicBezTo>
                    <a:lnTo>
                      <a:pt x="225857" y="16002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5" name="Freeform: Shape 19274">
                <a:extLst>
                  <a:ext uri="{FF2B5EF4-FFF2-40B4-BE49-F238E27FC236}">
                    <a16:creationId xmlns:a16="http://schemas.microsoft.com/office/drawing/2014/main" id="{76D6ACF7-EEBF-4F04-9A9C-8EB79BDFFCE1}"/>
                  </a:ext>
                </a:extLst>
              </p:cNvPr>
              <p:cNvSpPr/>
              <p:nvPr/>
            </p:nvSpPr>
            <p:spPr>
              <a:xfrm>
                <a:off x="6039706" y="3595876"/>
                <a:ext cx="65075" cy="11436"/>
              </a:xfrm>
              <a:custGeom>
                <a:avLst/>
                <a:gdLst>
                  <a:gd name="connsiteX0" fmla="*/ 2572 w 65075"/>
                  <a:gd name="connsiteY0" fmla="*/ 11431 h 11436"/>
                  <a:gd name="connsiteX1" fmla="*/ 62580 w 65075"/>
                  <a:gd name="connsiteY1" fmla="*/ 6859 h 11436"/>
                  <a:gd name="connsiteX2" fmla="*/ 61627 w 65075"/>
                  <a:gd name="connsiteY2" fmla="*/ 1 h 11436"/>
                  <a:gd name="connsiteX3" fmla="*/ 2572 w 65075"/>
                  <a:gd name="connsiteY3" fmla="*/ 6097 h 11436"/>
                  <a:gd name="connsiteX4" fmla="*/ 2572 w 65075"/>
                  <a:gd name="connsiteY4" fmla="*/ 11431 h 11436"/>
                  <a:gd name="connsiteX5" fmla="*/ 2572 w 65075"/>
                  <a:gd name="connsiteY5" fmla="*/ 11431 h 1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075" h="11436">
                    <a:moveTo>
                      <a:pt x="2572" y="11431"/>
                    </a:moveTo>
                    <a:cubicBezTo>
                      <a:pt x="22479" y="10479"/>
                      <a:pt x="42768" y="9621"/>
                      <a:pt x="62580" y="6859"/>
                    </a:cubicBezTo>
                    <a:cubicBezTo>
                      <a:pt x="66485" y="6288"/>
                      <a:pt x="65533" y="-94"/>
                      <a:pt x="61627" y="1"/>
                    </a:cubicBezTo>
                    <a:cubicBezTo>
                      <a:pt x="41910" y="858"/>
                      <a:pt x="22099" y="3525"/>
                      <a:pt x="2572" y="6097"/>
                    </a:cubicBezTo>
                    <a:cubicBezTo>
                      <a:pt x="-762" y="6573"/>
                      <a:pt x="-952" y="11622"/>
                      <a:pt x="2572" y="11431"/>
                    </a:cubicBezTo>
                    <a:lnTo>
                      <a:pt x="2572" y="1143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6" name="Freeform: Shape 19275">
                <a:extLst>
                  <a:ext uri="{FF2B5EF4-FFF2-40B4-BE49-F238E27FC236}">
                    <a16:creationId xmlns:a16="http://schemas.microsoft.com/office/drawing/2014/main" id="{9AEB9458-7AB8-4DB0-99D0-63DA1A9CBCD4}"/>
                  </a:ext>
                </a:extLst>
              </p:cNvPr>
              <p:cNvSpPr/>
              <p:nvPr/>
            </p:nvSpPr>
            <p:spPr>
              <a:xfrm>
                <a:off x="6148750" y="3594190"/>
                <a:ext cx="31594" cy="102069"/>
              </a:xfrm>
              <a:custGeom>
                <a:avLst/>
                <a:gdLst>
                  <a:gd name="connsiteX0" fmla="*/ 18 w 31594"/>
                  <a:gd name="connsiteY0" fmla="*/ 2449 h 102069"/>
                  <a:gd name="connsiteX1" fmla="*/ 24212 w 31594"/>
                  <a:gd name="connsiteY1" fmla="*/ 99413 h 102069"/>
                  <a:gd name="connsiteX2" fmla="*/ 31451 w 31594"/>
                  <a:gd name="connsiteY2" fmla="*/ 97413 h 102069"/>
                  <a:gd name="connsiteX3" fmla="*/ 3733 w 31594"/>
                  <a:gd name="connsiteY3" fmla="*/ 1401 h 102069"/>
                  <a:gd name="connsiteX4" fmla="*/ 18 w 31594"/>
                  <a:gd name="connsiteY4" fmla="*/ 2449 h 102069"/>
                  <a:gd name="connsiteX5" fmla="*/ 18 w 31594"/>
                  <a:gd name="connsiteY5" fmla="*/ 2449 h 10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4" h="102069">
                    <a:moveTo>
                      <a:pt x="18" y="2449"/>
                    </a:moveTo>
                    <a:cubicBezTo>
                      <a:pt x="4686" y="35024"/>
                      <a:pt x="15163" y="67790"/>
                      <a:pt x="24212" y="99413"/>
                    </a:cubicBezTo>
                    <a:cubicBezTo>
                      <a:pt x="25545" y="104080"/>
                      <a:pt x="32689" y="102080"/>
                      <a:pt x="31451" y="97413"/>
                    </a:cubicBezTo>
                    <a:cubicBezTo>
                      <a:pt x="23355" y="65504"/>
                      <a:pt x="16020" y="31976"/>
                      <a:pt x="3733" y="1401"/>
                    </a:cubicBezTo>
                    <a:cubicBezTo>
                      <a:pt x="2876" y="-980"/>
                      <a:pt x="-267" y="-123"/>
                      <a:pt x="18" y="2449"/>
                    </a:cubicBezTo>
                    <a:lnTo>
                      <a:pt x="18" y="244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7" name="Freeform: Shape 19276">
                <a:extLst>
                  <a:ext uri="{FF2B5EF4-FFF2-40B4-BE49-F238E27FC236}">
                    <a16:creationId xmlns:a16="http://schemas.microsoft.com/office/drawing/2014/main" id="{B2DF5E2E-D6EA-44BB-914C-5A8B0BCCF4D7}"/>
                  </a:ext>
                </a:extLst>
              </p:cNvPr>
              <p:cNvSpPr/>
              <p:nvPr/>
            </p:nvSpPr>
            <p:spPr>
              <a:xfrm>
                <a:off x="6015079" y="3883340"/>
                <a:ext cx="388412" cy="14330"/>
              </a:xfrm>
              <a:custGeom>
                <a:avLst/>
                <a:gdLst>
                  <a:gd name="connsiteX0" fmla="*/ 1768 w 388412"/>
                  <a:gd name="connsiteY0" fmla="*/ 4859 h 14330"/>
                  <a:gd name="connsiteX1" fmla="*/ 384197 w 388412"/>
                  <a:gd name="connsiteY1" fmla="*/ 13337 h 14330"/>
                  <a:gd name="connsiteX2" fmla="*/ 384197 w 388412"/>
                  <a:gd name="connsiteY2" fmla="*/ 4573 h 14330"/>
                  <a:gd name="connsiteX3" fmla="*/ 2435 w 388412"/>
                  <a:gd name="connsiteY3" fmla="*/ 1 h 14330"/>
                  <a:gd name="connsiteX4" fmla="*/ 1768 w 388412"/>
                  <a:gd name="connsiteY4" fmla="*/ 4859 h 14330"/>
                  <a:gd name="connsiteX5" fmla="*/ 1768 w 388412"/>
                  <a:gd name="connsiteY5" fmla="*/ 4859 h 1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412" h="14330">
                    <a:moveTo>
                      <a:pt x="1768" y="4859"/>
                    </a:moveTo>
                    <a:cubicBezTo>
                      <a:pt x="127403" y="24767"/>
                      <a:pt x="257419" y="5907"/>
                      <a:pt x="384197" y="13337"/>
                    </a:cubicBezTo>
                    <a:cubicBezTo>
                      <a:pt x="389912" y="13622"/>
                      <a:pt x="389721" y="5050"/>
                      <a:pt x="384197" y="4573"/>
                    </a:cubicBezTo>
                    <a:cubicBezTo>
                      <a:pt x="257324" y="-6380"/>
                      <a:pt x="129689" y="8384"/>
                      <a:pt x="2435" y="1"/>
                    </a:cubicBezTo>
                    <a:cubicBezTo>
                      <a:pt x="-327" y="-94"/>
                      <a:pt x="-994" y="4478"/>
                      <a:pt x="1768" y="4859"/>
                    </a:cubicBezTo>
                    <a:lnTo>
                      <a:pt x="1768" y="48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8" name="Freeform: Shape 19277">
                <a:extLst>
                  <a:ext uri="{FF2B5EF4-FFF2-40B4-BE49-F238E27FC236}">
                    <a16:creationId xmlns:a16="http://schemas.microsoft.com/office/drawing/2014/main" id="{08F43792-87A5-424D-83A0-258E224B8C28}"/>
                  </a:ext>
                </a:extLst>
              </p:cNvPr>
              <p:cNvSpPr/>
              <p:nvPr/>
            </p:nvSpPr>
            <p:spPr>
              <a:xfrm>
                <a:off x="6013980" y="3750087"/>
                <a:ext cx="9916" cy="138112"/>
              </a:xfrm>
              <a:custGeom>
                <a:avLst/>
                <a:gdLst>
                  <a:gd name="connsiteX0" fmla="*/ 7058 w 9916"/>
                  <a:gd name="connsiteY0" fmla="*/ 135255 h 138112"/>
                  <a:gd name="connsiteX1" fmla="*/ 9916 w 9916"/>
                  <a:gd name="connsiteY1" fmla="*/ 4286 h 138112"/>
                  <a:gd name="connsiteX2" fmla="*/ 1057 w 9916"/>
                  <a:gd name="connsiteY2" fmla="*/ 4286 h 138112"/>
                  <a:gd name="connsiteX3" fmla="*/ 1153 w 9916"/>
                  <a:gd name="connsiteY3" fmla="*/ 135255 h 138112"/>
                  <a:gd name="connsiteX4" fmla="*/ 7058 w 9916"/>
                  <a:gd name="connsiteY4" fmla="*/ 135255 h 138112"/>
                  <a:gd name="connsiteX5" fmla="*/ 7058 w 9916"/>
                  <a:gd name="connsiteY5" fmla="*/ 135255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16" h="138112">
                    <a:moveTo>
                      <a:pt x="7058" y="135255"/>
                    </a:moveTo>
                    <a:cubicBezTo>
                      <a:pt x="10297" y="91821"/>
                      <a:pt x="9249" y="47815"/>
                      <a:pt x="9916" y="4286"/>
                    </a:cubicBezTo>
                    <a:cubicBezTo>
                      <a:pt x="10011" y="-1429"/>
                      <a:pt x="1057" y="-1429"/>
                      <a:pt x="1057" y="4286"/>
                    </a:cubicBezTo>
                    <a:cubicBezTo>
                      <a:pt x="772" y="47815"/>
                      <a:pt x="-1229" y="91821"/>
                      <a:pt x="1153" y="135255"/>
                    </a:cubicBezTo>
                    <a:cubicBezTo>
                      <a:pt x="1248" y="139065"/>
                      <a:pt x="6772" y="139065"/>
                      <a:pt x="7058" y="135255"/>
                    </a:cubicBezTo>
                    <a:lnTo>
                      <a:pt x="7058" y="1352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19279" name="Graphic 19209">
              <a:extLst>
                <a:ext uri="{FF2B5EF4-FFF2-40B4-BE49-F238E27FC236}">
                  <a16:creationId xmlns:a16="http://schemas.microsoft.com/office/drawing/2014/main" id="{3994023D-35DD-47DD-A374-668B765813EC}"/>
                </a:ext>
              </a:extLst>
            </p:cNvPr>
            <p:cNvGrpSpPr/>
            <p:nvPr/>
          </p:nvGrpSpPr>
          <p:grpSpPr>
            <a:xfrm>
              <a:off x="5438757" y="2547937"/>
              <a:ext cx="1245899" cy="1746362"/>
              <a:chOff x="5438757" y="2547937"/>
              <a:chExt cx="1245899" cy="1746362"/>
            </a:xfrm>
          </p:grpSpPr>
          <p:sp>
            <p:nvSpPr>
              <p:cNvPr id="19280" name="Freeform: Shape 19279">
                <a:extLst>
                  <a:ext uri="{FF2B5EF4-FFF2-40B4-BE49-F238E27FC236}">
                    <a16:creationId xmlns:a16="http://schemas.microsoft.com/office/drawing/2014/main" id="{C2AEEA69-6D03-426E-9715-696EA0E03676}"/>
                  </a:ext>
                </a:extLst>
              </p:cNvPr>
              <p:cNvSpPr/>
              <p:nvPr/>
            </p:nvSpPr>
            <p:spPr>
              <a:xfrm>
                <a:off x="5438757" y="3109013"/>
                <a:ext cx="1245899" cy="173777"/>
              </a:xfrm>
              <a:custGeom>
                <a:avLst/>
                <a:gdLst>
                  <a:gd name="connsiteX0" fmla="*/ 2875 w 1245899"/>
                  <a:gd name="connsiteY0" fmla="*/ 123867 h 173777"/>
                  <a:gd name="connsiteX1" fmla="*/ 205186 w 1245899"/>
                  <a:gd name="connsiteY1" fmla="*/ 29855 h 173777"/>
                  <a:gd name="connsiteX2" fmla="*/ 359205 w 1245899"/>
                  <a:gd name="connsiteY2" fmla="*/ 124248 h 173777"/>
                  <a:gd name="connsiteX3" fmla="*/ 634097 w 1245899"/>
                  <a:gd name="connsiteY3" fmla="*/ 131296 h 173777"/>
                  <a:gd name="connsiteX4" fmla="*/ 825930 w 1245899"/>
                  <a:gd name="connsiteY4" fmla="*/ 18806 h 173777"/>
                  <a:gd name="connsiteX5" fmla="*/ 1062055 w 1245899"/>
                  <a:gd name="connsiteY5" fmla="*/ 64621 h 173777"/>
                  <a:gd name="connsiteX6" fmla="*/ 1245697 w 1245899"/>
                  <a:gd name="connsiteY6" fmla="*/ 45762 h 173777"/>
                  <a:gd name="connsiteX7" fmla="*/ 1243125 w 1245899"/>
                  <a:gd name="connsiteY7" fmla="*/ 44238 h 173777"/>
                  <a:gd name="connsiteX8" fmla="*/ 1031003 w 1245899"/>
                  <a:gd name="connsiteY8" fmla="*/ 42904 h 173777"/>
                  <a:gd name="connsiteX9" fmla="*/ 884890 w 1245899"/>
                  <a:gd name="connsiteY9" fmla="*/ 899 h 173777"/>
                  <a:gd name="connsiteX10" fmla="*/ 536275 w 1245899"/>
                  <a:gd name="connsiteY10" fmla="*/ 168539 h 173777"/>
                  <a:gd name="connsiteX11" fmla="*/ 205948 w 1245899"/>
                  <a:gd name="connsiteY11" fmla="*/ 26902 h 173777"/>
                  <a:gd name="connsiteX12" fmla="*/ 208 w 1245899"/>
                  <a:gd name="connsiteY12" fmla="*/ 122343 h 173777"/>
                  <a:gd name="connsiteX13" fmla="*/ 2875 w 1245899"/>
                  <a:gd name="connsiteY13" fmla="*/ 123867 h 173777"/>
                  <a:gd name="connsiteX14" fmla="*/ 2875 w 1245899"/>
                  <a:gd name="connsiteY14" fmla="*/ 123867 h 17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45899" h="173777">
                    <a:moveTo>
                      <a:pt x="2875" y="123867"/>
                    </a:moveTo>
                    <a:cubicBezTo>
                      <a:pt x="44023" y="55096"/>
                      <a:pt x="124890" y="14234"/>
                      <a:pt x="205186" y="29855"/>
                    </a:cubicBezTo>
                    <a:cubicBezTo>
                      <a:pt x="266813" y="41761"/>
                      <a:pt x="311104" y="87767"/>
                      <a:pt x="359205" y="124248"/>
                    </a:cubicBezTo>
                    <a:cubicBezTo>
                      <a:pt x="449026" y="192351"/>
                      <a:pt x="537704" y="185874"/>
                      <a:pt x="634097" y="131296"/>
                    </a:cubicBezTo>
                    <a:cubicBezTo>
                      <a:pt x="698581" y="94720"/>
                      <a:pt x="755731" y="44714"/>
                      <a:pt x="825930" y="18806"/>
                    </a:cubicBezTo>
                    <a:cubicBezTo>
                      <a:pt x="918323" y="-15198"/>
                      <a:pt x="983188" y="21663"/>
                      <a:pt x="1062055" y="64621"/>
                    </a:cubicBezTo>
                    <a:cubicBezTo>
                      <a:pt x="1119872" y="96149"/>
                      <a:pt x="1207502" y="115389"/>
                      <a:pt x="1245697" y="45762"/>
                    </a:cubicBezTo>
                    <a:cubicBezTo>
                      <a:pt x="1246649" y="44047"/>
                      <a:pt x="1243982" y="42523"/>
                      <a:pt x="1243125" y="44238"/>
                    </a:cubicBezTo>
                    <a:cubicBezTo>
                      <a:pt x="1195976" y="130153"/>
                      <a:pt x="1091963" y="78242"/>
                      <a:pt x="1031003" y="42904"/>
                    </a:cubicBezTo>
                    <a:cubicBezTo>
                      <a:pt x="984617" y="16044"/>
                      <a:pt x="939849" y="-4626"/>
                      <a:pt x="884890" y="899"/>
                    </a:cubicBezTo>
                    <a:cubicBezTo>
                      <a:pt x="751540" y="14424"/>
                      <a:pt x="664862" y="141869"/>
                      <a:pt x="536275" y="168539"/>
                    </a:cubicBezTo>
                    <a:cubicBezTo>
                      <a:pt x="387018" y="199590"/>
                      <a:pt x="334916" y="51477"/>
                      <a:pt x="205948" y="26902"/>
                    </a:cubicBezTo>
                    <a:cubicBezTo>
                      <a:pt x="124033" y="11281"/>
                      <a:pt x="42308" y="52048"/>
                      <a:pt x="208" y="122343"/>
                    </a:cubicBezTo>
                    <a:cubicBezTo>
                      <a:pt x="-745" y="123962"/>
                      <a:pt x="1827" y="125486"/>
                      <a:pt x="2875" y="123867"/>
                    </a:cubicBezTo>
                    <a:lnTo>
                      <a:pt x="2875" y="123867"/>
                    </a:lnTo>
                    <a:close/>
                  </a:path>
                </a:pathLst>
              </a:custGeom>
              <a:solidFill>
                <a:srgbClr val="F5D4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9281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6369843" y="4156614"/>
                <a:ext cx="158429" cy="105346"/>
                <a:chOff x="6369843" y="4156614"/>
                <a:chExt cx="158429" cy="105346"/>
              </a:xfrm>
            </p:grpSpPr>
            <p:sp>
              <p:nvSpPr>
                <p:cNvPr id="19282" name="Freeform: Shape 19281">
                  <a:extLst>
                    <a:ext uri="{FF2B5EF4-FFF2-40B4-BE49-F238E27FC236}">
                      <a16:creationId xmlns:a16="http://schemas.microsoft.com/office/drawing/2014/main" id="{8BAE8549-2BAB-4C0F-8323-707EFD6C5AB3}"/>
                    </a:ext>
                  </a:extLst>
                </p:cNvPr>
                <p:cNvSpPr/>
                <p:nvPr/>
              </p:nvSpPr>
              <p:spPr>
                <a:xfrm>
                  <a:off x="6369843" y="4156614"/>
                  <a:ext cx="158037" cy="105346"/>
                </a:xfrm>
                <a:custGeom>
                  <a:avLst/>
                  <a:gdLst>
                    <a:gd name="connsiteX0" fmla="*/ 0 w 158037"/>
                    <a:gd name="connsiteY0" fmla="*/ 43243 h 105346"/>
                    <a:gd name="connsiteX1" fmla="*/ 36576 w 158037"/>
                    <a:gd name="connsiteY1" fmla="*/ 105346 h 105346"/>
                    <a:gd name="connsiteX2" fmla="*/ 157925 w 158037"/>
                    <a:gd name="connsiteY2" fmla="*/ 74962 h 105346"/>
                    <a:gd name="connsiteX3" fmla="*/ 102965 w 158037"/>
                    <a:gd name="connsiteY3" fmla="*/ 45053 h 105346"/>
                    <a:gd name="connsiteX4" fmla="*/ 86868 w 158037"/>
                    <a:gd name="connsiteY4" fmla="*/ 46577 h 105346"/>
                    <a:gd name="connsiteX5" fmla="*/ 66961 w 158037"/>
                    <a:gd name="connsiteY5" fmla="*/ 0 h 105346"/>
                    <a:gd name="connsiteX6" fmla="*/ 0 w 158037"/>
                    <a:gd name="connsiteY6" fmla="*/ 43243 h 105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8037" h="105346">
                      <a:moveTo>
                        <a:pt x="0" y="43243"/>
                      </a:moveTo>
                      <a:lnTo>
                        <a:pt x="36576" y="105346"/>
                      </a:lnTo>
                      <a:cubicBezTo>
                        <a:pt x="36576" y="105346"/>
                        <a:pt x="156019" y="80200"/>
                        <a:pt x="157925" y="74962"/>
                      </a:cubicBezTo>
                      <a:cubicBezTo>
                        <a:pt x="159734" y="69723"/>
                        <a:pt x="139732" y="49530"/>
                        <a:pt x="102965" y="45053"/>
                      </a:cubicBezTo>
                      <a:lnTo>
                        <a:pt x="86868" y="46577"/>
                      </a:lnTo>
                      <a:lnTo>
                        <a:pt x="66961" y="0"/>
                      </a:lnTo>
                      <a:lnTo>
                        <a:pt x="0" y="43243"/>
                      </a:lnTo>
                      <a:close/>
                    </a:path>
                  </a:pathLst>
                </a:custGeom>
                <a:solidFill>
                  <a:srgbClr val="F4CB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3" name="Freeform: Shape 19282">
                  <a:extLst>
                    <a:ext uri="{FF2B5EF4-FFF2-40B4-BE49-F238E27FC236}">
                      <a16:creationId xmlns:a16="http://schemas.microsoft.com/office/drawing/2014/main" id="{88F34E59-E88B-4011-B5BA-45AEC34754C3}"/>
                    </a:ext>
                  </a:extLst>
                </p:cNvPr>
                <p:cNvSpPr/>
                <p:nvPr/>
              </p:nvSpPr>
              <p:spPr>
                <a:xfrm>
                  <a:off x="6447538" y="4199721"/>
                  <a:ext cx="12027" cy="17622"/>
                </a:xfrm>
                <a:custGeom>
                  <a:avLst/>
                  <a:gdLst>
                    <a:gd name="connsiteX0" fmla="*/ 2982 w 12027"/>
                    <a:gd name="connsiteY0" fmla="*/ 16615 h 17622"/>
                    <a:gd name="connsiteX1" fmla="*/ 11650 w 12027"/>
                    <a:gd name="connsiteY1" fmla="*/ 2613 h 17622"/>
                    <a:gd name="connsiteX2" fmla="*/ 9554 w 12027"/>
                    <a:gd name="connsiteY2" fmla="*/ 517 h 17622"/>
                    <a:gd name="connsiteX3" fmla="*/ 125 w 12027"/>
                    <a:gd name="connsiteY3" fmla="*/ 15853 h 17622"/>
                    <a:gd name="connsiteX4" fmla="*/ 2982 w 12027"/>
                    <a:gd name="connsiteY4" fmla="*/ 16615 h 17622"/>
                    <a:gd name="connsiteX5" fmla="*/ 2982 w 12027"/>
                    <a:gd name="connsiteY5" fmla="*/ 166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027" h="17622">
                      <a:moveTo>
                        <a:pt x="2982" y="16615"/>
                      </a:moveTo>
                      <a:cubicBezTo>
                        <a:pt x="5173" y="11471"/>
                        <a:pt x="8030" y="6899"/>
                        <a:pt x="11650" y="2613"/>
                      </a:cubicBezTo>
                      <a:cubicBezTo>
                        <a:pt x="12888" y="1184"/>
                        <a:pt x="10793" y="-1007"/>
                        <a:pt x="9554" y="517"/>
                      </a:cubicBezTo>
                      <a:cubicBezTo>
                        <a:pt x="5554" y="5185"/>
                        <a:pt x="2506" y="10233"/>
                        <a:pt x="125" y="15853"/>
                      </a:cubicBezTo>
                      <a:cubicBezTo>
                        <a:pt x="-637" y="17567"/>
                        <a:pt x="2315" y="18424"/>
                        <a:pt x="2982" y="16615"/>
                      </a:cubicBezTo>
                      <a:lnTo>
                        <a:pt x="2982" y="166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4" name="Freeform: Shape 19283">
                  <a:extLst>
                    <a:ext uri="{FF2B5EF4-FFF2-40B4-BE49-F238E27FC236}">
                      <a16:creationId xmlns:a16="http://schemas.microsoft.com/office/drawing/2014/main" id="{4179D661-39C0-4D87-BB48-BF3C316455EA}"/>
                    </a:ext>
                  </a:extLst>
                </p:cNvPr>
                <p:cNvSpPr/>
                <p:nvPr/>
              </p:nvSpPr>
              <p:spPr>
                <a:xfrm>
                  <a:off x="6434426" y="4189172"/>
                  <a:ext cx="17893" cy="15259"/>
                </a:xfrm>
                <a:custGeom>
                  <a:avLst/>
                  <a:gdLst>
                    <a:gd name="connsiteX0" fmla="*/ 2474 w 17893"/>
                    <a:gd name="connsiteY0" fmla="*/ 14781 h 15259"/>
                    <a:gd name="connsiteX1" fmla="*/ 17142 w 17893"/>
                    <a:gd name="connsiteY1" fmla="*/ 2780 h 15259"/>
                    <a:gd name="connsiteX2" fmla="*/ 15618 w 17893"/>
                    <a:gd name="connsiteY2" fmla="*/ 208 h 15259"/>
                    <a:gd name="connsiteX3" fmla="*/ 378 w 17893"/>
                    <a:gd name="connsiteY3" fmla="*/ 12686 h 15259"/>
                    <a:gd name="connsiteX4" fmla="*/ 2474 w 17893"/>
                    <a:gd name="connsiteY4" fmla="*/ 14781 h 15259"/>
                    <a:gd name="connsiteX5" fmla="*/ 2474 w 17893"/>
                    <a:gd name="connsiteY5" fmla="*/ 14781 h 15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3" h="15259">
                      <a:moveTo>
                        <a:pt x="2474" y="14781"/>
                      </a:moveTo>
                      <a:cubicBezTo>
                        <a:pt x="6665" y="9828"/>
                        <a:pt x="11522" y="5923"/>
                        <a:pt x="17142" y="2780"/>
                      </a:cubicBezTo>
                      <a:cubicBezTo>
                        <a:pt x="18857" y="1827"/>
                        <a:pt x="17332" y="-744"/>
                        <a:pt x="15618" y="208"/>
                      </a:cubicBezTo>
                      <a:cubicBezTo>
                        <a:pt x="9713" y="3542"/>
                        <a:pt x="4759" y="7638"/>
                        <a:pt x="378" y="12686"/>
                      </a:cubicBezTo>
                      <a:cubicBezTo>
                        <a:pt x="-860" y="14115"/>
                        <a:pt x="1235" y="16210"/>
                        <a:pt x="2474" y="14781"/>
                      </a:cubicBezTo>
                      <a:lnTo>
                        <a:pt x="2474" y="147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5" name="Freeform: Shape 19284">
                  <a:extLst>
                    <a:ext uri="{FF2B5EF4-FFF2-40B4-BE49-F238E27FC236}">
                      <a16:creationId xmlns:a16="http://schemas.microsoft.com/office/drawing/2014/main" id="{0014A206-76C5-4EE0-9F86-8289B8A0075A}"/>
                    </a:ext>
                  </a:extLst>
                </p:cNvPr>
                <p:cNvSpPr/>
                <p:nvPr/>
              </p:nvSpPr>
              <p:spPr>
                <a:xfrm>
                  <a:off x="6465821" y="4202595"/>
                  <a:ext cx="8757" cy="18435"/>
                </a:xfrm>
                <a:custGeom>
                  <a:avLst/>
                  <a:gdLst>
                    <a:gd name="connsiteX0" fmla="*/ 2891 w 8757"/>
                    <a:gd name="connsiteY0" fmla="*/ 17360 h 18435"/>
                    <a:gd name="connsiteX1" fmla="*/ 8511 w 8757"/>
                    <a:gd name="connsiteY1" fmla="*/ 2215 h 18435"/>
                    <a:gd name="connsiteX2" fmla="*/ 5939 w 8757"/>
                    <a:gd name="connsiteY2" fmla="*/ 691 h 18435"/>
                    <a:gd name="connsiteX3" fmla="*/ 34 w 8757"/>
                    <a:gd name="connsiteY3" fmla="*/ 16598 h 18435"/>
                    <a:gd name="connsiteX4" fmla="*/ 2891 w 8757"/>
                    <a:gd name="connsiteY4" fmla="*/ 17360 h 18435"/>
                    <a:gd name="connsiteX5" fmla="*/ 2891 w 8757"/>
                    <a:gd name="connsiteY5" fmla="*/ 17360 h 18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57" h="18435">
                      <a:moveTo>
                        <a:pt x="2891" y="17360"/>
                      </a:moveTo>
                      <a:cubicBezTo>
                        <a:pt x="3653" y="11740"/>
                        <a:pt x="5463" y="6977"/>
                        <a:pt x="8511" y="2215"/>
                      </a:cubicBezTo>
                      <a:cubicBezTo>
                        <a:pt x="9559" y="596"/>
                        <a:pt x="6987" y="-928"/>
                        <a:pt x="5939" y="691"/>
                      </a:cubicBezTo>
                      <a:cubicBezTo>
                        <a:pt x="2796" y="5644"/>
                        <a:pt x="796" y="10788"/>
                        <a:pt x="34" y="16598"/>
                      </a:cubicBezTo>
                      <a:cubicBezTo>
                        <a:pt x="-347" y="18407"/>
                        <a:pt x="2606" y="19265"/>
                        <a:pt x="2891" y="17360"/>
                      </a:cubicBezTo>
                      <a:lnTo>
                        <a:pt x="2891" y="173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6" name="Freeform: Shape 19285">
                  <a:extLst>
                    <a:ext uri="{FF2B5EF4-FFF2-40B4-BE49-F238E27FC236}">
                      <a16:creationId xmlns:a16="http://schemas.microsoft.com/office/drawing/2014/main" id="{197BB923-2683-433E-A311-572704037AAD}"/>
                    </a:ext>
                  </a:extLst>
                </p:cNvPr>
                <p:cNvSpPr/>
                <p:nvPr/>
              </p:nvSpPr>
              <p:spPr>
                <a:xfrm>
                  <a:off x="6482233" y="4203262"/>
                  <a:ext cx="10666" cy="16742"/>
                </a:xfrm>
                <a:custGeom>
                  <a:avLst/>
                  <a:gdLst>
                    <a:gd name="connsiteX0" fmla="*/ 3053 w 10666"/>
                    <a:gd name="connsiteY0" fmla="*/ 15740 h 16742"/>
                    <a:gd name="connsiteX1" fmla="*/ 10387 w 10666"/>
                    <a:gd name="connsiteY1" fmla="*/ 2215 h 16742"/>
                    <a:gd name="connsiteX2" fmla="*/ 7815 w 10666"/>
                    <a:gd name="connsiteY2" fmla="*/ 691 h 16742"/>
                    <a:gd name="connsiteX3" fmla="*/ 100 w 10666"/>
                    <a:gd name="connsiteY3" fmla="*/ 14883 h 16742"/>
                    <a:gd name="connsiteX4" fmla="*/ 3053 w 10666"/>
                    <a:gd name="connsiteY4" fmla="*/ 15740 h 16742"/>
                    <a:gd name="connsiteX5" fmla="*/ 3053 w 10666"/>
                    <a:gd name="connsiteY5" fmla="*/ 15740 h 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66" h="16742">
                      <a:moveTo>
                        <a:pt x="3053" y="15740"/>
                      </a:moveTo>
                      <a:cubicBezTo>
                        <a:pt x="5053" y="10978"/>
                        <a:pt x="7529" y="6501"/>
                        <a:pt x="10387" y="2215"/>
                      </a:cubicBezTo>
                      <a:cubicBezTo>
                        <a:pt x="11530" y="596"/>
                        <a:pt x="8863" y="-928"/>
                        <a:pt x="7815" y="691"/>
                      </a:cubicBezTo>
                      <a:cubicBezTo>
                        <a:pt x="4767" y="5168"/>
                        <a:pt x="2196" y="9930"/>
                        <a:pt x="100" y="14883"/>
                      </a:cubicBezTo>
                      <a:cubicBezTo>
                        <a:pt x="-567" y="16693"/>
                        <a:pt x="2291" y="17550"/>
                        <a:pt x="3053" y="15740"/>
                      </a:cubicBezTo>
                      <a:lnTo>
                        <a:pt x="3053" y="157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7" name="Freeform: Shape 19286">
                  <a:extLst>
                    <a:ext uri="{FF2B5EF4-FFF2-40B4-BE49-F238E27FC236}">
                      <a16:creationId xmlns:a16="http://schemas.microsoft.com/office/drawing/2014/main" id="{1048E785-9D28-44F3-AFEC-A4657ACF0821}"/>
                    </a:ext>
                  </a:extLst>
                </p:cNvPr>
                <p:cNvSpPr/>
                <p:nvPr/>
              </p:nvSpPr>
              <p:spPr>
                <a:xfrm>
                  <a:off x="6389419" y="4225635"/>
                  <a:ext cx="51744" cy="24406"/>
                </a:xfrm>
                <a:custGeom>
                  <a:avLst/>
                  <a:gdLst>
                    <a:gd name="connsiteX0" fmla="*/ 2141 w 51744"/>
                    <a:gd name="connsiteY0" fmla="*/ 9560 h 24406"/>
                    <a:gd name="connsiteX1" fmla="*/ 48718 w 51744"/>
                    <a:gd name="connsiteY1" fmla="*/ 23372 h 24406"/>
                    <a:gd name="connsiteX2" fmla="*/ 51671 w 51744"/>
                    <a:gd name="connsiteY2" fmla="*/ 22610 h 24406"/>
                    <a:gd name="connsiteX3" fmla="*/ 712 w 51744"/>
                    <a:gd name="connsiteY3" fmla="*/ 6989 h 24406"/>
                    <a:gd name="connsiteX4" fmla="*/ 2141 w 51744"/>
                    <a:gd name="connsiteY4" fmla="*/ 9560 h 24406"/>
                    <a:gd name="connsiteX5" fmla="*/ 2141 w 51744"/>
                    <a:gd name="connsiteY5" fmla="*/ 9560 h 24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744" h="24406">
                      <a:moveTo>
                        <a:pt x="2141" y="9560"/>
                      </a:moveTo>
                      <a:cubicBezTo>
                        <a:pt x="18905" y="-2822"/>
                        <a:pt x="42241" y="2702"/>
                        <a:pt x="48718" y="23372"/>
                      </a:cubicBezTo>
                      <a:cubicBezTo>
                        <a:pt x="49290" y="25181"/>
                        <a:pt x="52243" y="24419"/>
                        <a:pt x="51671" y="22610"/>
                      </a:cubicBezTo>
                      <a:cubicBezTo>
                        <a:pt x="44718" y="226"/>
                        <a:pt x="19096" y="-6632"/>
                        <a:pt x="712" y="6989"/>
                      </a:cubicBezTo>
                      <a:cubicBezTo>
                        <a:pt x="-907" y="8036"/>
                        <a:pt x="522" y="10703"/>
                        <a:pt x="2141" y="9560"/>
                      </a:cubicBezTo>
                      <a:lnTo>
                        <a:pt x="2141" y="95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8" name="Freeform: Shape 19287">
                  <a:extLst>
                    <a:ext uri="{FF2B5EF4-FFF2-40B4-BE49-F238E27FC236}">
                      <a16:creationId xmlns:a16="http://schemas.microsoft.com/office/drawing/2014/main" id="{7E046855-1F32-4ED5-A560-38AD95F4C139}"/>
                    </a:ext>
                  </a:extLst>
                </p:cNvPr>
                <p:cNvSpPr/>
                <p:nvPr/>
              </p:nvSpPr>
              <p:spPr>
                <a:xfrm>
                  <a:off x="6402798" y="4230476"/>
                  <a:ext cx="125474" cy="29313"/>
                </a:xfrm>
                <a:custGeom>
                  <a:avLst/>
                  <a:gdLst>
                    <a:gd name="connsiteX0" fmla="*/ 1907 w 125474"/>
                    <a:gd name="connsiteY0" fmla="*/ 29294 h 29313"/>
                    <a:gd name="connsiteX1" fmla="*/ 124398 w 125474"/>
                    <a:gd name="connsiteY1" fmla="*/ 3005 h 29313"/>
                    <a:gd name="connsiteX2" fmla="*/ 123636 w 125474"/>
                    <a:gd name="connsiteY2" fmla="*/ 52 h 29313"/>
                    <a:gd name="connsiteX3" fmla="*/ 1145 w 125474"/>
                    <a:gd name="connsiteY3" fmla="*/ 26341 h 29313"/>
                    <a:gd name="connsiteX4" fmla="*/ 1907 w 125474"/>
                    <a:gd name="connsiteY4" fmla="*/ 29294 h 29313"/>
                    <a:gd name="connsiteX5" fmla="*/ 1907 w 125474"/>
                    <a:gd name="connsiteY5" fmla="*/ 29294 h 29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474" h="29313">
                      <a:moveTo>
                        <a:pt x="1907" y="29294"/>
                      </a:moveTo>
                      <a:cubicBezTo>
                        <a:pt x="43150" y="22245"/>
                        <a:pt x="83917" y="13482"/>
                        <a:pt x="124398" y="3005"/>
                      </a:cubicBezTo>
                      <a:cubicBezTo>
                        <a:pt x="126303" y="2528"/>
                        <a:pt x="125446" y="-424"/>
                        <a:pt x="123636" y="52"/>
                      </a:cubicBezTo>
                      <a:cubicBezTo>
                        <a:pt x="83155" y="10529"/>
                        <a:pt x="42388" y="19292"/>
                        <a:pt x="1145" y="26341"/>
                      </a:cubicBezTo>
                      <a:cubicBezTo>
                        <a:pt x="-856" y="26722"/>
                        <a:pt x="2" y="29579"/>
                        <a:pt x="1907" y="29294"/>
                      </a:cubicBezTo>
                      <a:lnTo>
                        <a:pt x="1907" y="292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9289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72275" y="4157090"/>
                <a:ext cx="108974" cy="137209"/>
                <a:chOff x="5872275" y="4157090"/>
                <a:chExt cx="108974" cy="137209"/>
              </a:xfrm>
            </p:grpSpPr>
            <p:sp>
              <p:nvSpPr>
                <p:cNvPr id="19290" name="Freeform: Shape 19289">
                  <a:extLst>
                    <a:ext uri="{FF2B5EF4-FFF2-40B4-BE49-F238E27FC236}">
                      <a16:creationId xmlns:a16="http://schemas.microsoft.com/office/drawing/2014/main" id="{26789E78-65B4-457E-8E04-B8C3F846C54C}"/>
                    </a:ext>
                  </a:extLst>
                </p:cNvPr>
                <p:cNvSpPr/>
                <p:nvPr/>
              </p:nvSpPr>
              <p:spPr>
                <a:xfrm>
                  <a:off x="5872543" y="4157090"/>
                  <a:ext cx="108706" cy="136262"/>
                </a:xfrm>
                <a:custGeom>
                  <a:avLst/>
                  <a:gdLst>
                    <a:gd name="connsiteX0" fmla="*/ 19717 w 108706"/>
                    <a:gd name="connsiteY0" fmla="*/ 0 h 136262"/>
                    <a:gd name="connsiteX1" fmla="*/ 0 w 108706"/>
                    <a:gd name="connsiteY1" fmla="*/ 69342 h 136262"/>
                    <a:gd name="connsiteX2" fmla="*/ 105727 w 108706"/>
                    <a:gd name="connsiteY2" fmla="*/ 136208 h 136262"/>
                    <a:gd name="connsiteX3" fmla="*/ 89535 w 108706"/>
                    <a:gd name="connsiteY3" fmla="*/ 75819 h 136262"/>
                    <a:gd name="connsiteX4" fmla="*/ 77343 w 108706"/>
                    <a:gd name="connsiteY4" fmla="*/ 65246 h 136262"/>
                    <a:gd name="connsiteX5" fmla="*/ 97345 w 108706"/>
                    <a:gd name="connsiteY5" fmla="*/ 18669 h 136262"/>
                    <a:gd name="connsiteX6" fmla="*/ 19717 w 108706"/>
                    <a:gd name="connsiteY6" fmla="*/ 0 h 136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706" h="136262">
                      <a:moveTo>
                        <a:pt x="19717" y="0"/>
                      </a:moveTo>
                      <a:lnTo>
                        <a:pt x="0" y="69342"/>
                      </a:lnTo>
                      <a:cubicBezTo>
                        <a:pt x="0" y="69342"/>
                        <a:pt x="100584" y="138493"/>
                        <a:pt x="105727" y="136208"/>
                      </a:cubicBezTo>
                      <a:cubicBezTo>
                        <a:pt x="110871" y="133921"/>
                        <a:pt x="111538" y="105442"/>
                        <a:pt x="89535" y="75819"/>
                      </a:cubicBezTo>
                      <a:lnTo>
                        <a:pt x="77343" y="65246"/>
                      </a:lnTo>
                      <a:lnTo>
                        <a:pt x="97345" y="18669"/>
                      </a:lnTo>
                      <a:lnTo>
                        <a:pt x="19717" y="0"/>
                      </a:lnTo>
                      <a:close/>
                    </a:path>
                  </a:pathLst>
                </a:custGeom>
                <a:solidFill>
                  <a:srgbClr val="F4CB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1" name="Freeform: Shape 19290">
                  <a:extLst>
                    <a:ext uri="{FF2B5EF4-FFF2-40B4-BE49-F238E27FC236}">
                      <a16:creationId xmlns:a16="http://schemas.microsoft.com/office/drawing/2014/main" id="{FF44F7B5-52DF-4562-9EA5-8D6BD6FDAAD4}"/>
                    </a:ext>
                  </a:extLst>
                </p:cNvPr>
                <p:cNvSpPr/>
                <p:nvPr/>
              </p:nvSpPr>
              <p:spPr>
                <a:xfrm>
                  <a:off x="5933808" y="4220429"/>
                  <a:ext cx="19697" cy="6671"/>
                </a:xfrm>
                <a:custGeom>
                  <a:avLst/>
                  <a:gdLst>
                    <a:gd name="connsiteX0" fmla="*/ 1886 w 19697"/>
                    <a:gd name="connsiteY0" fmla="*/ 6574 h 6671"/>
                    <a:gd name="connsiteX1" fmla="*/ 18269 w 19697"/>
                    <a:gd name="connsiteY1" fmla="*/ 3050 h 6671"/>
                    <a:gd name="connsiteX2" fmla="*/ 18269 w 19697"/>
                    <a:gd name="connsiteY2" fmla="*/ 2 h 6671"/>
                    <a:gd name="connsiteX3" fmla="*/ 1029 w 19697"/>
                    <a:gd name="connsiteY3" fmla="*/ 3622 h 6671"/>
                    <a:gd name="connsiteX4" fmla="*/ 1886 w 19697"/>
                    <a:gd name="connsiteY4" fmla="*/ 6574 h 6671"/>
                    <a:gd name="connsiteX5" fmla="*/ 1886 w 19697"/>
                    <a:gd name="connsiteY5" fmla="*/ 6574 h 6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697" h="6671">
                      <a:moveTo>
                        <a:pt x="1886" y="6574"/>
                      </a:moveTo>
                      <a:cubicBezTo>
                        <a:pt x="7315" y="4574"/>
                        <a:pt x="12554" y="3431"/>
                        <a:pt x="18269" y="3050"/>
                      </a:cubicBezTo>
                      <a:cubicBezTo>
                        <a:pt x="20174" y="2955"/>
                        <a:pt x="20174" y="-93"/>
                        <a:pt x="18269" y="2"/>
                      </a:cubicBezTo>
                      <a:cubicBezTo>
                        <a:pt x="12268" y="383"/>
                        <a:pt x="6649" y="1526"/>
                        <a:pt x="1029" y="3622"/>
                      </a:cubicBezTo>
                      <a:cubicBezTo>
                        <a:pt x="-781" y="4288"/>
                        <a:pt x="-19" y="7241"/>
                        <a:pt x="1886" y="6574"/>
                      </a:cubicBezTo>
                      <a:lnTo>
                        <a:pt x="1886" y="65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2" name="Freeform: Shape 19291">
                  <a:extLst>
                    <a:ext uri="{FF2B5EF4-FFF2-40B4-BE49-F238E27FC236}">
                      <a16:creationId xmlns:a16="http://schemas.microsoft.com/office/drawing/2014/main" id="{DF7A9ED3-687D-46C0-B6EE-1C456D20D81B}"/>
                    </a:ext>
                  </a:extLst>
                </p:cNvPr>
                <p:cNvSpPr/>
                <p:nvPr/>
              </p:nvSpPr>
              <p:spPr>
                <a:xfrm>
                  <a:off x="5934158" y="4205287"/>
                  <a:ext cx="22070" cy="5501"/>
                </a:xfrm>
                <a:custGeom>
                  <a:avLst/>
                  <a:gdLst>
                    <a:gd name="connsiteX0" fmla="*/ 1441 w 22070"/>
                    <a:gd name="connsiteY0" fmla="*/ 3143 h 5501"/>
                    <a:gd name="connsiteX1" fmla="*/ 20205 w 22070"/>
                    <a:gd name="connsiteY1" fmla="*/ 5429 h 5501"/>
                    <a:gd name="connsiteX2" fmla="*/ 20967 w 22070"/>
                    <a:gd name="connsiteY2" fmla="*/ 2476 h 5501"/>
                    <a:gd name="connsiteX3" fmla="*/ 1346 w 22070"/>
                    <a:gd name="connsiteY3" fmla="*/ 95 h 5501"/>
                    <a:gd name="connsiteX4" fmla="*/ 1441 w 22070"/>
                    <a:gd name="connsiteY4" fmla="*/ 3143 h 5501"/>
                    <a:gd name="connsiteX5" fmla="*/ 1441 w 22070"/>
                    <a:gd name="connsiteY5" fmla="*/ 3143 h 5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70" h="5501">
                      <a:moveTo>
                        <a:pt x="1441" y="3143"/>
                      </a:moveTo>
                      <a:cubicBezTo>
                        <a:pt x="7918" y="2762"/>
                        <a:pt x="14014" y="3524"/>
                        <a:pt x="20205" y="5429"/>
                      </a:cubicBezTo>
                      <a:cubicBezTo>
                        <a:pt x="22110" y="6000"/>
                        <a:pt x="22872" y="3048"/>
                        <a:pt x="20967" y="2476"/>
                      </a:cubicBezTo>
                      <a:cubicBezTo>
                        <a:pt x="14490" y="476"/>
                        <a:pt x="8108" y="-286"/>
                        <a:pt x="1346" y="95"/>
                      </a:cubicBezTo>
                      <a:cubicBezTo>
                        <a:pt x="-464" y="190"/>
                        <a:pt x="-464" y="3238"/>
                        <a:pt x="1441" y="3143"/>
                      </a:cubicBezTo>
                      <a:lnTo>
                        <a:pt x="1441" y="31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3" name="Freeform: Shape 19292">
                  <a:extLst>
                    <a:ext uri="{FF2B5EF4-FFF2-40B4-BE49-F238E27FC236}">
                      <a16:creationId xmlns:a16="http://schemas.microsoft.com/office/drawing/2014/main" id="{107716E7-8961-41B9-A2DD-8A33570D96B9}"/>
                    </a:ext>
                  </a:extLst>
                </p:cNvPr>
                <p:cNvSpPr/>
                <p:nvPr/>
              </p:nvSpPr>
              <p:spPr>
                <a:xfrm>
                  <a:off x="5943730" y="4233079"/>
                  <a:ext cx="18117" cy="9640"/>
                </a:xfrm>
                <a:custGeom>
                  <a:avLst/>
                  <a:gdLst>
                    <a:gd name="connsiteX0" fmla="*/ 2155 w 18117"/>
                    <a:gd name="connsiteY0" fmla="*/ 9355 h 9640"/>
                    <a:gd name="connsiteX1" fmla="*/ 17014 w 18117"/>
                    <a:gd name="connsiteY1" fmla="*/ 2973 h 9640"/>
                    <a:gd name="connsiteX2" fmla="*/ 16252 w 18117"/>
                    <a:gd name="connsiteY2" fmla="*/ 20 h 9640"/>
                    <a:gd name="connsiteX3" fmla="*/ 631 w 18117"/>
                    <a:gd name="connsiteY3" fmla="*/ 6688 h 9640"/>
                    <a:gd name="connsiteX4" fmla="*/ 2155 w 18117"/>
                    <a:gd name="connsiteY4" fmla="*/ 9355 h 9640"/>
                    <a:gd name="connsiteX5" fmla="*/ 2155 w 18117"/>
                    <a:gd name="connsiteY5" fmla="*/ 9355 h 9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17" h="9640">
                      <a:moveTo>
                        <a:pt x="2155" y="9355"/>
                      </a:moveTo>
                      <a:cubicBezTo>
                        <a:pt x="6727" y="6116"/>
                        <a:pt x="11490" y="4021"/>
                        <a:pt x="17014" y="2973"/>
                      </a:cubicBezTo>
                      <a:cubicBezTo>
                        <a:pt x="18919" y="2592"/>
                        <a:pt x="18157" y="-266"/>
                        <a:pt x="16252" y="20"/>
                      </a:cubicBezTo>
                      <a:cubicBezTo>
                        <a:pt x="10537" y="1163"/>
                        <a:pt x="5394" y="3259"/>
                        <a:pt x="631" y="6688"/>
                      </a:cubicBezTo>
                      <a:cubicBezTo>
                        <a:pt x="-893" y="7926"/>
                        <a:pt x="631" y="10498"/>
                        <a:pt x="2155" y="9355"/>
                      </a:cubicBezTo>
                      <a:lnTo>
                        <a:pt x="2155" y="93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4" name="Freeform: Shape 19293">
                  <a:extLst>
                    <a:ext uri="{FF2B5EF4-FFF2-40B4-BE49-F238E27FC236}">
                      <a16:creationId xmlns:a16="http://schemas.microsoft.com/office/drawing/2014/main" id="{CFEFD24F-7BC9-474E-A8EE-A1F5C79FC6AA}"/>
                    </a:ext>
                  </a:extLst>
                </p:cNvPr>
                <p:cNvSpPr/>
                <p:nvPr/>
              </p:nvSpPr>
              <p:spPr>
                <a:xfrm>
                  <a:off x="5955831" y="4246891"/>
                  <a:ext cx="18208" cy="7167"/>
                </a:xfrm>
                <a:custGeom>
                  <a:avLst/>
                  <a:gdLst>
                    <a:gd name="connsiteX0" fmla="*/ 1865 w 18208"/>
                    <a:gd name="connsiteY0" fmla="*/ 7068 h 7167"/>
                    <a:gd name="connsiteX1" fmla="*/ 17105 w 18208"/>
                    <a:gd name="connsiteY1" fmla="*/ 2972 h 7167"/>
                    <a:gd name="connsiteX2" fmla="*/ 16343 w 18208"/>
                    <a:gd name="connsiteY2" fmla="*/ 19 h 7167"/>
                    <a:gd name="connsiteX3" fmla="*/ 1103 w 18208"/>
                    <a:gd name="connsiteY3" fmla="*/ 4115 h 7167"/>
                    <a:gd name="connsiteX4" fmla="*/ 1865 w 18208"/>
                    <a:gd name="connsiteY4" fmla="*/ 7068 h 7167"/>
                    <a:gd name="connsiteX5" fmla="*/ 1865 w 18208"/>
                    <a:gd name="connsiteY5" fmla="*/ 7068 h 7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208" h="7167">
                      <a:moveTo>
                        <a:pt x="1865" y="7068"/>
                      </a:moveTo>
                      <a:cubicBezTo>
                        <a:pt x="6818" y="5163"/>
                        <a:pt x="11867" y="3830"/>
                        <a:pt x="17105" y="2972"/>
                      </a:cubicBezTo>
                      <a:cubicBezTo>
                        <a:pt x="19010" y="2686"/>
                        <a:pt x="18248" y="-266"/>
                        <a:pt x="16343" y="19"/>
                      </a:cubicBezTo>
                      <a:cubicBezTo>
                        <a:pt x="11105" y="877"/>
                        <a:pt x="6056" y="2210"/>
                        <a:pt x="1103" y="4115"/>
                      </a:cubicBezTo>
                      <a:cubicBezTo>
                        <a:pt x="-802" y="4877"/>
                        <a:pt x="-40" y="7735"/>
                        <a:pt x="1865" y="7068"/>
                      </a:cubicBezTo>
                      <a:lnTo>
                        <a:pt x="1865" y="70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5" name="Freeform: Shape 19294">
                  <a:extLst>
                    <a:ext uri="{FF2B5EF4-FFF2-40B4-BE49-F238E27FC236}">
                      <a16:creationId xmlns:a16="http://schemas.microsoft.com/office/drawing/2014/main" id="{24128CDF-2744-4596-AF89-85A4DA4EAA10}"/>
                    </a:ext>
                  </a:extLst>
                </p:cNvPr>
                <p:cNvSpPr/>
                <p:nvPr/>
              </p:nvSpPr>
              <p:spPr>
                <a:xfrm>
                  <a:off x="5880516" y="4194217"/>
                  <a:ext cx="29968" cy="48396"/>
                </a:xfrm>
                <a:custGeom>
                  <a:avLst/>
                  <a:gdLst>
                    <a:gd name="connsiteX0" fmla="*/ 1076 w 29968"/>
                    <a:gd name="connsiteY0" fmla="*/ 2878 h 48396"/>
                    <a:gd name="connsiteX1" fmla="*/ 23174 w 29968"/>
                    <a:gd name="connsiteY1" fmla="*/ 46121 h 48396"/>
                    <a:gd name="connsiteX2" fmla="*/ 25746 w 29968"/>
                    <a:gd name="connsiteY2" fmla="*/ 47645 h 48396"/>
                    <a:gd name="connsiteX3" fmla="*/ 1838 w 29968"/>
                    <a:gd name="connsiteY3" fmla="*/ 20 h 48396"/>
                    <a:gd name="connsiteX4" fmla="*/ 1076 w 29968"/>
                    <a:gd name="connsiteY4" fmla="*/ 2878 h 48396"/>
                    <a:gd name="connsiteX5" fmla="*/ 1076 w 29968"/>
                    <a:gd name="connsiteY5" fmla="*/ 2878 h 48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968" h="48396">
                      <a:moveTo>
                        <a:pt x="1076" y="2878"/>
                      </a:moveTo>
                      <a:cubicBezTo>
                        <a:pt x="21555" y="6307"/>
                        <a:pt x="33652" y="27166"/>
                        <a:pt x="23174" y="46121"/>
                      </a:cubicBezTo>
                      <a:cubicBezTo>
                        <a:pt x="22222" y="47836"/>
                        <a:pt x="24793" y="49360"/>
                        <a:pt x="25746" y="47645"/>
                      </a:cubicBezTo>
                      <a:cubicBezTo>
                        <a:pt x="37081" y="27262"/>
                        <a:pt x="24412" y="3735"/>
                        <a:pt x="1838" y="20"/>
                      </a:cubicBezTo>
                      <a:cubicBezTo>
                        <a:pt x="28" y="-266"/>
                        <a:pt x="-829" y="2592"/>
                        <a:pt x="1076" y="2878"/>
                      </a:cubicBezTo>
                      <a:lnTo>
                        <a:pt x="1076" y="28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6" name="Freeform: Shape 19295">
                  <a:extLst>
                    <a:ext uri="{FF2B5EF4-FFF2-40B4-BE49-F238E27FC236}">
                      <a16:creationId xmlns:a16="http://schemas.microsoft.com/office/drawing/2014/main" id="{CB7B7CDE-92CD-4EEA-B13A-0996AB510388}"/>
                    </a:ext>
                  </a:extLst>
                </p:cNvPr>
                <p:cNvSpPr/>
                <p:nvPr/>
              </p:nvSpPr>
              <p:spPr>
                <a:xfrm>
                  <a:off x="5872275" y="4220716"/>
                  <a:ext cx="106400" cy="73583"/>
                </a:xfrm>
                <a:custGeom>
                  <a:avLst/>
                  <a:gdLst>
                    <a:gd name="connsiteX0" fmla="*/ 649 w 106400"/>
                    <a:gd name="connsiteY0" fmla="*/ 2858 h 73583"/>
                    <a:gd name="connsiteX1" fmla="*/ 104186 w 106400"/>
                    <a:gd name="connsiteY1" fmla="*/ 73343 h 73583"/>
                    <a:gd name="connsiteX2" fmla="*/ 105710 w 106400"/>
                    <a:gd name="connsiteY2" fmla="*/ 70771 h 73583"/>
                    <a:gd name="connsiteX3" fmla="*/ 2173 w 106400"/>
                    <a:gd name="connsiteY3" fmla="*/ 286 h 73583"/>
                    <a:gd name="connsiteX4" fmla="*/ 649 w 106400"/>
                    <a:gd name="connsiteY4" fmla="*/ 2858 h 73583"/>
                    <a:gd name="connsiteX5" fmla="*/ 649 w 106400"/>
                    <a:gd name="connsiteY5" fmla="*/ 2858 h 73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400" h="73583">
                      <a:moveTo>
                        <a:pt x="649" y="2858"/>
                      </a:moveTo>
                      <a:cubicBezTo>
                        <a:pt x="34177" y="27814"/>
                        <a:pt x="68657" y="51340"/>
                        <a:pt x="104186" y="73343"/>
                      </a:cubicBezTo>
                      <a:cubicBezTo>
                        <a:pt x="105805" y="74391"/>
                        <a:pt x="107329" y="71724"/>
                        <a:pt x="105710" y="70771"/>
                      </a:cubicBezTo>
                      <a:cubicBezTo>
                        <a:pt x="70181" y="48769"/>
                        <a:pt x="35701" y="25242"/>
                        <a:pt x="2173" y="286"/>
                      </a:cubicBezTo>
                      <a:cubicBezTo>
                        <a:pt x="554" y="-857"/>
                        <a:pt x="-875" y="1715"/>
                        <a:pt x="649" y="2858"/>
                      </a:cubicBezTo>
                      <a:lnTo>
                        <a:pt x="649" y="28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9297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76067" y="3862672"/>
                <a:ext cx="576167" cy="354711"/>
                <a:chOff x="5876067" y="3862672"/>
                <a:chExt cx="576167" cy="354711"/>
              </a:xfrm>
            </p:grpSpPr>
            <p:sp>
              <p:nvSpPr>
                <p:cNvPr id="19298" name="Freeform: Shape 19297">
                  <a:extLst>
                    <a:ext uri="{FF2B5EF4-FFF2-40B4-BE49-F238E27FC236}">
                      <a16:creationId xmlns:a16="http://schemas.microsoft.com/office/drawing/2014/main" id="{9AC6717D-DC8C-449C-B24A-9D5CCF9E18E7}"/>
                    </a:ext>
                  </a:extLst>
                </p:cNvPr>
                <p:cNvSpPr/>
                <p:nvPr/>
              </p:nvSpPr>
              <p:spPr>
                <a:xfrm>
                  <a:off x="5876067" y="3862672"/>
                  <a:ext cx="282606" cy="354711"/>
                </a:xfrm>
                <a:custGeom>
                  <a:avLst/>
                  <a:gdLst>
                    <a:gd name="connsiteX0" fmla="*/ 92297 w 282606"/>
                    <a:gd name="connsiteY0" fmla="*/ 0 h 354711"/>
                    <a:gd name="connsiteX1" fmla="*/ 0 w 282606"/>
                    <a:gd name="connsiteY1" fmla="*/ 333375 h 354711"/>
                    <a:gd name="connsiteX2" fmla="*/ 92774 w 282606"/>
                    <a:gd name="connsiteY2" fmla="*/ 354711 h 354711"/>
                    <a:gd name="connsiteX3" fmla="*/ 282607 w 282606"/>
                    <a:gd name="connsiteY3" fmla="*/ 0 h 3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2606" h="354711">
                      <a:moveTo>
                        <a:pt x="92297" y="0"/>
                      </a:moveTo>
                      <a:lnTo>
                        <a:pt x="0" y="333375"/>
                      </a:lnTo>
                      <a:lnTo>
                        <a:pt x="92774" y="354711"/>
                      </a:lnTo>
                      <a:lnTo>
                        <a:pt x="282607" y="0"/>
                      </a:lnTo>
                      <a:close/>
                    </a:path>
                  </a:pathLst>
                </a:custGeom>
                <a:solidFill>
                  <a:srgbClr val="8D74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9" name="Freeform: Shape 19298">
                  <a:extLst>
                    <a:ext uri="{FF2B5EF4-FFF2-40B4-BE49-F238E27FC236}">
                      <a16:creationId xmlns:a16="http://schemas.microsoft.com/office/drawing/2014/main" id="{E8D3F9B2-3C77-447A-9410-60A0437E0C63}"/>
                    </a:ext>
                  </a:extLst>
                </p:cNvPr>
                <p:cNvSpPr/>
                <p:nvPr/>
              </p:nvSpPr>
              <p:spPr>
                <a:xfrm>
                  <a:off x="6125527" y="3862672"/>
                  <a:ext cx="326707" cy="354711"/>
                </a:xfrm>
                <a:custGeom>
                  <a:avLst/>
                  <a:gdLst>
                    <a:gd name="connsiteX0" fmla="*/ 0 w 326707"/>
                    <a:gd name="connsiteY0" fmla="*/ 0 h 354711"/>
                    <a:gd name="connsiteX1" fmla="*/ 240506 w 326707"/>
                    <a:gd name="connsiteY1" fmla="*/ 354711 h 354711"/>
                    <a:gd name="connsiteX2" fmla="*/ 326708 w 326707"/>
                    <a:gd name="connsiteY2" fmla="*/ 310420 h 354711"/>
                    <a:gd name="connsiteX3" fmla="*/ 187547 w 326707"/>
                    <a:gd name="connsiteY3" fmla="*/ 8668 h 3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6707" h="354711">
                      <a:moveTo>
                        <a:pt x="0" y="0"/>
                      </a:moveTo>
                      <a:lnTo>
                        <a:pt x="240506" y="354711"/>
                      </a:lnTo>
                      <a:lnTo>
                        <a:pt x="326708" y="310420"/>
                      </a:lnTo>
                      <a:lnTo>
                        <a:pt x="187547" y="8668"/>
                      </a:lnTo>
                      <a:close/>
                    </a:path>
                  </a:pathLst>
                </a:custGeom>
                <a:solidFill>
                  <a:srgbClr val="8D74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00" name="Freeform: Shape 19299">
                  <a:extLst>
                    <a:ext uri="{FF2B5EF4-FFF2-40B4-BE49-F238E27FC236}">
                      <a16:creationId xmlns:a16="http://schemas.microsoft.com/office/drawing/2014/main" id="{0C8808E6-A42A-472C-AA3E-570420D394C8}"/>
                    </a:ext>
                  </a:extLst>
                </p:cNvPr>
                <p:cNvSpPr/>
                <p:nvPr/>
              </p:nvSpPr>
              <p:spPr>
                <a:xfrm>
                  <a:off x="6153489" y="3876070"/>
                  <a:ext cx="217538" cy="327133"/>
                </a:xfrm>
                <a:custGeom>
                  <a:avLst/>
                  <a:gdLst>
                    <a:gd name="connsiteX0" fmla="*/ 327 w 217538"/>
                    <a:gd name="connsiteY0" fmla="*/ 3176 h 327133"/>
                    <a:gd name="connsiteX1" fmla="*/ 208830 w 217538"/>
                    <a:gd name="connsiteY1" fmla="*/ 325121 h 327133"/>
                    <a:gd name="connsiteX2" fmla="*/ 216735 w 217538"/>
                    <a:gd name="connsiteY2" fmla="*/ 320549 h 327133"/>
                    <a:gd name="connsiteX3" fmla="*/ 4042 w 217538"/>
                    <a:gd name="connsiteY3" fmla="*/ 985 h 327133"/>
                    <a:gd name="connsiteX4" fmla="*/ 327 w 217538"/>
                    <a:gd name="connsiteY4" fmla="*/ 3176 h 327133"/>
                    <a:gd name="connsiteX5" fmla="*/ 327 w 217538"/>
                    <a:gd name="connsiteY5" fmla="*/ 3176 h 32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7538" h="327133">
                      <a:moveTo>
                        <a:pt x="327" y="3176"/>
                      </a:moveTo>
                      <a:cubicBezTo>
                        <a:pt x="66050" y="112809"/>
                        <a:pt x="136059" y="220060"/>
                        <a:pt x="208830" y="325121"/>
                      </a:cubicBezTo>
                      <a:cubicBezTo>
                        <a:pt x="212163" y="329883"/>
                        <a:pt x="220069" y="325311"/>
                        <a:pt x="216735" y="320549"/>
                      </a:cubicBezTo>
                      <a:cubicBezTo>
                        <a:pt x="143298" y="215679"/>
                        <a:pt x="72813" y="108999"/>
                        <a:pt x="4042" y="985"/>
                      </a:cubicBezTo>
                      <a:cubicBezTo>
                        <a:pt x="2518" y="-1301"/>
                        <a:pt x="-1101" y="795"/>
                        <a:pt x="327" y="3176"/>
                      </a:cubicBezTo>
                      <a:lnTo>
                        <a:pt x="327" y="3176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01" name="Freeform: Shape 19300">
                  <a:extLst>
                    <a:ext uri="{FF2B5EF4-FFF2-40B4-BE49-F238E27FC236}">
                      <a16:creationId xmlns:a16="http://schemas.microsoft.com/office/drawing/2014/main" id="{69BA4A0F-6576-46F2-820A-29E0F8EDD500}"/>
                    </a:ext>
                  </a:extLst>
                </p:cNvPr>
                <p:cNvSpPr/>
                <p:nvPr/>
              </p:nvSpPr>
              <p:spPr>
                <a:xfrm>
                  <a:off x="6355794" y="4160356"/>
                  <a:ext cx="89148" cy="44458"/>
                </a:xfrm>
                <a:custGeom>
                  <a:avLst/>
                  <a:gdLst>
                    <a:gd name="connsiteX0" fmla="*/ 1096 w 89148"/>
                    <a:gd name="connsiteY0" fmla="*/ 44454 h 44458"/>
                    <a:gd name="connsiteX1" fmla="*/ 40339 w 89148"/>
                    <a:gd name="connsiteY1" fmla="*/ 30738 h 44458"/>
                    <a:gd name="connsiteX2" fmla="*/ 87487 w 89148"/>
                    <a:gd name="connsiteY2" fmla="*/ 6354 h 44458"/>
                    <a:gd name="connsiteX3" fmla="*/ 84058 w 89148"/>
                    <a:gd name="connsiteY3" fmla="*/ 448 h 44458"/>
                    <a:gd name="connsiteX4" fmla="*/ 39672 w 89148"/>
                    <a:gd name="connsiteY4" fmla="*/ 23404 h 44458"/>
                    <a:gd name="connsiteX5" fmla="*/ 334 w 89148"/>
                    <a:gd name="connsiteY5" fmla="*/ 42549 h 44458"/>
                    <a:gd name="connsiteX6" fmla="*/ 1096 w 89148"/>
                    <a:gd name="connsiteY6" fmla="*/ 44454 h 44458"/>
                    <a:gd name="connsiteX7" fmla="*/ 1096 w 89148"/>
                    <a:gd name="connsiteY7" fmla="*/ 44454 h 44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148" h="44458">
                      <a:moveTo>
                        <a:pt x="1096" y="44454"/>
                      </a:moveTo>
                      <a:cubicBezTo>
                        <a:pt x="14621" y="43977"/>
                        <a:pt x="28147" y="36262"/>
                        <a:pt x="40339" y="30738"/>
                      </a:cubicBezTo>
                      <a:cubicBezTo>
                        <a:pt x="56436" y="23404"/>
                        <a:pt x="72152" y="15117"/>
                        <a:pt x="87487" y="6354"/>
                      </a:cubicBezTo>
                      <a:cubicBezTo>
                        <a:pt x="91297" y="4163"/>
                        <a:pt x="87868" y="-1647"/>
                        <a:pt x="84058" y="448"/>
                      </a:cubicBezTo>
                      <a:cubicBezTo>
                        <a:pt x="69580" y="8640"/>
                        <a:pt x="54817" y="16355"/>
                        <a:pt x="39672" y="23404"/>
                      </a:cubicBezTo>
                      <a:cubicBezTo>
                        <a:pt x="26623" y="29500"/>
                        <a:pt x="11383" y="33309"/>
                        <a:pt x="334" y="42549"/>
                      </a:cubicBezTo>
                      <a:cubicBezTo>
                        <a:pt x="-428" y="43216"/>
                        <a:pt x="238" y="44549"/>
                        <a:pt x="1096" y="44454"/>
                      </a:cubicBezTo>
                      <a:lnTo>
                        <a:pt x="1096" y="44454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02" name="Freeform: Shape 19301">
                  <a:extLst>
                    <a:ext uri="{FF2B5EF4-FFF2-40B4-BE49-F238E27FC236}">
                      <a16:creationId xmlns:a16="http://schemas.microsoft.com/office/drawing/2014/main" id="{E6CE6814-5BC0-44AD-9909-312C08BEFCEA}"/>
                    </a:ext>
                  </a:extLst>
                </p:cNvPr>
                <p:cNvSpPr/>
                <p:nvPr/>
              </p:nvSpPr>
              <p:spPr>
                <a:xfrm>
                  <a:off x="5958439" y="3872919"/>
                  <a:ext cx="170225" cy="304368"/>
                </a:xfrm>
                <a:custGeom>
                  <a:avLst/>
                  <a:gdLst>
                    <a:gd name="connsiteX0" fmla="*/ 3544 w 170225"/>
                    <a:gd name="connsiteY0" fmla="*/ 303317 h 304368"/>
                    <a:gd name="connsiteX1" fmla="*/ 169851 w 170225"/>
                    <a:gd name="connsiteY1" fmla="*/ 4613 h 304368"/>
                    <a:gd name="connsiteX2" fmla="*/ 164612 w 170225"/>
                    <a:gd name="connsiteY2" fmla="*/ 1565 h 304368"/>
                    <a:gd name="connsiteX3" fmla="*/ 210 w 170225"/>
                    <a:gd name="connsiteY3" fmla="*/ 301316 h 304368"/>
                    <a:gd name="connsiteX4" fmla="*/ 3544 w 170225"/>
                    <a:gd name="connsiteY4" fmla="*/ 303317 h 304368"/>
                    <a:gd name="connsiteX5" fmla="*/ 3544 w 170225"/>
                    <a:gd name="connsiteY5" fmla="*/ 303317 h 304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225" h="304368">
                      <a:moveTo>
                        <a:pt x="3544" y="303317"/>
                      </a:moveTo>
                      <a:cubicBezTo>
                        <a:pt x="57932" y="203304"/>
                        <a:pt x="116987" y="105482"/>
                        <a:pt x="169851" y="4613"/>
                      </a:cubicBezTo>
                      <a:cubicBezTo>
                        <a:pt x="171660" y="1088"/>
                        <a:pt x="166422" y="-1960"/>
                        <a:pt x="164612" y="1565"/>
                      </a:cubicBezTo>
                      <a:cubicBezTo>
                        <a:pt x="111367" y="101863"/>
                        <a:pt x="45168" y="196922"/>
                        <a:pt x="210" y="301316"/>
                      </a:cubicBezTo>
                      <a:cubicBezTo>
                        <a:pt x="-837" y="303602"/>
                        <a:pt x="2306" y="305698"/>
                        <a:pt x="3544" y="303317"/>
                      </a:cubicBezTo>
                      <a:lnTo>
                        <a:pt x="3544" y="303317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03" name="Freeform: Shape 19302">
                  <a:extLst>
                    <a:ext uri="{FF2B5EF4-FFF2-40B4-BE49-F238E27FC236}">
                      <a16:creationId xmlns:a16="http://schemas.microsoft.com/office/drawing/2014/main" id="{26FFC495-D1C9-41E6-A2D9-92D1391017AA}"/>
                    </a:ext>
                  </a:extLst>
                </p:cNvPr>
                <p:cNvSpPr/>
                <p:nvPr/>
              </p:nvSpPr>
              <p:spPr>
                <a:xfrm>
                  <a:off x="5888904" y="4156225"/>
                  <a:ext cx="99263" cy="30100"/>
                </a:xfrm>
                <a:custGeom>
                  <a:avLst/>
                  <a:gdLst>
                    <a:gd name="connsiteX0" fmla="*/ 5832 w 99263"/>
                    <a:gd name="connsiteY0" fmla="*/ 2675 h 30100"/>
                    <a:gd name="connsiteX1" fmla="*/ 3832 w 99263"/>
                    <a:gd name="connsiteY1" fmla="*/ 770 h 30100"/>
                    <a:gd name="connsiteX2" fmla="*/ 1641 w 99263"/>
                    <a:gd name="connsiteY2" fmla="*/ 4484 h 30100"/>
                    <a:gd name="connsiteX3" fmla="*/ 95272 w 99263"/>
                    <a:gd name="connsiteY3" fmla="*/ 29916 h 30100"/>
                    <a:gd name="connsiteX4" fmla="*/ 96987 w 99263"/>
                    <a:gd name="connsiteY4" fmla="*/ 23630 h 30100"/>
                    <a:gd name="connsiteX5" fmla="*/ 2213 w 99263"/>
                    <a:gd name="connsiteY5" fmla="*/ 8 h 30100"/>
                    <a:gd name="connsiteX6" fmla="*/ 1070 w 99263"/>
                    <a:gd name="connsiteY6" fmla="*/ 4199 h 30100"/>
                    <a:gd name="connsiteX7" fmla="*/ 3642 w 99263"/>
                    <a:gd name="connsiteY7" fmla="*/ 5342 h 30100"/>
                    <a:gd name="connsiteX8" fmla="*/ 5832 w 99263"/>
                    <a:gd name="connsiteY8" fmla="*/ 2675 h 30100"/>
                    <a:gd name="connsiteX9" fmla="*/ 5832 w 99263"/>
                    <a:gd name="connsiteY9" fmla="*/ 2675 h 3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263" h="30100">
                      <a:moveTo>
                        <a:pt x="5832" y="2675"/>
                      </a:moveTo>
                      <a:cubicBezTo>
                        <a:pt x="5166" y="2008"/>
                        <a:pt x="4499" y="1436"/>
                        <a:pt x="3832" y="770"/>
                      </a:cubicBezTo>
                      <a:cubicBezTo>
                        <a:pt x="3070" y="2008"/>
                        <a:pt x="2403" y="3246"/>
                        <a:pt x="1641" y="4484"/>
                      </a:cubicBezTo>
                      <a:cubicBezTo>
                        <a:pt x="32312" y="14486"/>
                        <a:pt x="64506" y="19915"/>
                        <a:pt x="95272" y="29916"/>
                      </a:cubicBezTo>
                      <a:cubicBezTo>
                        <a:pt x="99273" y="31250"/>
                        <a:pt x="100987" y="24963"/>
                        <a:pt x="96987" y="23630"/>
                      </a:cubicBezTo>
                      <a:cubicBezTo>
                        <a:pt x="66792" y="13628"/>
                        <a:pt x="34026" y="2294"/>
                        <a:pt x="2213" y="8"/>
                      </a:cubicBezTo>
                      <a:cubicBezTo>
                        <a:pt x="117" y="-183"/>
                        <a:pt x="-930" y="3246"/>
                        <a:pt x="1070" y="4199"/>
                      </a:cubicBezTo>
                      <a:cubicBezTo>
                        <a:pt x="1927" y="4580"/>
                        <a:pt x="2784" y="4961"/>
                        <a:pt x="3642" y="5342"/>
                      </a:cubicBezTo>
                      <a:cubicBezTo>
                        <a:pt x="5451" y="6104"/>
                        <a:pt x="7356" y="4199"/>
                        <a:pt x="5832" y="2675"/>
                      </a:cubicBezTo>
                      <a:lnTo>
                        <a:pt x="5832" y="2675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19304" name="Freeform: Shape 19303">
                <a:extLst>
                  <a:ext uri="{FF2B5EF4-FFF2-40B4-BE49-F238E27FC236}">
                    <a16:creationId xmlns:a16="http://schemas.microsoft.com/office/drawing/2014/main" id="{3CF039ED-09F4-495A-97D5-110F90741AEA}"/>
                  </a:ext>
                </a:extLst>
              </p:cNvPr>
              <p:cNvSpPr/>
              <p:nvPr/>
            </p:nvSpPr>
            <p:spPr>
              <a:xfrm>
                <a:off x="6199060" y="3045468"/>
                <a:ext cx="396360" cy="404866"/>
              </a:xfrm>
              <a:custGeom>
                <a:avLst/>
                <a:gdLst>
                  <a:gd name="connsiteX0" fmla="*/ 0 w 396360"/>
                  <a:gd name="connsiteY0" fmla="*/ 259039 h 404866"/>
                  <a:gd name="connsiteX1" fmla="*/ 206788 w 396360"/>
                  <a:gd name="connsiteY1" fmla="*/ 152264 h 404866"/>
                  <a:gd name="connsiteX2" fmla="*/ 280321 w 396360"/>
                  <a:gd name="connsiteY2" fmla="*/ 78731 h 404866"/>
                  <a:gd name="connsiteX3" fmla="*/ 280321 w 396360"/>
                  <a:gd name="connsiteY3" fmla="*/ 5198 h 404866"/>
                  <a:gd name="connsiteX4" fmla="*/ 395573 w 396360"/>
                  <a:gd name="connsiteY4" fmla="*/ 27105 h 404866"/>
                  <a:gd name="connsiteX5" fmla="*/ 375666 w 396360"/>
                  <a:gd name="connsiteY5" fmla="*/ 120545 h 404866"/>
                  <a:gd name="connsiteX6" fmla="*/ 67151 w 396360"/>
                  <a:gd name="connsiteY6" fmla="*/ 404867 h 404866"/>
                  <a:gd name="connsiteX7" fmla="*/ 0 w 396360"/>
                  <a:gd name="connsiteY7" fmla="*/ 259039 h 40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6360" h="404866">
                    <a:moveTo>
                      <a:pt x="0" y="259039"/>
                    </a:moveTo>
                    <a:cubicBezTo>
                      <a:pt x="0" y="259039"/>
                      <a:pt x="94679" y="238370"/>
                      <a:pt x="206788" y="152264"/>
                    </a:cubicBezTo>
                    <a:cubicBezTo>
                      <a:pt x="239554" y="127118"/>
                      <a:pt x="280321" y="78731"/>
                      <a:pt x="280321" y="78731"/>
                    </a:cubicBezTo>
                    <a:cubicBezTo>
                      <a:pt x="280321" y="78731"/>
                      <a:pt x="260414" y="11103"/>
                      <a:pt x="280321" y="5198"/>
                    </a:cubicBezTo>
                    <a:cubicBezTo>
                      <a:pt x="300228" y="-803"/>
                      <a:pt x="395573" y="-8709"/>
                      <a:pt x="395573" y="27105"/>
                    </a:cubicBezTo>
                    <a:cubicBezTo>
                      <a:pt x="395573" y="62919"/>
                      <a:pt x="402431" y="114640"/>
                      <a:pt x="375666" y="120545"/>
                    </a:cubicBezTo>
                    <a:cubicBezTo>
                      <a:pt x="361569" y="123689"/>
                      <a:pt x="323279" y="276660"/>
                      <a:pt x="67151" y="404867"/>
                    </a:cubicBezTo>
                    <a:lnTo>
                      <a:pt x="0" y="259039"/>
                    </a:lnTo>
                    <a:close/>
                  </a:path>
                </a:pathLst>
              </a:custGeom>
              <a:solidFill>
                <a:srgbClr val="F5D4BF"/>
              </a:solidFill>
              <a:ln w="9525" cap="flat">
                <a:solidFill>
                  <a:srgbClr val="35353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05" name="Freeform: Shape 19304">
                <a:extLst>
                  <a:ext uri="{FF2B5EF4-FFF2-40B4-BE49-F238E27FC236}">
                    <a16:creationId xmlns:a16="http://schemas.microsoft.com/office/drawing/2014/main" id="{9C3866ED-E624-47AF-95A6-D4083BE01E3D}"/>
                  </a:ext>
                </a:extLst>
              </p:cNvPr>
              <p:cNvSpPr/>
              <p:nvPr/>
            </p:nvSpPr>
            <p:spPr>
              <a:xfrm>
                <a:off x="5952077" y="3273170"/>
                <a:ext cx="380523" cy="595979"/>
              </a:xfrm>
              <a:custGeom>
                <a:avLst/>
                <a:gdLst>
                  <a:gd name="connsiteX0" fmla="*/ 149162 w 380523"/>
                  <a:gd name="connsiteY0" fmla="*/ 0 h 595979"/>
                  <a:gd name="connsiteX1" fmla="*/ 41053 w 380523"/>
                  <a:gd name="connsiteY1" fmla="*/ 84487 h 595979"/>
                  <a:gd name="connsiteX2" fmla="*/ 0 w 380523"/>
                  <a:gd name="connsiteY2" fmla="*/ 595979 h 595979"/>
                  <a:gd name="connsiteX3" fmla="*/ 380524 w 380523"/>
                  <a:gd name="connsiteY3" fmla="*/ 595979 h 595979"/>
                  <a:gd name="connsiteX4" fmla="*/ 206978 w 380523"/>
                  <a:gd name="connsiteY4" fmla="*/ 0 h 595979"/>
                  <a:gd name="connsiteX5" fmla="*/ 149162 w 380523"/>
                  <a:gd name="connsiteY5" fmla="*/ 0 h 59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0523" h="595979">
                    <a:moveTo>
                      <a:pt x="149162" y="0"/>
                    </a:moveTo>
                    <a:cubicBezTo>
                      <a:pt x="149162" y="0"/>
                      <a:pt x="68485" y="14478"/>
                      <a:pt x="41053" y="84487"/>
                    </a:cubicBezTo>
                    <a:cubicBezTo>
                      <a:pt x="13621" y="154496"/>
                      <a:pt x="0" y="595979"/>
                      <a:pt x="0" y="595979"/>
                    </a:cubicBezTo>
                    <a:lnTo>
                      <a:pt x="380524" y="595979"/>
                    </a:lnTo>
                    <a:cubicBezTo>
                      <a:pt x="380524" y="595979"/>
                      <a:pt x="367094" y="37910"/>
                      <a:pt x="206978" y="0"/>
                    </a:cubicBezTo>
                    <a:lnTo>
                      <a:pt x="149162" y="0"/>
                    </a:lnTo>
                    <a:close/>
                  </a:path>
                </a:pathLst>
              </a:custGeom>
              <a:solidFill>
                <a:srgbClr val="297D9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9306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06806" y="2930859"/>
                <a:ext cx="102979" cy="134860"/>
                <a:chOff x="5806806" y="2930859"/>
                <a:chExt cx="102979" cy="134860"/>
              </a:xfrm>
            </p:grpSpPr>
            <p:grpSp>
              <p:nvGrpSpPr>
                <p:cNvPr id="19307" name="Graphic 19209">
                  <a:extLst>
                    <a:ext uri="{FF2B5EF4-FFF2-40B4-BE49-F238E27FC236}">
                      <a16:creationId xmlns:a16="http://schemas.microsoft.com/office/drawing/2014/main" id="{3994023D-35DD-47DD-A374-668B765813EC}"/>
                    </a:ext>
                  </a:extLst>
                </p:cNvPr>
                <p:cNvGrpSpPr/>
                <p:nvPr/>
              </p:nvGrpSpPr>
              <p:grpSpPr>
                <a:xfrm>
                  <a:off x="5806806" y="2930859"/>
                  <a:ext cx="102979" cy="134860"/>
                  <a:chOff x="5806806" y="2930859"/>
                  <a:chExt cx="102979" cy="134860"/>
                </a:xfrm>
              </p:grpSpPr>
              <p:sp>
                <p:nvSpPr>
                  <p:cNvPr id="19308" name="Freeform: Shape 19307">
                    <a:extLst>
                      <a:ext uri="{FF2B5EF4-FFF2-40B4-BE49-F238E27FC236}">
                        <a16:creationId xmlns:a16="http://schemas.microsoft.com/office/drawing/2014/main" id="{C85E8B45-3D13-4098-816C-AB59E7B0A340}"/>
                      </a:ext>
                    </a:extLst>
                  </p:cNvPr>
                  <p:cNvSpPr/>
                  <p:nvPr/>
                </p:nvSpPr>
                <p:spPr>
                  <a:xfrm>
                    <a:off x="5806806" y="2930859"/>
                    <a:ext cx="102979" cy="134860"/>
                  </a:xfrm>
                  <a:custGeom>
                    <a:avLst/>
                    <a:gdLst>
                      <a:gd name="connsiteX0" fmla="*/ 102980 w 102979"/>
                      <a:gd name="connsiteY0" fmla="*/ 22842 h 134860"/>
                      <a:gd name="connsiteX1" fmla="*/ 29542 w 102979"/>
                      <a:gd name="connsiteY1" fmla="*/ 7507 h 134860"/>
                      <a:gd name="connsiteX2" fmla="*/ 2301 w 102979"/>
                      <a:gd name="connsiteY2" fmla="*/ 79706 h 134860"/>
                      <a:gd name="connsiteX3" fmla="*/ 60308 w 102979"/>
                      <a:gd name="connsiteY3" fmla="*/ 133237 h 134860"/>
                      <a:gd name="connsiteX4" fmla="*/ 98884 w 102979"/>
                      <a:gd name="connsiteY4" fmla="*/ 125617 h 134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979" h="134860">
                        <a:moveTo>
                          <a:pt x="102980" y="22842"/>
                        </a:moveTo>
                        <a:cubicBezTo>
                          <a:pt x="87835" y="-304"/>
                          <a:pt x="53164" y="-6685"/>
                          <a:pt x="29542" y="7507"/>
                        </a:cubicBezTo>
                        <a:cubicBezTo>
                          <a:pt x="5825" y="21699"/>
                          <a:pt x="-5129" y="53036"/>
                          <a:pt x="2301" y="79706"/>
                        </a:cubicBezTo>
                        <a:cubicBezTo>
                          <a:pt x="9730" y="106376"/>
                          <a:pt x="33447" y="127046"/>
                          <a:pt x="60308" y="133237"/>
                        </a:cubicBezTo>
                        <a:cubicBezTo>
                          <a:pt x="73643" y="136380"/>
                          <a:pt x="89359" y="135523"/>
                          <a:pt x="98884" y="125617"/>
                        </a:cubicBezTo>
                      </a:path>
                    </a:pathLst>
                  </a:custGeom>
                  <a:solidFill>
                    <a:srgbClr val="F5D4B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09" name="Freeform: Shape 19308">
                    <a:extLst>
                      <a:ext uri="{FF2B5EF4-FFF2-40B4-BE49-F238E27FC236}">
                        <a16:creationId xmlns:a16="http://schemas.microsoft.com/office/drawing/2014/main" id="{83126350-6C51-48AE-A238-C37FE3AE7323}"/>
                      </a:ext>
                    </a:extLst>
                  </p:cNvPr>
                  <p:cNvSpPr/>
                  <p:nvPr/>
                </p:nvSpPr>
                <p:spPr>
                  <a:xfrm>
                    <a:off x="5842323" y="2953836"/>
                    <a:ext cx="57100" cy="90070"/>
                  </a:xfrm>
                  <a:custGeom>
                    <a:avLst/>
                    <a:gdLst>
                      <a:gd name="connsiteX0" fmla="*/ 3931 w 57100"/>
                      <a:gd name="connsiteY0" fmla="*/ 6533 h 90070"/>
                      <a:gd name="connsiteX1" fmla="*/ 49651 w 57100"/>
                      <a:gd name="connsiteY1" fmla="*/ 36156 h 90070"/>
                      <a:gd name="connsiteX2" fmla="*/ 55270 w 57100"/>
                      <a:gd name="connsiteY2" fmla="*/ 30536 h 90070"/>
                      <a:gd name="connsiteX3" fmla="*/ 2311 w 57100"/>
                      <a:gd name="connsiteY3" fmla="*/ 44347 h 90070"/>
                      <a:gd name="connsiteX4" fmla="*/ 32220 w 57100"/>
                      <a:gd name="connsiteY4" fmla="*/ 90067 h 90070"/>
                      <a:gd name="connsiteX5" fmla="*/ 33268 w 57100"/>
                      <a:gd name="connsiteY5" fmla="*/ 82257 h 90070"/>
                      <a:gd name="connsiteX6" fmla="*/ 10693 w 57100"/>
                      <a:gd name="connsiteY6" fmla="*/ 47205 h 90070"/>
                      <a:gd name="connsiteX7" fmla="*/ 51175 w 57100"/>
                      <a:gd name="connsiteY7" fmla="*/ 37489 h 90070"/>
                      <a:gd name="connsiteX8" fmla="*/ 56794 w 57100"/>
                      <a:gd name="connsiteY8" fmla="*/ 31869 h 90070"/>
                      <a:gd name="connsiteX9" fmla="*/ 4026 w 57100"/>
                      <a:gd name="connsiteY9" fmla="*/ 246 h 90070"/>
                      <a:gd name="connsiteX10" fmla="*/ 3931 w 57100"/>
                      <a:gd name="connsiteY10" fmla="*/ 6533 h 90070"/>
                      <a:gd name="connsiteX11" fmla="*/ 3931 w 57100"/>
                      <a:gd name="connsiteY11" fmla="*/ 6533 h 90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100" h="90070">
                        <a:moveTo>
                          <a:pt x="3931" y="6533"/>
                        </a:moveTo>
                        <a:cubicBezTo>
                          <a:pt x="24409" y="6152"/>
                          <a:pt x="41650" y="17296"/>
                          <a:pt x="49651" y="36156"/>
                        </a:cubicBezTo>
                        <a:cubicBezTo>
                          <a:pt x="51556" y="34251"/>
                          <a:pt x="53365" y="32441"/>
                          <a:pt x="55270" y="30536"/>
                        </a:cubicBezTo>
                        <a:cubicBezTo>
                          <a:pt x="37078" y="17391"/>
                          <a:pt x="10884" y="22440"/>
                          <a:pt x="2311" y="44347"/>
                        </a:cubicBezTo>
                        <a:cubicBezTo>
                          <a:pt x="-6071" y="65874"/>
                          <a:pt x="9360" y="89305"/>
                          <a:pt x="32220" y="90067"/>
                        </a:cubicBezTo>
                        <a:cubicBezTo>
                          <a:pt x="36697" y="90258"/>
                          <a:pt x="37649" y="83304"/>
                          <a:pt x="33268" y="82257"/>
                        </a:cubicBezTo>
                        <a:cubicBezTo>
                          <a:pt x="17551" y="78447"/>
                          <a:pt x="2978" y="65016"/>
                          <a:pt x="10693" y="47205"/>
                        </a:cubicBezTo>
                        <a:cubicBezTo>
                          <a:pt x="18028" y="30345"/>
                          <a:pt x="36792" y="27107"/>
                          <a:pt x="51175" y="37489"/>
                        </a:cubicBezTo>
                        <a:cubicBezTo>
                          <a:pt x="54889" y="40251"/>
                          <a:pt x="58128" y="35108"/>
                          <a:pt x="56794" y="31869"/>
                        </a:cubicBezTo>
                        <a:cubicBezTo>
                          <a:pt x="47841" y="10629"/>
                          <a:pt x="26981" y="-1944"/>
                          <a:pt x="4026" y="246"/>
                        </a:cubicBezTo>
                        <a:cubicBezTo>
                          <a:pt x="121" y="723"/>
                          <a:pt x="-70" y="6628"/>
                          <a:pt x="3931" y="6533"/>
                        </a:cubicBezTo>
                        <a:lnTo>
                          <a:pt x="3931" y="6533"/>
                        </a:lnTo>
                        <a:close/>
                      </a:path>
                    </a:pathLst>
                  </a:custGeom>
                  <a:solidFill>
                    <a:srgbClr val="8E5B4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19310" name="Freeform: Shape 19309">
                  <a:extLst>
                    <a:ext uri="{FF2B5EF4-FFF2-40B4-BE49-F238E27FC236}">
                      <a16:creationId xmlns:a16="http://schemas.microsoft.com/office/drawing/2014/main" id="{CBDF14E4-E8AC-4DE7-B52C-385719458BD9}"/>
                    </a:ext>
                  </a:extLst>
                </p:cNvPr>
                <p:cNvSpPr/>
                <p:nvPr/>
              </p:nvSpPr>
              <p:spPr>
                <a:xfrm>
                  <a:off x="5824914" y="2962674"/>
                  <a:ext cx="80468" cy="88149"/>
                </a:xfrm>
                <a:custGeom>
                  <a:avLst/>
                  <a:gdLst>
                    <a:gd name="connsiteX0" fmla="*/ 38009 w 80468"/>
                    <a:gd name="connsiteY0" fmla="*/ 9601 h 88149"/>
                    <a:gd name="connsiteX1" fmla="*/ 14673 w 80468"/>
                    <a:gd name="connsiteY1" fmla="*/ 1505 h 88149"/>
                    <a:gd name="connsiteX2" fmla="*/ 195 w 80468"/>
                    <a:gd name="connsiteY2" fmla="*/ 23413 h 88149"/>
                    <a:gd name="connsiteX3" fmla="*/ 5529 w 80468"/>
                    <a:gd name="connsiteY3" fmla="*/ 50178 h 88149"/>
                    <a:gd name="connsiteX4" fmla="*/ 29627 w 80468"/>
                    <a:gd name="connsiteY4" fmla="*/ 81229 h 88149"/>
                    <a:gd name="connsiteX5" fmla="*/ 67536 w 80468"/>
                    <a:gd name="connsiteY5" fmla="*/ 84563 h 88149"/>
                    <a:gd name="connsiteX6" fmla="*/ 80395 w 80468"/>
                    <a:gd name="connsiteY6" fmla="*/ 66942 h 88149"/>
                    <a:gd name="connsiteX7" fmla="*/ 74966 w 80468"/>
                    <a:gd name="connsiteY7" fmla="*/ 48749 h 88149"/>
                    <a:gd name="connsiteX8" fmla="*/ 37056 w 80468"/>
                    <a:gd name="connsiteY8" fmla="*/ 7506 h 88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468" h="88149">
                      <a:moveTo>
                        <a:pt x="38009" y="9601"/>
                      </a:moveTo>
                      <a:cubicBezTo>
                        <a:pt x="34485" y="1124"/>
                        <a:pt x="23055" y="-2210"/>
                        <a:pt x="14673" y="1505"/>
                      </a:cubicBezTo>
                      <a:cubicBezTo>
                        <a:pt x="6291" y="5220"/>
                        <a:pt x="1147" y="14269"/>
                        <a:pt x="195" y="23413"/>
                      </a:cubicBezTo>
                      <a:cubicBezTo>
                        <a:pt x="-758" y="32557"/>
                        <a:pt x="1909" y="41701"/>
                        <a:pt x="5529" y="50178"/>
                      </a:cubicBezTo>
                      <a:cubicBezTo>
                        <a:pt x="10767" y="62370"/>
                        <a:pt x="18483" y="73990"/>
                        <a:pt x="29627" y="81229"/>
                      </a:cubicBezTo>
                      <a:cubicBezTo>
                        <a:pt x="40771" y="88468"/>
                        <a:pt x="55725" y="90754"/>
                        <a:pt x="67536" y="84563"/>
                      </a:cubicBezTo>
                      <a:cubicBezTo>
                        <a:pt x="74299" y="81039"/>
                        <a:pt x="79728" y="74467"/>
                        <a:pt x="80395" y="66942"/>
                      </a:cubicBezTo>
                      <a:cubicBezTo>
                        <a:pt x="80967" y="60560"/>
                        <a:pt x="78109" y="54274"/>
                        <a:pt x="74966" y="48749"/>
                      </a:cubicBezTo>
                      <a:cubicBezTo>
                        <a:pt x="65631" y="32366"/>
                        <a:pt x="52582" y="18174"/>
                        <a:pt x="37056" y="7506"/>
                      </a:cubicBezTo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9311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786016" y="2547978"/>
                <a:ext cx="642535" cy="796343"/>
                <a:chOff x="5786016" y="2547978"/>
                <a:chExt cx="642535" cy="796343"/>
              </a:xfrm>
            </p:grpSpPr>
            <p:sp>
              <p:nvSpPr>
                <p:cNvPr id="19312" name="Freeform: Shape 19311">
                  <a:extLst>
                    <a:ext uri="{FF2B5EF4-FFF2-40B4-BE49-F238E27FC236}">
                      <a16:creationId xmlns:a16="http://schemas.microsoft.com/office/drawing/2014/main" id="{7AFAE701-EA13-4604-84AB-B2945F02F873}"/>
                    </a:ext>
                  </a:extLst>
                </p:cNvPr>
                <p:cNvSpPr/>
                <p:nvPr/>
              </p:nvSpPr>
              <p:spPr>
                <a:xfrm>
                  <a:off x="5786016" y="2547978"/>
                  <a:ext cx="642535" cy="466111"/>
                </a:xfrm>
                <a:custGeom>
                  <a:avLst/>
                  <a:gdLst>
                    <a:gd name="connsiteX0" fmla="*/ 582208 w 642535"/>
                    <a:gd name="connsiteY0" fmla="*/ 466112 h 466111"/>
                    <a:gd name="connsiteX1" fmla="*/ 586970 w 642535"/>
                    <a:gd name="connsiteY1" fmla="*/ 262372 h 466111"/>
                    <a:gd name="connsiteX2" fmla="*/ 641263 w 642535"/>
                    <a:gd name="connsiteY2" fmla="*/ 180933 h 466111"/>
                    <a:gd name="connsiteX3" fmla="*/ 558681 w 642535"/>
                    <a:gd name="connsiteY3" fmla="*/ 128355 h 466111"/>
                    <a:gd name="connsiteX4" fmla="*/ 534297 w 642535"/>
                    <a:gd name="connsiteY4" fmla="*/ 22342 h 466111"/>
                    <a:gd name="connsiteX5" fmla="*/ 422759 w 642535"/>
                    <a:gd name="connsiteY5" fmla="*/ 8721 h 466111"/>
                    <a:gd name="connsiteX6" fmla="*/ 341797 w 642535"/>
                    <a:gd name="connsiteY6" fmla="*/ 90541 h 466111"/>
                    <a:gd name="connsiteX7" fmla="*/ 232069 w 642535"/>
                    <a:gd name="connsiteY7" fmla="*/ 27390 h 466111"/>
                    <a:gd name="connsiteX8" fmla="*/ 159202 w 642535"/>
                    <a:gd name="connsiteY8" fmla="*/ 130927 h 466111"/>
                    <a:gd name="connsiteX9" fmla="*/ 73192 w 642535"/>
                    <a:gd name="connsiteY9" fmla="*/ 84540 h 466111"/>
                    <a:gd name="connsiteX10" fmla="*/ 1564 w 642535"/>
                    <a:gd name="connsiteY10" fmla="*/ 151025 h 466111"/>
                    <a:gd name="connsiteX11" fmla="*/ 41378 w 642535"/>
                    <a:gd name="connsiteY11" fmla="*/ 240274 h 466111"/>
                    <a:gd name="connsiteX12" fmla="*/ 3754 w 642535"/>
                    <a:gd name="connsiteY12" fmla="*/ 283994 h 466111"/>
                    <a:gd name="connsiteX13" fmla="*/ 33377 w 642535"/>
                    <a:gd name="connsiteY13" fmla="*/ 333429 h 466111"/>
                    <a:gd name="connsiteX14" fmla="*/ 67286 w 642535"/>
                    <a:gd name="connsiteY14" fmla="*/ 343049 h 466111"/>
                    <a:gd name="connsiteX15" fmla="*/ 98719 w 642535"/>
                    <a:gd name="connsiteY15" fmla="*/ 412581 h 466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42535" h="466111">
                      <a:moveTo>
                        <a:pt x="582208" y="466112"/>
                      </a:moveTo>
                      <a:cubicBezTo>
                        <a:pt x="583065" y="415248"/>
                        <a:pt x="586113" y="313236"/>
                        <a:pt x="586970" y="262372"/>
                      </a:cubicBezTo>
                      <a:cubicBezTo>
                        <a:pt x="622689" y="255609"/>
                        <a:pt x="648692" y="216462"/>
                        <a:pt x="641263" y="180933"/>
                      </a:cubicBezTo>
                      <a:cubicBezTo>
                        <a:pt x="633738" y="145405"/>
                        <a:pt x="594114" y="120164"/>
                        <a:pt x="558681" y="128355"/>
                      </a:cubicBezTo>
                      <a:cubicBezTo>
                        <a:pt x="577159" y="93684"/>
                        <a:pt x="564777" y="47107"/>
                        <a:pt x="534297" y="22342"/>
                      </a:cubicBezTo>
                      <a:cubicBezTo>
                        <a:pt x="503817" y="-2423"/>
                        <a:pt x="459145" y="-6042"/>
                        <a:pt x="422759" y="8721"/>
                      </a:cubicBezTo>
                      <a:cubicBezTo>
                        <a:pt x="386374" y="23485"/>
                        <a:pt x="358084" y="54822"/>
                        <a:pt x="341797" y="90541"/>
                      </a:cubicBezTo>
                      <a:cubicBezTo>
                        <a:pt x="327700" y="46440"/>
                        <a:pt x="277312" y="17389"/>
                        <a:pt x="232069" y="27390"/>
                      </a:cubicBezTo>
                      <a:cubicBezTo>
                        <a:pt x="186825" y="37392"/>
                        <a:pt x="153297" y="84921"/>
                        <a:pt x="159202" y="130927"/>
                      </a:cubicBezTo>
                      <a:cubicBezTo>
                        <a:pt x="143962" y="99685"/>
                        <a:pt x="107672" y="80159"/>
                        <a:pt x="73192" y="84540"/>
                      </a:cubicBezTo>
                      <a:cubicBezTo>
                        <a:pt x="38711" y="88922"/>
                        <a:pt x="8517" y="116925"/>
                        <a:pt x="1564" y="151025"/>
                      </a:cubicBezTo>
                      <a:cubicBezTo>
                        <a:pt x="-5390" y="185124"/>
                        <a:pt x="11374" y="222653"/>
                        <a:pt x="41378" y="240274"/>
                      </a:cubicBezTo>
                      <a:cubicBezTo>
                        <a:pt x="21376" y="245037"/>
                        <a:pt x="5564" y="263515"/>
                        <a:pt x="3754" y="283994"/>
                      </a:cubicBezTo>
                      <a:cubicBezTo>
                        <a:pt x="2040" y="304473"/>
                        <a:pt x="14518" y="325332"/>
                        <a:pt x="33377" y="333429"/>
                      </a:cubicBezTo>
                      <a:cubicBezTo>
                        <a:pt x="44140" y="338096"/>
                        <a:pt x="56332" y="338763"/>
                        <a:pt x="67286" y="343049"/>
                      </a:cubicBezTo>
                      <a:cubicBezTo>
                        <a:pt x="93575" y="353241"/>
                        <a:pt x="108339" y="386102"/>
                        <a:pt x="98719" y="412581"/>
                      </a:cubicBezTo>
                    </a:path>
                  </a:pathLst>
                </a:custGeom>
                <a:solidFill>
                  <a:srgbClr val="40404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3" name="Freeform: Shape 19312">
                  <a:extLst>
                    <a:ext uri="{FF2B5EF4-FFF2-40B4-BE49-F238E27FC236}">
                      <a16:creationId xmlns:a16="http://schemas.microsoft.com/office/drawing/2014/main" id="{A1591B80-9B07-4474-9AD0-82034F562BF4}"/>
                    </a:ext>
                  </a:extLst>
                </p:cNvPr>
                <p:cNvSpPr/>
                <p:nvPr/>
              </p:nvSpPr>
              <p:spPr>
                <a:xfrm>
                  <a:off x="5888418" y="2708558"/>
                  <a:ext cx="483667" cy="635763"/>
                </a:xfrm>
                <a:custGeom>
                  <a:avLst/>
                  <a:gdLst>
                    <a:gd name="connsiteX0" fmla="*/ 171958 w 483667"/>
                    <a:gd name="connsiteY0" fmla="*/ 3399 h 635763"/>
                    <a:gd name="connsiteX1" fmla="*/ 480949 w 483667"/>
                    <a:gd name="connsiteY1" fmla="*/ 161514 h 635763"/>
                    <a:gd name="connsiteX2" fmla="*/ 472662 w 483667"/>
                    <a:gd name="connsiteY2" fmla="*/ 338488 h 635763"/>
                    <a:gd name="connsiteX3" fmla="*/ 274447 w 483667"/>
                    <a:gd name="connsiteY3" fmla="*/ 524035 h 635763"/>
                    <a:gd name="connsiteX4" fmla="*/ 276066 w 483667"/>
                    <a:gd name="connsiteY4" fmla="*/ 590710 h 635763"/>
                    <a:gd name="connsiteX5" fmla="*/ 231013 w 483667"/>
                    <a:gd name="connsiteY5" fmla="*/ 635764 h 635763"/>
                    <a:gd name="connsiteX6" fmla="*/ 231013 w 483667"/>
                    <a:gd name="connsiteY6" fmla="*/ 635764 h 635763"/>
                    <a:gd name="connsiteX7" fmla="*/ 186531 w 483667"/>
                    <a:gd name="connsiteY7" fmla="*/ 583852 h 635763"/>
                    <a:gd name="connsiteX8" fmla="*/ 188626 w 483667"/>
                    <a:gd name="connsiteY8" fmla="*/ 526988 h 635763"/>
                    <a:gd name="connsiteX9" fmla="*/ 222 w 483667"/>
                    <a:gd name="connsiteY9" fmla="*/ 237428 h 635763"/>
                    <a:gd name="connsiteX10" fmla="*/ 171958 w 483667"/>
                    <a:gd name="connsiteY10" fmla="*/ 3399 h 635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3667" h="635763">
                      <a:moveTo>
                        <a:pt x="171958" y="3399"/>
                      </a:moveTo>
                      <a:cubicBezTo>
                        <a:pt x="304450" y="-10793"/>
                        <a:pt x="469423" y="15305"/>
                        <a:pt x="480949" y="161514"/>
                      </a:cubicBezTo>
                      <a:cubicBezTo>
                        <a:pt x="485330" y="217426"/>
                        <a:pt x="485616" y="279814"/>
                        <a:pt x="472662" y="338488"/>
                      </a:cubicBezTo>
                      <a:cubicBezTo>
                        <a:pt x="435800" y="506128"/>
                        <a:pt x="274447" y="524035"/>
                        <a:pt x="274447" y="524035"/>
                      </a:cubicBezTo>
                      <a:lnTo>
                        <a:pt x="276066" y="590710"/>
                      </a:lnTo>
                      <a:cubicBezTo>
                        <a:pt x="276066" y="615571"/>
                        <a:pt x="255873" y="635764"/>
                        <a:pt x="231013" y="635764"/>
                      </a:cubicBezTo>
                      <a:lnTo>
                        <a:pt x="231013" y="635764"/>
                      </a:lnTo>
                      <a:cubicBezTo>
                        <a:pt x="203390" y="635764"/>
                        <a:pt x="182340" y="611094"/>
                        <a:pt x="186531" y="583852"/>
                      </a:cubicBezTo>
                      <a:lnTo>
                        <a:pt x="188626" y="526988"/>
                      </a:lnTo>
                      <a:cubicBezTo>
                        <a:pt x="188626" y="526988"/>
                        <a:pt x="-7493" y="492031"/>
                        <a:pt x="222" y="237428"/>
                      </a:cubicBezTo>
                      <a:cubicBezTo>
                        <a:pt x="6127" y="45595"/>
                        <a:pt x="38227" y="17782"/>
                        <a:pt x="171958" y="3399"/>
                      </a:cubicBezTo>
                      <a:close/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4" name="Freeform: Shape 19313">
                  <a:extLst>
                    <a:ext uri="{FF2B5EF4-FFF2-40B4-BE49-F238E27FC236}">
                      <a16:creationId xmlns:a16="http://schemas.microsoft.com/office/drawing/2014/main" id="{CFA7C91A-0ED1-41DB-92A3-1E9812FA50AB}"/>
                    </a:ext>
                  </a:extLst>
                </p:cNvPr>
                <p:cNvSpPr/>
                <p:nvPr/>
              </p:nvSpPr>
              <p:spPr>
                <a:xfrm>
                  <a:off x="5990374" y="2883558"/>
                  <a:ext cx="101193" cy="35934"/>
                </a:xfrm>
                <a:custGeom>
                  <a:avLst/>
                  <a:gdLst>
                    <a:gd name="connsiteX0" fmla="*/ 565 w 101193"/>
                    <a:gd name="connsiteY0" fmla="*/ 31758 h 35934"/>
                    <a:gd name="connsiteX1" fmla="*/ 10185 w 101193"/>
                    <a:gd name="connsiteY1" fmla="*/ 15089 h 35934"/>
                    <a:gd name="connsiteX2" fmla="*/ 47619 w 101193"/>
                    <a:gd name="connsiteY2" fmla="*/ 706 h 35934"/>
                    <a:gd name="connsiteX3" fmla="*/ 87528 w 101193"/>
                    <a:gd name="connsiteY3" fmla="*/ 5278 h 35934"/>
                    <a:gd name="connsiteX4" fmla="*/ 101054 w 101193"/>
                    <a:gd name="connsiteY4" fmla="*/ 18994 h 35934"/>
                    <a:gd name="connsiteX5" fmla="*/ 51619 w 101193"/>
                    <a:gd name="connsiteY5" fmla="*/ 31853 h 35934"/>
                    <a:gd name="connsiteX6" fmla="*/ 565 w 101193"/>
                    <a:gd name="connsiteY6" fmla="*/ 31758 h 35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93" h="35934">
                      <a:moveTo>
                        <a:pt x="565" y="31758"/>
                      </a:moveTo>
                      <a:cubicBezTo>
                        <a:pt x="-1435" y="28043"/>
                        <a:pt x="1899" y="21566"/>
                        <a:pt x="10185" y="15089"/>
                      </a:cubicBezTo>
                      <a:cubicBezTo>
                        <a:pt x="18472" y="8707"/>
                        <a:pt x="31902" y="2706"/>
                        <a:pt x="47619" y="706"/>
                      </a:cubicBezTo>
                      <a:cubicBezTo>
                        <a:pt x="63335" y="-1294"/>
                        <a:pt x="77908" y="1182"/>
                        <a:pt x="87528" y="5278"/>
                      </a:cubicBezTo>
                      <a:cubicBezTo>
                        <a:pt x="97244" y="9469"/>
                        <a:pt x="102102" y="14898"/>
                        <a:pt x="101054" y="18994"/>
                      </a:cubicBezTo>
                      <a:cubicBezTo>
                        <a:pt x="98577" y="27471"/>
                        <a:pt x="76575" y="28424"/>
                        <a:pt x="51619" y="31853"/>
                      </a:cubicBezTo>
                      <a:cubicBezTo>
                        <a:pt x="26568" y="34806"/>
                        <a:pt x="5042" y="39378"/>
                        <a:pt x="565" y="31758"/>
                      </a:cubicBezTo>
                      <a:close/>
                    </a:path>
                  </a:pathLst>
                </a:custGeom>
                <a:solidFill>
                  <a:srgbClr val="35252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5" name="Freeform: Shape 19314">
                  <a:extLst>
                    <a:ext uri="{FF2B5EF4-FFF2-40B4-BE49-F238E27FC236}">
                      <a16:creationId xmlns:a16="http://schemas.microsoft.com/office/drawing/2014/main" id="{60344551-5C54-488A-8B0E-FBBC2DBDD934}"/>
                    </a:ext>
                  </a:extLst>
                </p:cNvPr>
                <p:cNvSpPr/>
                <p:nvPr/>
              </p:nvSpPr>
              <p:spPr>
                <a:xfrm>
                  <a:off x="6236866" y="2884755"/>
                  <a:ext cx="101713" cy="33903"/>
                </a:xfrm>
                <a:custGeom>
                  <a:avLst/>
                  <a:gdLst>
                    <a:gd name="connsiteX0" fmla="*/ 199 w 101713"/>
                    <a:gd name="connsiteY0" fmla="*/ 21131 h 33903"/>
                    <a:gd name="connsiteX1" fmla="*/ 13058 w 101713"/>
                    <a:gd name="connsiteY1" fmla="*/ 6748 h 33903"/>
                    <a:gd name="connsiteX2" fmla="*/ 52682 w 101713"/>
                    <a:gd name="connsiteY2" fmla="*/ 271 h 33903"/>
                    <a:gd name="connsiteX3" fmla="*/ 90782 w 101713"/>
                    <a:gd name="connsiteY3" fmla="*/ 12844 h 33903"/>
                    <a:gd name="connsiteX4" fmla="*/ 101259 w 101713"/>
                    <a:gd name="connsiteY4" fmla="*/ 29037 h 33903"/>
                    <a:gd name="connsiteX5" fmla="*/ 50205 w 101713"/>
                    <a:gd name="connsiteY5" fmla="*/ 31609 h 33903"/>
                    <a:gd name="connsiteX6" fmla="*/ 199 w 101713"/>
                    <a:gd name="connsiteY6" fmla="*/ 21131 h 3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713" h="33903">
                      <a:moveTo>
                        <a:pt x="199" y="21131"/>
                      </a:moveTo>
                      <a:cubicBezTo>
                        <a:pt x="-1039" y="17035"/>
                        <a:pt x="3533" y="11416"/>
                        <a:pt x="13058" y="6748"/>
                      </a:cubicBezTo>
                      <a:cubicBezTo>
                        <a:pt x="22487" y="2176"/>
                        <a:pt x="36870" y="-967"/>
                        <a:pt x="52682" y="271"/>
                      </a:cubicBezTo>
                      <a:cubicBezTo>
                        <a:pt x="68493" y="1510"/>
                        <a:pt x="82209" y="6844"/>
                        <a:pt x="90782" y="12844"/>
                      </a:cubicBezTo>
                      <a:cubicBezTo>
                        <a:pt x="99450" y="18845"/>
                        <a:pt x="103069" y="25227"/>
                        <a:pt x="101259" y="29037"/>
                      </a:cubicBezTo>
                      <a:cubicBezTo>
                        <a:pt x="97068" y="36847"/>
                        <a:pt x="75446" y="33323"/>
                        <a:pt x="50205" y="31609"/>
                      </a:cubicBezTo>
                      <a:cubicBezTo>
                        <a:pt x="25059" y="29323"/>
                        <a:pt x="3056" y="29513"/>
                        <a:pt x="199" y="21131"/>
                      </a:cubicBezTo>
                      <a:close/>
                    </a:path>
                  </a:pathLst>
                </a:custGeom>
                <a:solidFill>
                  <a:srgbClr val="35252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6" name="Freeform: Shape 19315">
                  <a:extLst>
                    <a:ext uri="{FF2B5EF4-FFF2-40B4-BE49-F238E27FC236}">
                      <a16:creationId xmlns:a16="http://schemas.microsoft.com/office/drawing/2014/main" id="{A93D41D4-66D9-40C7-A9C5-242D665ADA35}"/>
                    </a:ext>
                  </a:extLst>
                </p:cNvPr>
                <p:cNvSpPr/>
                <p:nvPr/>
              </p:nvSpPr>
              <p:spPr>
                <a:xfrm>
                  <a:off x="6160732" y="2900171"/>
                  <a:ext cx="62918" cy="177492"/>
                </a:xfrm>
                <a:custGeom>
                  <a:avLst/>
                  <a:gdLst>
                    <a:gd name="connsiteX0" fmla="*/ 20421 w 62918"/>
                    <a:gd name="connsiteY0" fmla="*/ 176403 h 177492"/>
                    <a:gd name="connsiteX1" fmla="*/ 62807 w 62918"/>
                    <a:gd name="connsiteY1" fmla="*/ 112871 h 177492"/>
                    <a:gd name="connsiteX2" fmla="*/ 59664 w 62918"/>
                    <a:gd name="connsiteY2" fmla="*/ 107442 h 177492"/>
                    <a:gd name="connsiteX3" fmla="*/ 3086 w 62918"/>
                    <a:gd name="connsiteY3" fmla="*/ 121920 h 177492"/>
                    <a:gd name="connsiteX4" fmla="*/ 12515 w 62918"/>
                    <a:gd name="connsiteY4" fmla="*/ 129159 h 177492"/>
                    <a:gd name="connsiteX5" fmla="*/ 29946 w 62918"/>
                    <a:gd name="connsiteY5" fmla="*/ 6858 h 177492"/>
                    <a:gd name="connsiteX6" fmla="*/ 15659 w 62918"/>
                    <a:gd name="connsiteY6" fmla="*/ 6858 h 177492"/>
                    <a:gd name="connsiteX7" fmla="*/ 133 w 62918"/>
                    <a:gd name="connsiteY7" fmla="*/ 125825 h 177492"/>
                    <a:gd name="connsiteX8" fmla="*/ 9563 w 62918"/>
                    <a:gd name="connsiteY8" fmla="*/ 133064 h 177492"/>
                    <a:gd name="connsiteX9" fmla="*/ 44519 w 62918"/>
                    <a:gd name="connsiteY9" fmla="*/ 129445 h 177492"/>
                    <a:gd name="connsiteX10" fmla="*/ 14992 w 62918"/>
                    <a:gd name="connsiteY10" fmla="*/ 172403 h 177492"/>
                    <a:gd name="connsiteX11" fmla="*/ 20421 w 62918"/>
                    <a:gd name="connsiteY11" fmla="*/ 176403 h 177492"/>
                    <a:gd name="connsiteX12" fmla="*/ 20421 w 62918"/>
                    <a:gd name="connsiteY12" fmla="*/ 176403 h 177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2918" h="177492">
                      <a:moveTo>
                        <a:pt x="20421" y="176403"/>
                      </a:moveTo>
                      <a:cubicBezTo>
                        <a:pt x="34232" y="159734"/>
                        <a:pt x="64998" y="136588"/>
                        <a:pt x="62807" y="112871"/>
                      </a:cubicBezTo>
                      <a:cubicBezTo>
                        <a:pt x="62617" y="110871"/>
                        <a:pt x="61760" y="108299"/>
                        <a:pt x="59664" y="107442"/>
                      </a:cubicBezTo>
                      <a:cubicBezTo>
                        <a:pt x="40709" y="99251"/>
                        <a:pt x="20231" y="113157"/>
                        <a:pt x="3086" y="121920"/>
                      </a:cubicBezTo>
                      <a:cubicBezTo>
                        <a:pt x="6229" y="124301"/>
                        <a:pt x="9372" y="126778"/>
                        <a:pt x="12515" y="129159"/>
                      </a:cubicBezTo>
                      <a:cubicBezTo>
                        <a:pt x="20326" y="88678"/>
                        <a:pt x="26136" y="47911"/>
                        <a:pt x="29946" y="6858"/>
                      </a:cubicBezTo>
                      <a:cubicBezTo>
                        <a:pt x="30803" y="-2286"/>
                        <a:pt x="16421" y="-2286"/>
                        <a:pt x="15659" y="6858"/>
                      </a:cubicBezTo>
                      <a:cubicBezTo>
                        <a:pt x="12611" y="46768"/>
                        <a:pt x="7372" y="86392"/>
                        <a:pt x="133" y="125825"/>
                      </a:cubicBezTo>
                      <a:cubicBezTo>
                        <a:pt x="-915" y="131350"/>
                        <a:pt x="4419" y="135827"/>
                        <a:pt x="9563" y="133064"/>
                      </a:cubicBezTo>
                      <a:cubicBezTo>
                        <a:pt x="20897" y="127159"/>
                        <a:pt x="50330" y="107728"/>
                        <a:pt x="44519" y="129445"/>
                      </a:cubicBezTo>
                      <a:cubicBezTo>
                        <a:pt x="40995" y="142494"/>
                        <a:pt x="22802" y="161163"/>
                        <a:pt x="14992" y="172403"/>
                      </a:cubicBezTo>
                      <a:cubicBezTo>
                        <a:pt x="12992" y="175451"/>
                        <a:pt x="17945" y="179451"/>
                        <a:pt x="20421" y="176403"/>
                      </a:cubicBezTo>
                      <a:lnTo>
                        <a:pt x="20421" y="176403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7" name="Freeform: Shape 19316">
                  <a:extLst>
                    <a:ext uri="{FF2B5EF4-FFF2-40B4-BE49-F238E27FC236}">
                      <a16:creationId xmlns:a16="http://schemas.microsoft.com/office/drawing/2014/main" id="{12C6E677-5DEC-4F41-9AAC-0E484B82362D}"/>
                    </a:ext>
                  </a:extLst>
                </p:cNvPr>
                <p:cNvSpPr/>
                <p:nvPr/>
              </p:nvSpPr>
              <p:spPr>
                <a:xfrm>
                  <a:off x="5965773" y="3022498"/>
                  <a:ext cx="122039" cy="63003"/>
                </a:xfrm>
                <a:custGeom>
                  <a:avLst/>
                  <a:gdLst>
                    <a:gd name="connsiteX0" fmla="*/ 20 w 122039"/>
                    <a:gd name="connsiteY0" fmla="*/ 33598 h 63003"/>
                    <a:gd name="connsiteX1" fmla="*/ 59932 w 122039"/>
                    <a:gd name="connsiteY1" fmla="*/ 70 h 63003"/>
                    <a:gd name="connsiteX2" fmla="*/ 122035 w 122039"/>
                    <a:gd name="connsiteY2" fmla="*/ 29407 h 63003"/>
                    <a:gd name="connsiteX3" fmla="*/ 62123 w 122039"/>
                    <a:gd name="connsiteY3" fmla="*/ 62935 h 63003"/>
                    <a:gd name="connsiteX4" fmla="*/ 20 w 122039"/>
                    <a:gd name="connsiteY4" fmla="*/ 33598 h 63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039" h="63003">
                      <a:moveTo>
                        <a:pt x="20" y="33598"/>
                      </a:moveTo>
                      <a:cubicBezTo>
                        <a:pt x="-837" y="16262"/>
                        <a:pt x="26023" y="1213"/>
                        <a:pt x="59932" y="70"/>
                      </a:cubicBezTo>
                      <a:cubicBezTo>
                        <a:pt x="93936" y="-1073"/>
                        <a:pt x="121749" y="11976"/>
                        <a:pt x="122035" y="29407"/>
                      </a:cubicBezTo>
                      <a:cubicBezTo>
                        <a:pt x="122416" y="46742"/>
                        <a:pt x="95556" y="61792"/>
                        <a:pt x="62123" y="62935"/>
                      </a:cubicBezTo>
                      <a:cubicBezTo>
                        <a:pt x="28690" y="64078"/>
                        <a:pt x="877" y="50933"/>
                        <a:pt x="20" y="33598"/>
                      </a:cubicBezTo>
                      <a:close/>
                    </a:path>
                  </a:pathLst>
                </a:custGeom>
                <a:solidFill>
                  <a:srgbClr val="F7BDB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8" name="Freeform: Shape 19317">
                  <a:extLst>
                    <a:ext uri="{FF2B5EF4-FFF2-40B4-BE49-F238E27FC236}">
                      <a16:creationId xmlns:a16="http://schemas.microsoft.com/office/drawing/2014/main" id="{47C75317-6ECA-412A-B6F7-221DFB2111BF}"/>
                    </a:ext>
                  </a:extLst>
                </p:cNvPr>
                <p:cNvSpPr/>
                <p:nvPr/>
              </p:nvSpPr>
              <p:spPr>
                <a:xfrm>
                  <a:off x="6105332" y="3070305"/>
                  <a:ext cx="112433" cy="55640"/>
                </a:xfrm>
                <a:custGeom>
                  <a:avLst/>
                  <a:gdLst>
                    <a:gd name="connsiteX0" fmla="*/ 109254 w 112433"/>
                    <a:gd name="connsiteY0" fmla="*/ 23700 h 55640"/>
                    <a:gd name="connsiteX1" fmla="*/ 47151 w 112433"/>
                    <a:gd name="connsiteY1" fmla="*/ 45703 h 55640"/>
                    <a:gd name="connsiteX2" fmla="*/ 6003 w 112433"/>
                    <a:gd name="connsiteY2" fmla="*/ 1602 h 55640"/>
                    <a:gd name="connsiteX3" fmla="*/ 97 w 112433"/>
                    <a:gd name="connsiteY3" fmla="*/ 4078 h 55640"/>
                    <a:gd name="connsiteX4" fmla="*/ 112206 w 112433"/>
                    <a:gd name="connsiteY4" fmla="*/ 25414 h 55640"/>
                    <a:gd name="connsiteX5" fmla="*/ 109254 w 112433"/>
                    <a:gd name="connsiteY5" fmla="*/ 23700 h 55640"/>
                    <a:gd name="connsiteX6" fmla="*/ 109254 w 112433"/>
                    <a:gd name="connsiteY6" fmla="*/ 23700 h 55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433" h="55640">
                      <a:moveTo>
                        <a:pt x="109254" y="23700"/>
                      </a:moveTo>
                      <a:cubicBezTo>
                        <a:pt x="96681" y="45131"/>
                        <a:pt x="70296" y="53989"/>
                        <a:pt x="47151" y="45703"/>
                      </a:cubicBezTo>
                      <a:cubicBezTo>
                        <a:pt x="25910" y="38178"/>
                        <a:pt x="15528" y="20652"/>
                        <a:pt x="6003" y="1602"/>
                      </a:cubicBezTo>
                      <a:cubicBezTo>
                        <a:pt x="4288" y="-1732"/>
                        <a:pt x="-760" y="649"/>
                        <a:pt x="97" y="4078"/>
                      </a:cubicBezTo>
                      <a:cubicBezTo>
                        <a:pt x="12194" y="54656"/>
                        <a:pt x="86965" y="79040"/>
                        <a:pt x="112206" y="25414"/>
                      </a:cubicBezTo>
                      <a:cubicBezTo>
                        <a:pt x="113254" y="23414"/>
                        <a:pt x="110397" y="21700"/>
                        <a:pt x="109254" y="23700"/>
                      </a:cubicBezTo>
                      <a:lnTo>
                        <a:pt x="109254" y="23700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9" name="Freeform: Shape 19318">
                  <a:extLst>
                    <a:ext uri="{FF2B5EF4-FFF2-40B4-BE49-F238E27FC236}">
                      <a16:creationId xmlns:a16="http://schemas.microsoft.com/office/drawing/2014/main" id="{273D32BA-9D34-465B-B5A7-085354DB600C}"/>
                    </a:ext>
                  </a:extLst>
                </p:cNvPr>
                <p:cNvSpPr/>
                <p:nvPr/>
              </p:nvSpPr>
              <p:spPr>
                <a:xfrm>
                  <a:off x="6083202" y="3070756"/>
                  <a:ext cx="47192" cy="25312"/>
                </a:xfrm>
                <a:custGeom>
                  <a:avLst/>
                  <a:gdLst>
                    <a:gd name="connsiteX0" fmla="*/ 45658 w 47192"/>
                    <a:gd name="connsiteY0" fmla="*/ 3246 h 25312"/>
                    <a:gd name="connsiteX1" fmla="*/ 224 w 47192"/>
                    <a:gd name="connsiteY1" fmla="*/ 20296 h 25312"/>
                    <a:gd name="connsiteX2" fmla="*/ 7558 w 47192"/>
                    <a:gd name="connsiteY2" fmla="*/ 23439 h 25312"/>
                    <a:gd name="connsiteX3" fmla="*/ 43087 w 47192"/>
                    <a:gd name="connsiteY3" fmla="*/ 9247 h 25312"/>
                    <a:gd name="connsiteX4" fmla="*/ 45658 w 47192"/>
                    <a:gd name="connsiteY4" fmla="*/ 3246 h 25312"/>
                    <a:gd name="connsiteX5" fmla="*/ 45658 w 47192"/>
                    <a:gd name="connsiteY5" fmla="*/ 3246 h 25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192" h="25312">
                      <a:moveTo>
                        <a:pt x="45658" y="3246"/>
                      </a:moveTo>
                      <a:cubicBezTo>
                        <a:pt x="29275" y="-4660"/>
                        <a:pt x="6606" y="2198"/>
                        <a:pt x="224" y="20296"/>
                      </a:cubicBezTo>
                      <a:cubicBezTo>
                        <a:pt x="-1300" y="24582"/>
                        <a:pt x="5368" y="27344"/>
                        <a:pt x="7558" y="23439"/>
                      </a:cubicBezTo>
                      <a:cubicBezTo>
                        <a:pt x="14702" y="10485"/>
                        <a:pt x="28704" y="3341"/>
                        <a:pt x="43087" y="9247"/>
                      </a:cubicBezTo>
                      <a:cubicBezTo>
                        <a:pt x="46516" y="10485"/>
                        <a:pt x="48897" y="4770"/>
                        <a:pt x="45658" y="3246"/>
                      </a:cubicBezTo>
                      <a:lnTo>
                        <a:pt x="45658" y="3246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20" name="Freeform: Shape 19319">
                  <a:extLst>
                    <a:ext uri="{FF2B5EF4-FFF2-40B4-BE49-F238E27FC236}">
                      <a16:creationId xmlns:a16="http://schemas.microsoft.com/office/drawing/2014/main" id="{E32A035F-43E0-4A34-80CD-418827666471}"/>
                    </a:ext>
                  </a:extLst>
                </p:cNvPr>
                <p:cNvSpPr/>
                <p:nvPr/>
              </p:nvSpPr>
              <p:spPr>
                <a:xfrm>
                  <a:off x="6106813" y="3176776"/>
                  <a:ext cx="58259" cy="24607"/>
                </a:xfrm>
                <a:custGeom>
                  <a:avLst/>
                  <a:gdLst>
                    <a:gd name="connsiteX0" fmla="*/ 54242 w 58259"/>
                    <a:gd name="connsiteY0" fmla="*/ 954 h 24607"/>
                    <a:gd name="connsiteX1" fmla="*/ 27858 w 58259"/>
                    <a:gd name="connsiteY1" fmla="*/ 16765 h 24607"/>
                    <a:gd name="connsiteX2" fmla="*/ 3950 w 58259"/>
                    <a:gd name="connsiteY2" fmla="*/ 4764 h 24607"/>
                    <a:gd name="connsiteX3" fmla="*/ 45 w 58259"/>
                    <a:gd name="connsiteY3" fmla="*/ 7812 h 24607"/>
                    <a:gd name="connsiteX4" fmla="*/ 30811 w 58259"/>
                    <a:gd name="connsiteY4" fmla="*/ 24480 h 24607"/>
                    <a:gd name="connsiteX5" fmla="*/ 58148 w 58259"/>
                    <a:gd name="connsiteY5" fmla="*/ 2668 h 24607"/>
                    <a:gd name="connsiteX6" fmla="*/ 54242 w 58259"/>
                    <a:gd name="connsiteY6" fmla="*/ 954 h 24607"/>
                    <a:gd name="connsiteX7" fmla="*/ 54242 w 58259"/>
                    <a:gd name="connsiteY7" fmla="*/ 954 h 24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259" h="24607">
                      <a:moveTo>
                        <a:pt x="54242" y="954"/>
                      </a:moveTo>
                      <a:cubicBezTo>
                        <a:pt x="48051" y="9812"/>
                        <a:pt x="39383" y="17051"/>
                        <a:pt x="27858" y="16765"/>
                      </a:cubicBezTo>
                      <a:cubicBezTo>
                        <a:pt x="17190" y="16479"/>
                        <a:pt x="12523" y="9050"/>
                        <a:pt x="3950" y="4764"/>
                      </a:cubicBezTo>
                      <a:cubicBezTo>
                        <a:pt x="1760" y="3716"/>
                        <a:pt x="-336" y="5430"/>
                        <a:pt x="45" y="7812"/>
                      </a:cubicBezTo>
                      <a:cubicBezTo>
                        <a:pt x="2141" y="20099"/>
                        <a:pt x="20048" y="25528"/>
                        <a:pt x="30811" y="24480"/>
                      </a:cubicBezTo>
                      <a:cubicBezTo>
                        <a:pt x="43289" y="23337"/>
                        <a:pt x="54528" y="14670"/>
                        <a:pt x="58148" y="2668"/>
                      </a:cubicBezTo>
                      <a:cubicBezTo>
                        <a:pt x="58910" y="192"/>
                        <a:pt x="55576" y="-951"/>
                        <a:pt x="54242" y="954"/>
                      </a:cubicBezTo>
                      <a:lnTo>
                        <a:pt x="54242" y="954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21" name="Freeform: Shape 19320">
                  <a:extLst>
                    <a:ext uri="{FF2B5EF4-FFF2-40B4-BE49-F238E27FC236}">
                      <a16:creationId xmlns:a16="http://schemas.microsoft.com/office/drawing/2014/main" id="{ACE9616B-7C58-41AD-9BA1-5AA031601045}"/>
                    </a:ext>
                  </a:extLst>
                </p:cNvPr>
                <p:cNvSpPr/>
                <p:nvPr/>
              </p:nvSpPr>
              <p:spPr>
                <a:xfrm>
                  <a:off x="6267855" y="2955416"/>
                  <a:ext cx="28645" cy="28592"/>
                </a:xfrm>
                <a:custGeom>
                  <a:avLst/>
                  <a:gdLst>
                    <a:gd name="connsiteX0" fmla="*/ 15215 w 28645"/>
                    <a:gd name="connsiteY0" fmla="*/ 0 h 28592"/>
                    <a:gd name="connsiteX1" fmla="*/ 28645 w 28645"/>
                    <a:gd name="connsiteY1" fmla="*/ 14383 h 28592"/>
                    <a:gd name="connsiteX2" fmla="*/ 15025 w 28645"/>
                    <a:gd name="connsiteY2" fmla="*/ 28575 h 28592"/>
                    <a:gd name="connsiteX3" fmla="*/ 70 w 28645"/>
                    <a:gd name="connsiteY3" fmla="*/ 15811 h 28592"/>
                    <a:gd name="connsiteX4" fmla="*/ 11977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22" name="Freeform: Shape 19321">
                  <a:extLst>
                    <a:ext uri="{FF2B5EF4-FFF2-40B4-BE49-F238E27FC236}">
                      <a16:creationId xmlns:a16="http://schemas.microsoft.com/office/drawing/2014/main" id="{20597DCC-83CF-40E9-AEFE-58C6E50E4050}"/>
                    </a:ext>
                  </a:extLst>
                </p:cNvPr>
                <p:cNvSpPr/>
                <p:nvPr/>
              </p:nvSpPr>
              <p:spPr>
                <a:xfrm>
                  <a:off x="6039040" y="2955416"/>
                  <a:ext cx="28645" cy="28592"/>
                </a:xfrm>
                <a:custGeom>
                  <a:avLst/>
                  <a:gdLst>
                    <a:gd name="connsiteX0" fmla="*/ 13430 w 28645"/>
                    <a:gd name="connsiteY0" fmla="*/ 0 h 28592"/>
                    <a:gd name="connsiteX1" fmla="*/ 0 w 28645"/>
                    <a:gd name="connsiteY1" fmla="*/ 14383 h 28592"/>
                    <a:gd name="connsiteX2" fmla="*/ 13621 w 28645"/>
                    <a:gd name="connsiteY2" fmla="*/ 28575 h 28592"/>
                    <a:gd name="connsiteX3" fmla="*/ 28575 w 28645"/>
                    <a:gd name="connsiteY3" fmla="*/ 15811 h 28592"/>
                    <a:gd name="connsiteX4" fmla="*/ 16669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2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19323" name="Freeform: Shape 19322">
                <a:extLst>
                  <a:ext uri="{FF2B5EF4-FFF2-40B4-BE49-F238E27FC236}">
                    <a16:creationId xmlns:a16="http://schemas.microsoft.com/office/drawing/2014/main" id="{202127C3-085D-49CC-B94E-63B2D4248A7C}"/>
                  </a:ext>
                </a:extLst>
              </p:cNvPr>
              <p:cNvSpPr/>
              <p:nvPr/>
            </p:nvSpPr>
            <p:spPr>
              <a:xfrm>
                <a:off x="5882886" y="2657630"/>
                <a:ext cx="484127" cy="351320"/>
              </a:xfrm>
              <a:custGeom>
                <a:avLst/>
                <a:gdLst>
                  <a:gd name="connsiteX0" fmla="*/ 30424 w 484127"/>
                  <a:gd name="connsiteY0" fmla="*/ 351031 h 351320"/>
                  <a:gd name="connsiteX1" fmla="*/ 50998 w 484127"/>
                  <a:gd name="connsiteY1" fmla="*/ 133385 h 351320"/>
                  <a:gd name="connsiteX2" fmla="*/ 158916 w 484127"/>
                  <a:gd name="connsiteY2" fmla="*/ 170151 h 351320"/>
                  <a:gd name="connsiteX3" fmla="*/ 233688 w 484127"/>
                  <a:gd name="connsiteY3" fmla="*/ 115573 h 351320"/>
                  <a:gd name="connsiteX4" fmla="*/ 307220 w 484127"/>
                  <a:gd name="connsiteY4" fmla="*/ 171580 h 351320"/>
                  <a:gd name="connsiteX5" fmla="*/ 391326 w 484127"/>
                  <a:gd name="connsiteY5" fmla="*/ 133194 h 351320"/>
                  <a:gd name="connsiteX6" fmla="*/ 444857 w 484127"/>
                  <a:gd name="connsiteY6" fmla="*/ 170056 h 351320"/>
                  <a:gd name="connsiteX7" fmla="*/ 483814 w 484127"/>
                  <a:gd name="connsiteY7" fmla="*/ 118049 h 351320"/>
                  <a:gd name="connsiteX8" fmla="*/ 464478 w 484127"/>
                  <a:gd name="connsiteY8" fmla="*/ 79949 h 351320"/>
                  <a:gd name="connsiteX9" fmla="*/ 338082 w 484127"/>
                  <a:gd name="connsiteY9" fmla="*/ 7940 h 351320"/>
                  <a:gd name="connsiteX10" fmla="*/ 190730 w 484127"/>
                  <a:gd name="connsiteY10" fmla="*/ 4607 h 351320"/>
                  <a:gd name="connsiteX11" fmla="*/ 87764 w 484127"/>
                  <a:gd name="connsiteY11" fmla="*/ 31277 h 351320"/>
                  <a:gd name="connsiteX12" fmla="*/ 13279 w 484127"/>
                  <a:gd name="connsiteY12" fmla="*/ 104619 h 351320"/>
                  <a:gd name="connsiteX13" fmla="*/ 420 w 484127"/>
                  <a:gd name="connsiteY13" fmla="*/ 187010 h 351320"/>
                  <a:gd name="connsiteX14" fmla="*/ 2420 w 484127"/>
                  <a:gd name="connsiteY14" fmla="*/ 323885 h 351320"/>
                  <a:gd name="connsiteX15" fmla="*/ 5659 w 484127"/>
                  <a:gd name="connsiteY15" fmla="*/ 338839 h 351320"/>
                  <a:gd name="connsiteX16" fmla="*/ 30424 w 484127"/>
                  <a:gd name="connsiteY16" fmla="*/ 351031 h 35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4127" h="351320">
                    <a:moveTo>
                      <a:pt x="30424" y="351031"/>
                    </a:moveTo>
                    <a:cubicBezTo>
                      <a:pt x="45092" y="277974"/>
                      <a:pt x="69095" y="214061"/>
                      <a:pt x="50998" y="133385"/>
                    </a:cubicBezTo>
                    <a:cubicBezTo>
                      <a:pt x="74620" y="161293"/>
                      <a:pt x="126722" y="173485"/>
                      <a:pt x="158916" y="170151"/>
                    </a:cubicBezTo>
                    <a:cubicBezTo>
                      <a:pt x="191111" y="166817"/>
                      <a:pt x="220734" y="145196"/>
                      <a:pt x="233688" y="115573"/>
                    </a:cubicBezTo>
                    <a:cubicBezTo>
                      <a:pt x="245689" y="145577"/>
                      <a:pt x="275121" y="167960"/>
                      <a:pt x="307220" y="171580"/>
                    </a:cubicBezTo>
                    <a:cubicBezTo>
                      <a:pt x="339415" y="175199"/>
                      <a:pt x="372943" y="159864"/>
                      <a:pt x="391326" y="133194"/>
                    </a:cubicBezTo>
                    <a:cubicBezTo>
                      <a:pt x="396184" y="156626"/>
                      <a:pt x="421235" y="173866"/>
                      <a:pt x="444857" y="170056"/>
                    </a:cubicBezTo>
                    <a:cubicBezTo>
                      <a:pt x="468479" y="166151"/>
                      <a:pt x="486767" y="141862"/>
                      <a:pt x="483814" y="118049"/>
                    </a:cubicBezTo>
                    <a:cubicBezTo>
                      <a:pt x="482099" y="103667"/>
                      <a:pt x="473813" y="90998"/>
                      <a:pt x="464478" y="79949"/>
                    </a:cubicBezTo>
                    <a:cubicBezTo>
                      <a:pt x="432665" y="42230"/>
                      <a:pt x="386278" y="18608"/>
                      <a:pt x="338082" y="7940"/>
                    </a:cubicBezTo>
                    <a:cubicBezTo>
                      <a:pt x="289885" y="-2728"/>
                      <a:pt x="239688" y="-1394"/>
                      <a:pt x="190730" y="4607"/>
                    </a:cubicBezTo>
                    <a:cubicBezTo>
                      <a:pt x="155392" y="8893"/>
                      <a:pt x="119864" y="15751"/>
                      <a:pt x="87764" y="31277"/>
                    </a:cubicBezTo>
                    <a:cubicBezTo>
                      <a:pt x="55665" y="46802"/>
                      <a:pt x="27185" y="71853"/>
                      <a:pt x="13279" y="104619"/>
                    </a:cubicBezTo>
                    <a:cubicBezTo>
                      <a:pt x="2325" y="130337"/>
                      <a:pt x="992" y="159007"/>
                      <a:pt x="420" y="187010"/>
                    </a:cubicBezTo>
                    <a:cubicBezTo>
                      <a:pt x="-532" y="232635"/>
                      <a:pt x="134" y="278260"/>
                      <a:pt x="2420" y="323885"/>
                    </a:cubicBezTo>
                    <a:cubicBezTo>
                      <a:pt x="2706" y="329028"/>
                      <a:pt x="2992" y="334457"/>
                      <a:pt x="5659" y="338839"/>
                    </a:cubicBezTo>
                    <a:cubicBezTo>
                      <a:pt x="8326" y="343316"/>
                      <a:pt x="25757" y="353126"/>
                      <a:pt x="30424" y="351031"/>
                    </a:cubicBezTo>
                  </a:path>
                </a:pathLst>
              </a:custGeom>
              <a:solidFill>
                <a:srgbClr val="4040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4" name="Freeform: Shape 19323">
                <a:extLst>
                  <a:ext uri="{FF2B5EF4-FFF2-40B4-BE49-F238E27FC236}">
                    <a16:creationId xmlns:a16="http://schemas.microsoft.com/office/drawing/2014/main" id="{32D4C24C-C2B7-4620-81B4-80BE36A511FC}"/>
                  </a:ext>
                </a:extLst>
              </p:cNvPr>
              <p:cNvSpPr/>
              <p:nvPr/>
            </p:nvSpPr>
            <p:spPr>
              <a:xfrm>
                <a:off x="5880184" y="2569133"/>
                <a:ext cx="52653" cy="60263"/>
              </a:xfrm>
              <a:custGeom>
                <a:avLst/>
                <a:gdLst>
                  <a:gd name="connsiteX0" fmla="*/ 52652 w 52653"/>
                  <a:gd name="connsiteY0" fmla="*/ 56813 h 60263"/>
                  <a:gd name="connsiteX1" fmla="*/ 36555 w 52653"/>
                  <a:gd name="connsiteY1" fmla="*/ 25000 h 60263"/>
                  <a:gd name="connsiteX2" fmla="*/ 7408 w 52653"/>
                  <a:gd name="connsiteY2" fmla="*/ 140 h 60263"/>
                  <a:gd name="connsiteX3" fmla="*/ 836 w 52653"/>
                  <a:gd name="connsiteY3" fmla="*/ 8617 h 60263"/>
                  <a:gd name="connsiteX4" fmla="*/ 25125 w 52653"/>
                  <a:gd name="connsiteY4" fmla="*/ 31858 h 60263"/>
                  <a:gd name="connsiteX5" fmla="*/ 46556 w 52653"/>
                  <a:gd name="connsiteY5" fmla="*/ 59385 h 60263"/>
                  <a:gd name="connsiteX6" fmla="*/ 52652 w 52653"/>
                  <a:gd name="connsiteY6" fmla="*/ 56813 h 60263"/>
                  <a:gd name="connsiteX7" fmla="*/ 52652 w 52653"/>
                  <a:gd name="connsiteY7" fmla="*/ 56813 h 6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53" h="60263">
                    <a:moveTo>
                      <a:pt x="52652" y="56813"/>
                    </a:moveTo>
                    <a:cubicBezTo>
                      <a:pt x="52366" y="45098"/>
                      <a:pt x="43603" y="33763"/>
                      <a:pt x="36555" y="25000"/>
                    </a:cubicBezTo>
                    <a:cubicBezTo>
                      <a:pt x="29506" y="16237"/>
                      <a:pt x="18838" y="2616"/>
                      <a:pt x="7408" y="140"/>
                    </a:cubicBezTo>
                    <a:cubicBezTo>
                      <a:pt x="2646" y="-908"/>
                      <a:pt x="-1926" y="4140"/>
                      <a:pt x="836" y="8617"/>
                    </a:cubicBezTo>
                    <a:cubicBezTo>
                      <a:pt x="6456" y="17761"/>
                      <a:pt x="17791" y="23666"/>
                      <a:pt x="25125" y="31858"/>
                    </a:cubicBezTo>
                    <a:cubicBezTo>
                      <a:pt x="32745" y="40335"/>
                      <a:pt x="37984" y="52146"/>
                      <a:pt x="46556" y="59385"/>
                    </a:cubicBezTo>
                    <a:cubicBezTo>
                      <a:pt x="48842" y="61195"/>
                      <a:pt x="52747" y="60147"/>
                      <a:pt x="52652" y="56813"/>
                    </a:cubicBezTo>
                    <a:lnTo>
                      <a:pt x="52652" y="56813"/>
                    </a:lnTo>
                    <a:close/>
                  </a:path>
                </a:pathLst>
              </a:custGeom>
              <a:solidFill>
                <a:srgbClr val="F7BD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5" name="Freeform: Shape 19324">
                <a:extLst>
                  <a:ext uri="{FF2B5EF4-FFF2-40B4-BE49-F238E27FC236}">
                    <a16:creationId xmlns:a16="http://schemas.microsoft.com/office/drawing/2014/main" id="{4D399AF7-64B6-4042-B59E-D2E5F5952215}"/>
                  </a:ext>
                </a:extLst>
              </p:cNvPr>
              <p:cNvSpPr/>
              <p:nvPr/>
            </p:nvSpPr>
            <p:spPr>
              <a:xfrm>
                <a:off x="5931054" y="2555696"/>
                <a:ext cx="14834" cy="60046"/>
              </a:xfrm>
              <a:custGeom>
                <a:avLst/>
                <a:gdLst>
                  <a:gd name="connsiteX0" fmla="*/ 8926 w 14834"/>
                  <a:gd name="connsiteY0" fmla="*/ 55868 h 60046"/>
                  <a:gd name="connsiteX1" fmla="*/ 14832 w 14834"/>
                  <a:gd name="connsiteY1" fmla="*/ 5671 h 60046"/>
                  <a:gd name="connsiteX2" fmla="*/ 3402 w 14834"/>
                  <a:gd name="connsiteY2" fmla="*/ 4147 h 60046"/>
                  <a:gd name="connsiteX3" fmla="*/ 354 w 14834"/>
                  <a:gd name="connsiteY3" fmla="*/ 55868 h 60046"/>
                  <a:gd name="connsiteX4" fmla="*/ 8926 w 14834"/>
                  <a:gd name="connsiteY4" fmla="*/ 55868 h 60046"/>
                  <a:gd name="connsiteX5" fmla="*/ 8926 w 14834"/>
                  <a:gd name="connsiteY5" fmla="*/ 55868 h 6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4" h="60046">
                    <a:moveTo>
                      <a:pt x="8926" y="55868"/>
                    </a:moveTo>
                    <a:cubicBezTo>
                      <a:pt x="9783" y="39008"/>
                      <a:pt x="14355" y="22435"/>
                      <a:pt x="14832" y="5671"/>
                    </a:cubicBezTo>
                    <a:cubicBezTo>
                      <a:pt x="15022" y="-997"/>
                      <a:pt x="5211" y="-2140"/>
                      <a:pt x="3402" y="4147"/>
                    </a:cubicBezTo>
                    <a:cubicBezTo>
                      <a:pt x="-1266" y="20149"/>
                      <a:pt x="163" y="39389"/>
                      <a:pt x="354" y="55868"/>
                    </a:cubicBezTo>
                    <a:cubicBezTo>
                      <a:pt x="354" y="61487"/>
                      <a:pt x="8640" y="61392"/>
                      <a:pt x="8926" y="55868"/>
                    </a:cubicBezTo>
                    <a:lnTo>
                      <a:pt x="8926" y="55868"/>
                    </a:lnTo>
                    <a:close/>
                  </a:path>
                </a:pathLst>
              </a:custGeom>
              <a:solidFill>
                <a:srgbClr val="F7BD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6" name="Freeform: Shape 19325">
                <a:extLst>
                  <a:ext uri="{FF2B5EF4-FFF2-40B4-BE49-F238E27FC236}">
                    <a16:creationId xmlns:a16="http://schemas.microsoft.com/office/drawing/2014/main" id="{929947F9-ABE5-47B2-9F89-274B8A00153C}"/>
                  </a:ext>
                </a:extLst>
              </p:cNvPr>
              <p:cNvSpPr/>
              <p:nvPr/>
            </p:nvSpPr>
            <p:spPr>
              <a:xfrm>
                <a:off x="6066145" y="3267328"/>
                <a:ext cx="111414" cy="80033"/>
              </a:xfrm>
              <a:custGeom>
                <a:avLst/>
                <a:gdLst>
                  <a:gd name="connsiteX0" fmla="*/ 3851 w 111414"/>
                  <a:gd name="connsiteY0" fmla="*/ 10890 h 80033"/>
                  <a:gd name="connsiteX1" fmla="*/ 56239 w 111414"/>
                  <a:gd name="connsiteY1" fmla="*/ 79947 h 80033"/>
                  <a:gd name="connsiteX2" fmla="*/ 107674 w 111414"/>
                  <a:gd name="connsiteY2" fmla="*/ 4223 h 80033"/>
                  <a:gd name="connsiteX3" fmla="*/ 96053 w 111414"/>
                  <a:gd name="connsiteY3" fmla="*/ 7461 h 80033"/>
                  <a:gd name="connsiteX4" fmla="*/ 59287 w 111414"/>
                  <a:gd name="connsiteY4" fmla="*/ 68231 h 80033"/>
                  <a:gd name="connsiteX5" fmla="*/ 9471 w 111414"/>
                  <a:gd name="connsiteY5" fmla="*/ 13272 h 80033"/>
                  <a:gd name="connsiteX6" fmla="*/ 3851 w 111414"/>
                  <a:gd name="connsiteY6" fmla="*/ 10890 h 80033"/>
                  <a:gd name="connsiteX7" fmla="*/ 3851 w 111414"/>
                  <a:gd name="connsiteY7" fmla="*/ 10890 h 8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414" h="80033">
                    <a:moveTo>
                      <a:pt x="3851" y="10890"/>
                    </a:moveTo>
                    <a:cubicBezTo>
                      <a:pt x="-11389" y="46228"/>
                      <a:pt x="21187" y="78232"/>
                      <a:pt x="56239" y="79947"/>
                    </a:cubicBezTo>
                    <a:cubicBezTo>
                      <a:pt x="99863" y="82138"/>
                      <a:pt x="120437" y="42228"/>
                      <a:pt x="107674" y="4223"/>
                    </a:cubicBezTo>
                    <a:cubicBezTo>
                      <a:pt x="105197" y="-3111"/>
                      <a:pt x="93958" y="-158"/>
                      <a:pt x="96053" y="7461"/>
                    </a:cubicBezTo>
                    <a:cubicBezTo>
                      <a:pt x="103768" y="36036"/>
                      <a:pt x="94815" y="68517"/>
                      <a:pt x="59287" y="68231"/>
                    </a:cubicBezTo>
                    <a:cubicBezTo>
                      <a:pt x="30902" y="68040"/>
                      <a:pt x="1470" y="43847"/>
                      <a:pt x="9471" y="13272"/>
                    </a:cubicBezTo>
                    <a:cubicBezTo>
                      <a:pt x="10328" y="10033"/>
                      <a:pt x="5280" y="7652"/>
                      <a:pt x="3851" y="10890"/>
                    </a:cubicBezTo>
                    <a:lnTo>
                      <a:pt x="3851" y="10890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7" name="Freeform: Shape 19326">
                <a:extLst>
                  <a:ext uri="{FF2B5EF4-FFF2-40B4-BE49-F238E27FC236}">
                    <a16:creationId xmlns:a16="http://schemas.microsoft.com/office/drawing/2014/main" id="{F9B1F5A0-5AC0-44E4-81CB-DD03AB2C04F4}"/>
                  </a:ext>
                </a:extLst>
              </p:cNvPr>
              <p:cNvSpPr/>
              <p:nvPr/>
            </p:nvSpPr>
            <p:spPr>
              <a:xfrm>
                <a:off x="6190068" y="3178396"/>
                <a:ext cx="374847" cy="285153"/>
              </a:xfrm>
              <a:custGeom>
                <a:avLst/>
                <a:gdLst>
                  <a:gd name="connsiteX0" fmla="*/ 8992 w 374847"/>
                  <a:gd name="connsiteY0" fmla="*/ 126111 h 285153"/>
                  <a:gd name="connsiteX1" fmla="*/ 229591 w 374847"/>
                  <a:gd name="connsiteY1" fmla="*/ 0 h 285153"/>
                  <a:gd name="connsiteX2" fmla="*/ 374847 w 374847"/>
                  <a:gd name="connsiteY2" fmla="*/ 476 h 285153"/>
                  <a:gd name="connsiteX3" fmla="*/ 87192 w 374847"/>
                  <a:gd name="connsiteY3" fmla="*/ 273653 h 285153"/>
                  <a:gd name="connsiteX4" fmla="*/ 8992 w 374847"/>
                  <a:gd name="connsiteY4" fmla="*/ 126111 h 28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847" h="285153">
                    <a:moveTo>
                      <a:pt x="8992" y="126111"/>
                    </a:moveTo>
                    <a:cubicBezTo>
                      <a:pt x="95098" y="95631"/>
                      <a:pt x="169774" y="54578"/>
                      <a:pt x="229591" y="0"/>
                    </a:cubicBezTo>
                    <a:lnTo>
                      <a:pt x="374847" y="476"/>
                    </a:lnTo>
                    <a:cubicBezTo>
                      <a:pt x="374847" y="476"/>
                      <a:pt x="318078" y="160020"/>
                      <a:pt x="87192" y="273653"/>
                    </a:cubicBezTo>
                    <a:cubicBezTo>
                      <a:pt x="-39109" y="335756"/>
                      <a:pt x="8992" y="126111"/>
                      <a:pt x="8992" y="126111"/>
                    </a:cubicBezTo>
                    <a:close/>
                  </a:path>
                </a:pathLst>
              </a:custGeom>
              <a:solidFill>
                <a:srgbClr val="297D9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8" name="Freeform: Shape 19327">
                <a:extLst>
                  <a:ext uri="{FF2B5EF4-FFF2-40B4-BE49-F238E27FC236}">
                    <a16:creationId xmlns:a16="http://schemas.microsoft.com/office/drawing/2014/main" id="{E29A60B7-F687-41E0-8CB5-26BF45672345}"/>
                  </a:ext>
                </a:extLst>
              </p:cNvPr>
              <p:cNvSpPr/>
              <p:nvPr/>
            </p:nvSpPr>
            <p:spPr>
              <a:xfrm>
                <a:off x="6166966" y="3268214"/>
                <a:ext cx="168016" cy="603185"/>
              </a:xfrm>
              <a:custGeom>
                <a:avLst/>
                <a:gdLst>
                  <a:gd name="connsiteX0" fmla="*/ 756 w 168016"/>
                  <a:gd name="connsiteY0" fmla="*/ 3527 h 603185"/>
                  <a:gd name="connsiteX1" fmla="*/ 103436 w 168016"/>
                  <a:gd name="connsiteY1" fmla="*/ 179359 h 603185"/>
                  <a:gd name="connsiteX2" fmla="*/ 163348 w 168016"/>
                  <a:gd name="connsiteY2" fmla="*/ 600935 h 603185"/>
                  <a:gd name="connsiteX3" fmla="*/ 168015 w 168016"/>
                  <a:gd name="connsiteY3" fmla="*/ 600935 h 603185"/>
                  <a:gd name="connsiteX4" fmla="*/ 105531 w 168016"/>
                  <a:gd name="connsiteY4" fmla="*/ 166881 h 603185"/>
                  <a:gd name="connsiteX5" fmla="*/ 3804 w 168016"/>
                  <a:gd name="connsiteY5" fmla="*/ 479 h 603185"/>
                  <a:gd name="connsiteX6" fmla="*/ 756 w 168016"/>
                  <a:gd name="connsiteY6" fmla="*/ 3527 h 603185"/>
                  <a:gd name="connsiteX7" fmla="*/ 756 w 168016"/>
                  <a:gd name="connsiteY7" fmla="*/ 3527 h 60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016" h="603185">
                    <a:moveTo>
                      <a:pt x="756" y="3527"/>
                    </a:moveTo>
                    <a:cubicBezTo>
                      <a:pt x="53239" y="49438"/>
                      <a:pt x="82671" y="113922"/>
                      <a:pt x="103436" y="179359"/>
                    </a:cubicBezTo>
                    <a:cubicBezTo>
                      <a:pt x="146489" y="315471"/>
                      <a:pt x="154681" y="459489"/>
                      <a:pt x="163348" y="600935"/>
                    </a:cubicBezTo>
                    <a:cubicBezTo>
                      <a:pt x="163539" y="603888"/>
                      <a:pt x="168111" y="603983"/>
                      <a:pt x="168015" y="600935"/>
                    </a:cubicBezTo>
                    <a:cubicBezTo>
                      <a:pt x="164015" y="456822"/>
                      <a:pt x="151347" y="304612"/>
                      <a:pt x="105531" y="166881"/>
                    </a:cubicBezTo>
                    <a:cubicBezTo>
                      <a:pt x="85053" y="105349"/>
                      <a:pt x="55906" y="41437"/>
                      <a:pt x="3804" y="479"/>
                    </a:cubicBezTo>
                    <a:cubicBezTo>
                      <a:pt x="1614" y="-1140"/>
                      <a:pt x="-1434" y="1717"/>
                      <a:pt x="756" y="3527"/>
                    </a:cubicBezTo>
                    <a:lnTo>
                      <a:pt x="756" y="3527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9" name="Freeform: Shape 19328">
                <a:extLst>
                  <a:ext uri="{FF2B5EF4-FFF2-40B4-BE49-F238E27FC236}">
                    <a16:creationId xmlns:a16="http://schemas.microsoft.com/office/drawing/2014/main" id="{AA3AD9BB-1058-410F-99B1-6BCB242B3551}"/>
                  </a:ext>
                </a:extLst>
              </p:cNvPr>
              <p:cNvSpPr/>
              <p:nvPr/>
            </p:nvSpPr>
            <p:spPr>
              <a:xfrm>
                <a:off x="6197723" y="3176308"/>
                <a:ext cx="224813" cy="124440"/>
              </a:xfrm>
              <a:custGeom>
                <a:avLst/>
                <a:gdLst>
                  <a:gd name="connsiteX0" fmla="*/ 2004 w 224813"/>
                  <a:gd name="connsiteY0" fmla="*/ 124389 h 124440"/>
                  <a:gd name="connsiteX1" fmla="*/ 135163 w 224813"/>
                  <a:gd name="connsiteY1" fmla="*/ 69716 h 124440"/>
                  <a:gd name="connsiteX2" fmla="*/ 224412 w 224813"/>
                  <a:gd name="connsiteY2" fmla="*/ 4755 h 124440"/>
                  <a:gd name="connsiteX3" fmla="*/ 219555 w 224813"/>
                  <a:gd name="connsiteY3" fmla="*/ 945 h 124440"/>
                  <a:gd name="connsiteX4" fmla="*/ 1241 w 224813"/>
                  <a:gd name="connsiteY4" fmla="*/ 121151 h 124440"/>
                  <a:gd name="connsiteX5" fmla="*/ 2004 w 224813"/>
                  <a:gd name="connsiteY5" fmla="*/ 124389 h 124440"/>
                  <a:gd name="connsiteX6" fmla="*/ 2004 w 224813"/>
                  <a:gd name="connsiteY6" fmla="*/ 124389 h 12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813" h="124440">
                    <a:moveTo>
                      <a:pt x="2004" y="124389"/>
                    </a:moveTo>
                    <a:cubicBezTo>
                      <a:pt x="49057" y="113816"/>
                      <a:pt x="92777" y="92385"/>
                      <a:pt x="135163" y="69716"/>
                    </a:cubicBezTo>
                    <a:cubicBezTo>
                      <a:pt x="167072" y="52666"/>
                      <a:pt x="205362" y="37235"/>
                      <a:pt x="224412" y="4755"/>
                    </a:cubicBezTo>
                    <a:cubicBezTo>
                      <a:pt x="226127" y="1802"/>
                      <a:pt x="221936" y="-1722"/>
                      <a:pt x="219555" y="945"/>
                    </a:cubicBezTo>
                    <a:cubicBezTo>
                      <a:pt x="168120" y="60381"/>
                      <a:pt x="72679" y="94100"/>
                      <a:pt x="1241" y="121151"/>
                    </a:cubicBezTo>
                    <a:cubicBezTo>
                      <a:pt x="-854" y="121913"/>
                      <a:pt x="-92" y="124865"/>
                      <a:pt x="2004" y="124389"/>
                    </a:cubicBezTo>
                    <a:lnTo>
                      <a:pt x="2004" y="124389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30" name="Freeform: Shape 19329">
                <a:extLst>
                  <a:ext uri="{FF2B5EF4-FFF2-40B4-BE49-F238E27FC236}">
                    <a16:creationId xmlns:a16="http://schemas.microsoft.com/office/drawing/2014/main" id="{2C008D26-6F6D-4423-9355-28A0D0745A09}"/>
                  </a:ext>
                </a:extLst>
              </p:cNvPr>
              <p:cNvSpPr/>
              <p:nvPr/>
            </p:nvSpPr>
            <p:spPr>
              <a:xfrm>
                <a:off x="5438775" y="2547937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476" cap="flat">
                <a:solidFill>
                  <a:srgbClr val="56531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9331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6412151" y="3071132"/>
                <a:ext cx="270969" cy="107740"/>
                <a:chOff x="6412151" y="3071132"/>
                <a:chExt cx="270969" cy="107740"/>
              </a:xfrm>
            </p:grpSpPr>
            <p:sp>
              <p:nvSpPr>
                <p:cNvPr id="19332" name="Freeform: Shape 19331">
                  <a:extLst>
                    <a:ext uri="{FF2B5EF4-FFF2-40B4-BE49-F238E27FC236}">
                      <a16:creationId xmlns:a16="http://schemas.microsoft.com/office/drawing/2014/main" id="{C9B04198-0156-479A-A96A-72C073A569D3}"/>
                    </a:ext>
                  </a:extLst>
                </p:cNvPr>
                <p:cNvSpPr/>
                <p:nvPr/>
              </p:nvSpPr>
              <p:spPr>
                <a:xfrm>
                  <a:off x="6428585" y="3071132"/>
                  <a:ext cx="58606" cy="52604"/>
                </a:xfrm>
                <a:custGeom>
                  <a:avLst/>
                  <a:gdLst>
                    <a:gd name="connsiteX0" fmla="*/ 49367 w 58606"/>
                    <a:gd name="connsiteY0" fmla="*/ 11348 h 52604"/>
                    <a:gd name="connsiteX1" fmla="*/ 24412 w 58606"/>
                    <a:gd name="connsiteY1" fmla="*/ 11157 h 52604"/>
                    <a:gd name="connsiteX2" fmla="*/ 17649 w 58606"/>
                    <a:gd name="connsiteY2" fmla="*/ 4014 h 52604"/>
                    <a:gd name="connsiteX3" fmla="*/ 8981 w 58606"/>
                    <a:gd name="connsiteY3" fmla="*/ 13 h 52604"/>
                    <a:gd name="connsiteX4" fmla="*/ 218 w 58606"/>
                    <a:gd name="connsiteY4" fmla="*/ 8776 h 52604"/>
                    <a:gd name="connsiteX5" fmla="*/ 2694 w 58606"/>
                    <a:gd name="connsiteY5" fmla="*/ 21730 h 52604"/>
                    <a:gd name="connsiteX6" fmla="*/ 27745 w 58606"/>
                    <a:gd name="connsiteY6" fmla="*/ 48210 h 52604"/>
                    <a:gd name="connsiteX7" fmla="*/ 44033 w 58606"/>
                    <a:gd name="connsiteY7" fmla="*/ 52591 h 52604"/>
                    <a:gd name="connsiteX8" fmla="*/ 58606 w 58606"/>
                    <a:gd name="connsiteY8" fmla="*/ 45066 h 52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06" h="52604">
                      <a:moveTo>
                        <a:pt x="49367" y="11348"/>
                      </a:moveTo>
                      <a:cubicBezTo>
                        <a:pt x="42414" y="17063"/>
                        <a:pt x="31269" y="16968"/>
                        <a:pt x="24412" y="11157"/>
                      </a:cubicBezTo>
                      <a:cubicBezTo>
                        <a:pt x="21935" y="9062"/>
                        <a:pt x="20030" y="6300"/>
                        <a:pt x="17649" y="4014"/>
                      </a:cubicBezTo>
                      <a:cubicBezTo>
                        <a:pt x="15267" y="1728"/>
                        <a:pt x="12219" y="-177"/>
                        <a:pt x="8981" y="13"/>
                      </a:cubicBezTo>
                      <a:cubicBezTo>
                        <a:pt x="4504" y="204"/>
                        <a:pt x="980" y="4395"/>
                        <a:pt x="218" y="8776"/>
                      </a:cubicBezTo>
                      <a:cubicBezTo>
                        <a:pt x="-544" y="13158"/>
                        <a:pt x="790" y="17634"/>
                        <a:pt x="2694" y="21730"/>
                      </a:cubicBezTo>
                      <a:cubicBezTo>
                        <a:pt x="7838" y="32970"/>
                        <a:pt x="16792" y="42495"/>
                        <a:pt x="27745" y="48210"/>
                      </a:cubicBezTo>
                      <a:cubicBezTo>
                        <a:pt x="32794" y="50877"/>
                        <a:pt x="38318" y="52782"/>
                        <a:pt x="44033" y="52591"/>
                      </a:cubicBezTo>
                      <a:cubicBezTo>
                        <a:pt x="49653" y="52401"/>
                        <a:pt x="55463" y="49829"/>
                        <a:pt x="58606" y="45066"/>
                      </a:cubicBezTo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33" name="Freeform: Shape 19332">
                  <a:extLst>
                    <a:ext uri="{FF2B5EF4-FFF2-40B4-BE49-F238E27FC236}">
                      <a16:creationId xmlns:a16="http://schemas.microsoft.com/office/drawing/2014/main" id="{D96AA31B-38D6-4217-AABF-14AC9BBC8A79}"/>
                    </a:ext>
                  </a:extLst>
                </p:cNvPr>
                <p:cNvSpPr/>
                <p:nvPr/>
              </p:nvSpPr>
              <p:spPr>
                <a:xfrm>
                  <a:off x="6413231" y="3102101"/>
                  <a:ext cx="269889" cy="76771"/>
                </a:xfrm>
                <a:custGeom>
                  <a:avLst/>
                  <a:gdLst>
                    <a:gd name="connsiteX0" fmla="*/ 9761 w 269889"/>
                    <a:gd name="connsiteY0" fmla="*/ 0 h 76771"/>
                    <a:gd name="connsiteX1" fmla="*/ 207119 w 269889"/>
                    <a:gd name="connsiteY1" fmla="*/ 10858 h 76771"/>
                    <a:gd name="connsiteX2" fmla="*/ 269889 w 269889"/>
                    <a:gd name="connsiteY2" fmla="*/ 49625 h 76771"/>
                    <a:gd name="connsiteX3" fmla="*/ 203024 w 269889"/>
                    <a:gd name="connsiteY3" fmla="*/ 76771 h 76771"/>
                    <a:gd name="connsiteX4" fmla="*/ 6428 w 269889"/>
                    <a:gd name="connsiteY4" fmla="*/ 76295 h 76771"/>
                    <a:gd name="connsiteX5" fmla="*/ 9761 w 269889"/>
                    <a:gd name="connsiteY5" fmla="*/ 0 h 76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9889" h="76771">
                      <a:moveTo>
                        <a:pt x="9761" y="0"/>
                      </a:moveTo>
                      <a:lnTo>
                        <a:pt x="207119" y="10858"/>
                      </a:lnTo>
                      <a:lnTo>
                        <a:pt x="269889" y="49625"/>
                      </a:lnTo>
                      <a:lnTo>
                        <a:pt x="203024" y="76771"/>
                      </a:lnTo>
                      <a:lnTo>
                        <a:pt x="6428" y="76295"/>
                      </a:lnTo>
                      <a:cubicBezTo>
                        <a:pt x="6428" y="76200"/>
                        <a:pt x="-10051" y="33052"/>
                        <a:pt x="9761" y="0"/>
                      </a:cubicBezTo>
                      <a:close/>
                    </a:path>
                  </a:pathLst>
                </a:custGeom>
                <a:solidFill>
                  <a:srgbClr val="616E9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34" name="Freeform: Shape 19333">
                  <a:extLst>
                    <a:ext uri="{FF2B5EF4-FFF2-40B4-BE49-F238E27FC236}">
                      <a16:creationId xmlns:a16="http://schemas.microsoft.com/office/drawing/2014/main" id="{D65E0660-D62A-4FA6-A3F1-F9D581B37426}"/>
                    </a:ext>
                  </a:extLst>
                </p:cNvPr>
                <p:cNvSpPr/>
                <p:nvPr/>
              </p:nvSpPr>
              <p:spPr>
                <a:xfrm>
                  <a:off x="6616255" y="3112959"/>
                  <a:ext cx="38100" cy="65912"/>
                </a:xfrm>
                <a:custGeom>
                  <a:avLst/>
                  <a:gdLst>
                    <a:gd name="connsiteX0" fmla="*/ 38100 w 38100"/>
                    <a:gd name="connsiteY0" fmla="*/ 20955 h 65912"/>
                    <a:gd name="connsiteX1" fmla="*/ 38100 w 38100"/>
                    <a:gd name="connsiteY1" fmla="*/ 49911 h 65912"/>
                    <a:gd name="connsiteX2" fmla="*/ 0 w 38100"/>
                    <a:gd name="connsiteY2" fmla="*/ 65913 h 65912"/>
                    <a:gd name="connsiteX3" fmla="*/ 4191 w 38100"/>
                    <a:gd name="connsiteY3" fmla="*/ 0 h 65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65912">
                      <a:moveTo>
                        <a:pt x="38100" y="20955"/>
                      </a:moveTo>
                      <a:lnTo>
                        <a:pt x="38100" y="49911"/>
                      </a:lnTo>
                      <a:lnTo>
                        <a:pt x="0" y="65913"/>
                      </a:lnTo>
                      <a:lnTo>
                        <a:pt x="4191" y="0"/>
                      </a:lnTo>
                      <a:close/>
                    </a:path>
                  </a:pathLst>
                </a:custGeom>
                <a:solidFill>
                  <a:srgbClr val="E8A18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35" name="Freeform: Shape 19334">
                  <a:extLst>
                    <a:ext uri="{FF2B5EF4-FFF2-40B4-BE49-F238E27FC236}">
                      <a16:creationId xmlns:a16="http://schemas.microsoft.com/office/drawing/2014/main" id="{908B5C27-875F-4230-B4B1-10D7E04D0A5E}"/>
                    </a:ext>
                  </a:extLst>
                </p:cNvPr>
                <p:cNvSpPr/>
                <p:nvPr/>
              </p:nvSpPr>
              <p:spPr>
                <a:xfrm>
                  <a:off x="6412151" y="3102006"/>
                  <a:ext cx="30751" cy="75723"/>
                </a:xfrm>
                <a:custGeom>
                  <a:avLst/>
                  <a:gdLst>
                    <a:gd name="connsiteX0" fmla="*/ 7127 w 30751"/>
                    <a:gd name="connsiteY0" fmla="*/ 75724 h 75723"/>
                    <a:gd name="connsiteX1" fmla="*/ 30654 w 30751"/>
                    <a:gd name="connsiteY1" fmla="*/ 39719 h 75723"/>
                    <a:gd name="connsiteX2" fmla="*/ 10937 w 30751"/>
                    <a:gd name="connsiteY2" fmla="*/ 0 h 75723"/>
                    <a:gd name="connsiteX3" fmla="*/ 79 w 30751"/>
                    <a:gd name="connsiteY3" fmla="*/ 39053 h 75723"/>
                    <a:gd name="connsiteX4" fmla="*/ 7127 w 30751"/>
                    <a:gd name="connsiteY4" fmla="*/ 75724 h 7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51" h="75723">
                      <a:moveTo>
                        <a:pt x="7127" y="75724"/>
                      </a:moveTo>
                      <a:cubicBezTo>
                        <a:pt x="20272" y="68675"/>
                        <a:pt x="29416" y="54674"/>
                        <a:pt x="30654" y="39719"/>
                      </a:cubicBezTo>
                      <a:cubicBezTo>
                        <a:pt x="31797" y="24860"/>
                        <a:pt x="22748" y="9049"/>
                        <a:pt x="10937" y="0"/>
                      </a:cubicBezTo>
                      <a:cubicBezTo>
                        <a:pt x="10937" y="0"/>
                        <a:pt x="1031" y="10001"/>
                        <a:pt x="79" y="39053"/>
                      </a:cubicBezTo>
                      <a:cubicBezTo>
                        <a:pt x="-874" y="64675"/>
                        <a:pt x="7127" y="75724"/>
                        <a:pt x="7127" y="75724"/>
                      </a:cubicBezTo>
                      <a:close/>
                    </a:path>
                  </a:pathLst>
                </a:custGeom>
                <a:solidFill>
                  <a:srgbClr val="3E4C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19336" name="Freeform: Shape 19335">
                <a:extLst>
                  <a:ext uri="{FF2B5EF4-FFF2-40B4-BE49-F238E27FC236}">
                    <a16:creationId xmlns:a16="http://schemas.microsoft.com/office/drawing/2014/main" id="{E6BD1F6F-1BAF-4AC5-820F-6DB13F98FEC6}"/>
                  </a:ext>
                </a:extLst>
              </p:cNvPr>
              <p:cNvSpPr/>
              <p:nvPr/>
            </p:nvSpPr>
            <p:spPr>
              <a:xfrm>
                <a:off x="6435661" y="3161494"/>
                <a:ext cx="182665" cy="7894"/>
              </a:xfrm>
              <a:custGeom>
                <a:avLst/>
                <a:gdLst>
                  <a:gd name="connsiteX0" fmla="*/ 857 w 182665"/>
                  <a:gd name="connsiteY0" fmla="*/ 2329 h 7894"/>
                  <a:gd name="connsiteX1" fmla="*/ 180594 w 182665"/>
                  <a:gd name="connsiteY1" fmla="*/ 7473 h 7894"/>
                  <a:gd name="connsiteX2" fmla="*/ 180594 w 182665"/>
                  <a:gd name="connsiteY2" fmla="*/ 3282 h 7894"/>
                  <a:gd name="connsiteX3" fmla="*/ 857 w 182665"/>
                  <a:gd name="connsiteY3" fmla="*/ 519 h 7894"/>
                  <a:gd name="connsiteX4" fmla="*/ 857 w 182665"/>
                  <a:gd name="connsiteY4" fmla="*/ 2329 h 7894"/>
                  <a:gd name="connsiteX5" fmla="*/ 857 w 182665"/>
                  <a:gd name="connsiteY5" fmla="*/ 2329 h 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665" h="7894">
                    <a:moveTo>
                      <a:pt x="857" y="2329"/>
                    </a:moveTo>
                    <a:cubicBezTo>
                      <a:pt x="60389" y="4329"/>
                      <a:pt x="121063" y="9378"/>
                      <a:pt x="180594" y="7473"/>
                    </a:cubicBezTo>
                    <a:cubicBezTo>
                      <a:pt x="183356" y="7377"/>
                      <a:pt x="183356" y="3377"/>
                      <a:pt x="180594" y="3282"/>
                    </a:cubicBezTo>
                    <a:cubicBezTo>
                      <a:pt x="121063" y="805"/>
                      <a:pt x="60389" y="-909"/>
                      <a:pt x="857" y="519"/>
                    </a:cubicBezTo>
                    <a:cubicBezTo>
                      <a:pt x="-286" y="519"/>
                      <a:pt x="-286" y="2234"/>
                      <a:pt x="857" y="2329"/>
                    </a:cubicBezTo>
                    <a:lnTo>
                      <a:pt x="857" y="2329"/>
                    </a:lnTo>
                    <a:close/>
                  </a:path>
                </a:pathLst>
              </a:custGeom>
              <a:solidFill>
                <a:srgbClr val="3E4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37" name="Freeform: Shape 19336">
                <a:extLst>
                  <a:ext uri="{FF2B5EF4-FFF2-40B4-BE49-F238E27FC236}">
                    <a16:creationId xmlns:a16="http://schemas.microsoft.com/office/drawing/2014/main" id="{3E967180-6190-473A-ABA1-5DA23602168B}"/>
                  </a:ext>
                </a:extLst>
              </p:cNvPr>
              <p:cNvSpPr/>
              <p:nvPr/>
            </p:nvSpPr>
            <p:spPr>
              <a:xfrm>
                <a:off x="6440173" y="3129626"/>
                <a:ext cx="181606" cy="9528"/>
              </a:xfrm>
              <a:custGeom>
                <a:avLst/>
                <a:gdLst>
                  <a:gd name="connsiteX0" fmla="*/ 1108 w 181606"/>
                  <a:gd name="connsiteY0" fmla="*/ 2288 h 9528"/>
                  <a:gd name="connsiteX1" fmla="*/ 179606 w 181606"/>
                  <a:gd name="connsiteY1" fmla="*/ 9527 h 9528"/>
                  <a:gd name="connsiteX2" fmla="*/ 179606 w 181606"/>
                  <a:gd name="connsiteY2" fmla="*/ 5431 h 9528"/>
                  <a:gd name="connsiteX3" fmla="*/ 1108 w 181606"/>
                  <a:gd name="connsiteY3" fmla="*/ 2 h 9528"/>
                  <a:gd name="connsiteX4" fmla="*/ 1108 w 181606"/>
                  <a:gd name="connsiteY4" fmla="*/ 2288 h 9528"/>
                  <a:gd name="connsiteX5" fmla="*/ 1108 w 181606"/>
                  <a:gd name="connsiteY5" fmla="*/ 2288 h 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606" h="9528">
                    <a:moveTo>
                      <a:pt x="1108" y="2288"/>
                    </a:moveTo>
                    <a:cubicBezTo>
                      <a:pt x="60448" y="6574"/>
                      <a:pt x="120170" y="7622"/>
                      <a:pt x="179606" y="9527"/>
                    </a:cubicBezTo>
                    <a:cubicBezTo>
                      <a:pt x="182273" y="9622"/>
                      <a:pt x="182273" y="5527"/>
                      <a:pt x="179606" y="5431"/>
                    </a:cubicBezTo>
                    <a:cubicBezTo>
                      <a:pt x="120170" y="3050"/>
                      <a:pt x="60544" y="-93"/>
                      <a:pt x="1108" y="2"/>
                    </a:cubicBezTo>
                    <a:cubicBezTo>
                      <a:pt x="-416" y="2"/>
                      <a:pt x="-321" y="2193"/>
                      <a:pt x="1108" y="2288"/>
                    </a:cubicBezTo>
                    <a:lnTo>
                      <a:pt x="1108" y="2288"/>
                    </a:lnTo>
                    <a:close/>
                  </a:path>
                </a:pathLst>
              </a:custGeom>
              <a:solidFill>
                <a:srgbClr val="3E4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38" name="Freeform: Shape 19337">
                <a:extLst>
                  <a:ext uri="{FF2B5EF4-FFF2-40B4-BE49-F238E27FC236}">
                    <a16:creationId xmlns:a16="http://schemas.microsoft.com/office/drawing/2014/main" id="{4763BED7-FE24-41E0-9FCA-29701C7B1CB4}"/>
                  </a:ext>
                </a:extLst>
              </p:cNvPr>
              <p:cNvSpPr/>
              <p:nvPr/>
            </p:nvSpPr>
            <p:spPr>
              <a:xfrm>
                <a:off x="6486620" y="3098291"/>
                <a:ext cx="87837" cy="64664"/>
              </a:xfrm>
              <a:custGeom>
                <a:avLst/>
                <a:gdLst>
                  <a:gd name="connsiteX0" fmla="*/ 0 w 87837"/>
                  <a:gd name="connsiteY0" fmla="*/ 0 h 64664"/>
                  <a:gd name="connsiteX1" fmla="*/ 22860 w 87837"/>
                  <a:gd name="connsiteY1" fmla="*/ 53721 h 64664"/>
                  <a:gd name="connsiteX2" fmla="*/ 32004 w 87837"/>
                  <a:gd name="connsiteY2" fmla="*/ 62865 h 64664"/>
                  <a:gd name="connsiteX3" fmla="*/ 46387 w 87837"/>
                  <a:gd name="connsiteY3" fmla="*/ 54674 h 64664"/>
                  <a:gd name="connsiteX4" fmla="*/ 49530 w 87837"/>
                  <a:gd name="connsiteY4" fmla="*/ 10954 h 64664"/>
                  <a:gd name="connsiteX5" fmla="*/ 59341 w 87837"/>
                  <a:gd name="connsiteY5" fmla="*/ 54007 h 64664"/>
                  <a:gd name="connsiteX6" fmla="*/ 69056 w 87837"/>
                  <a:gd name="connsiteY6" fmla="*/ 64579 h 64664"/>
                  <a:gd name="connsiteX7" fmla="*/ 81820 w 87837"/>
                  <a:gd name="connsiteY7" fmla="*/ 54197 h 64664"/>
                  <a:gd name="connsiteX8" fmla="*/ 86296 w 87837"/>
                  <a:gd name="connsiteY8" fmla="*/ 95 h 6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837" h="64664">
                    <a:moveTo>
                      <a:pt x="0" y="0"/>
                    </a:moveTo>
                    <a:cubicBezTo>
                      <a:pt x="3524" y="15907"/>
                      <a:pt x="14859" y="39433"/>
                      <a:pt x="22860" y="53721"/>
                    </a:cubicBezTo>
                    <a:cubicBezTo>
                      <a:pt x="25051" y="57626"/>
                      <a:pt x="27718" y="61722"/>
                      <a:pt x="32004" y="62865"/>
                    </a:cubicBezTo>
                    <a:cubicBezTo>
                      <a:pt x="37719" y="64389"/>
                      <a:pt x="43434" y="59817"/>
                      <a:pt x="46387" y="54674"/>
                    </a:cubicBezTo>
                    <a:cubicBezTo>
                      <a:pt x="54007" y="41815"/>
                      <a:pt x="51911" y="25718"/>
                      <a:pt x="49530" y="10954"/>
                    </a:cubicBezTo>
                    <a:cubicBezTo>
                      <a:pt x="50482" y="25718"/>
                      <a:pt x="53816" y="40291"/>
                      <a:pt x="59341" y="54007"/>
                    </a:cubicBezTo>
                    <a:cubicBezTo>
                      <a:pt x="61150" y="58674"/>
                      <a:pt x="64103" y="63818"/>
                      <a:pt x="69056" y="64579"/>
                    </a:cubicBezTo>
                    <a:cubicBezTo>
                      <a:pt x="74867" y="65437"/>
                      <a:pt x="79534" y="59627"/>
                      <a:pt x="81820" y="54197"/>
                    </a:cubicBezTo>
                    <a:cubicBezTo>
                      <a:pt x="86868" y="42386"/>
                      <a:pt x="89821" y="12478"/>
                      <a:pt x="86296" y="95"/>
                    </a:cubicBezTo>
                  </a:path>
                </a:pathLst>
              </a:custGeom>
              <a:solidFill>
                <a:srgbClr val="F5D4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39" name="Freeform: Shape 19338">
                <a:extLst>
                  <a:ext uri="{FF2B5EF4-FFF2-40B4-BE49-F238E27FC236}">
                    <a16:creationId xmlns:a16="http://schemas.microsoft.com/office/drawing/2014/main" id="{D9F3F936-623E-410A-A716-CFA381F766D6}"/>
                  </a:ext>
                </a:extLst>
              </p:cNvPr>
              <p:cNvSpPr/>
              <p:nvPr/>
            </p:nvSpPr>
            <p:spPr>
              <a:xfrm>
                <a:off x="6483784" y="3094794"/>
                <a:ext cx="95725" cy="72900"/>
              </a:xfrm>
              <a:custGeom>
                <a:avLst/>
                <a:gdLst>
                  <a:gd name="connsiteX0" fmla="*/ 73 w 95725"/>
                  <a:gd name="connsiteY0" fmla="*/ 4259 h 72900"/>
                  <a:gd name="connsiteX1" fmla="*/ 34363 w 95725"/>
                  <a:gd name="connsiteY1" fmla="*/ 70553 h 72900"/>
                  <a:gd name="connsiteX2" fmla="*/ 56652 w 95725"/>
                  <a:gd name="connsiteY2" fmla="*/ 13213 h 72900"/>
                  <a:gd name="connsiteX3" fmla="*/ 48174 w 95725"/>
                  <a:gd name="connsiteY3" fmla="*/ 14356 h 72900"/>
                  <a:gd name="connsiteX4" fmla="*/ 81988 w 95725"/>
                  <a:gd name="connsiteY4" fmla="*/ 69125 h 72900"/>
                  <a:gd name="connsiteX5" fmla="*/ 92751 w 95725"/>
                  <a:gd name="connsiteY5" fmla="*/ 2545 h 72900"/>
                  <a:gd name="connsiteX6" fmla="*/ 85512 w 95725"/>
                  <a:gd name="connsiteY6" fmla="*/ 3497 h 72900"/>
                  <a:gd name="connsiteX7" fmla="*/ 83798 w 95725"/>
                  <a:gd name="connsiteY7" fmla="*/ 44741 h 72900"/>
                  <a:gd name="connsiteX8" fmla="*/ 81893 w 95725"/>
                  <a:gd name="connsiteY8" fmla="*/ 51980 h 72900"/>
                  <a:gd name="connsiteX9" fmla="*/ 64367 w 95725"/>
                  <a:gd name="connsiteY9" fmla="*/ 50265 h 72900"/>
                  <a:gd name="connsiteX10" fmla="*/ 56747 w 95725"/>
                  <a:gd name="connsiteY10" fmla="*/ 14356 h 72900"/>
                  <a:gd name="connsiteX11" fmla="*/ 48270 w 95725"/>
                  <a:gd name="connsiteY11" fmla="*/ 15499 h 72900"/>
                  <a:gd name="connsiteX12" fmla="*/ 49317 w 95725"/>
                  <a:gd name="connsiteY12" fmla="*/ 46836 h 72900"/>
                  <a:gd name="connsiteX13" fmla="*/ 30553 w 95725"/>
                  <a:gd name="connsiteY13" fmla="*/ 58457 h 72900"/>
                  <a:gd name="connsiteX14" fmla="*/ 22076 w 95725"/>
                  <a:gd name="connsiteY14" fmla="*/ 46455 h 72900"/>
                  <a:gd name="connsiteX15" fmla="*/ 5693 w 95725"/>
                  <a:gd name="connsiteY15" fmla="*/ 2831 h 72900"/>
                  <a:gd name="connsiteX16" fmla="*/ 73 w 95725"/>
                  <a:gd name="connsiteY16" fmla="*/ 4259 h 72900"/>
                  <a:gd name="connsiteX17" fmla="*/ 73 w 95725"/>
                  <a:gd name="connsiteY17" fmla="*/ 4259 h 7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725" h="72900">
                    <a:moveTo>
                      <a:pt x="73" y="4259"/>
                    </a:moveTo>
                    <a:cubicBezTo>
                      <a:pt x="3693" y="23309"/>
                      <a:pt x="10741" y="65219"/>
                      <a:pt x="34363" y="70553"/>
                    </a:cubicBezTo>
                    <a:cubicBezTo>
                      <a:pt x="62367" y="76840"/>
                      <a:pt x="58842" y="27500"/>
                      <a:pt x="56652" y="13213"/>
                    </a:cubicBezTo>
                    <a:cubicBezTo>
                      <a:pt x="55890" y="8450"/>
                      <a:pt x="47793" y="9498"/>
                      <a:pt x="48174" y="14356"/>
                    </a:cubicBezTo>
                    <a:cubicBezTo>
                      <a:pt x="49317" y="27310"/>
                      <a:pt x="56366" y="88556"/>
                      <a:pt x="81988" y="69125"/>
                    </a:cubicBezTo>
                    <a:cubicBezTo>
                      <a:pt x="97228" y="57504"/>
                      <a:pt x="98085" y="18737"/>
                      <a:pt x="92751" y="2545"/>
                    </a:cubicBezTo>
                    <a:cubicBezTo>
                      <a:pt x="91513" y="-1170"/>
                      <a:pt x="84941" y="-789"/>
                      <a:pt x="85512" y="3497"/>
                    </a:cubicBezTo>
                    <a:cubicBezTo>
                      <a:pt x="87227" y="17309"/>
                      <a:pt x="86846" y="31120"/>
                      <a:pt x="83798" y="44741"/>
                    </a:cubicBezTo>
                    <a:cubicBezTo>
                      <a:pt x="83322" y="46931"/>
                      <a:pt x="83036" y="49979"/>
                      <a:pt x="81893" y="51980"/>
                    </a:cubicBezTo>
                    <a:cubicBezTo>
                      <a:pt x="73701" y="66362"/>
                      <a:pt x="67415" y="58742"/>
                      <a:pt x="64367" y="50265"/>
                    </a:cubicBezTo>
                    <a:cubicBezTo>
                      <a:pt x="60176" y="38645"/>
                      <a:pt x="57985" y="26643"/>
                      <a:pt x="56747" y="14356"/>
                    </a:cubicBezTo>
                    <a:cubicBezTo>
                      <a:pt x="53889" y="14737"/>
                      <a:pt x="51127" y="15118"/>
                      <a:pt x="48270" y="15499"/>
                    </a:cubicBezTo>
                    <a:cubicBezTo>
                      <a:pt x="49889" y="25500"/>
                      <a:pt x="51889" y="36740"/>
                      <a:pt x="49317" y="46836"/>
                    </a:cubicBezTo>
                    <a:cubicBezTo>
                      <a:pt x="47317" y="54742"/>
                      <a:pt x="39697" y="61790"/>
                      <a:pt x="30553" y="58457"/>
                    </a:cubicBezTo>
                    <a:cubicBezTo>
                      <a:pt x="27029" y="57123"/>
                      <a:pt x="23695" y="49503"/>
                      <a:pt x="22076" y="46455"/>
                    </a:cubicBezTo>
                    <a:cubicBezTo>
                      <a:pt x="14646" y="32739"/>
                      <a:pt x="9598" y="17785"/>
                      <a:pt x="5693" y="2831"/>
                    </a:cubicBezTo>
                    <a:cubicBezTo>
                      <a:pt x="4740" y="-979"/>
                      <a:pt x="-689" y="545"/>
                      <a:pt x="73" y="4259"/>
                    </a:cubicBezTo>
                    <a:lnTo>
                      <a:pt x="73" y="4259"/>
                    </a:ln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9340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84144" y="3273447"/>
                <a:ext cx="347110" cy="461861"/>
                <a:chOff x="5884144" y="3273447"/>
                <a:chExt cx="347110" cy="461861"/>
              </a:xfrm>
            </p:grpSpPr>
            <p:grpSp>
              <p:nvGrpSpPr>
                <p:cNvPr id="19341" name="Graphic 19209">
                  <a:extLst>
                    <a:ext uri="{FF2B5EF4-FFF2-40B4-BE49-F238E27FC236}">
                      <a16:creationId xmlns:a16="http://schemas.microsoft.com/office/drawing/2014/main" id="{3994023D-35DD-47DD-A374-668B765813EC}"/>
                    </a:ext>
                  </a:extLst>
                </p:cNvPr>
                <p:cNvGrpSpPr/>
                <p:nvPr/>
              </p:nvGrpSpPr>
              <p:grpSpPr>
                <a:xfrm>
                  <a:off x="6136195" y="3428904"/>
                  <a:ext cx="95059" cy="269555"/>
                  <a:chOff x="6136195" y="3428904"/>
                  <a:chExt cx="95059" cy="269555"/>
                </a:xfrm>
              </p:grpSpPr>
              <p:sp>
                <p:nvSpPr>
                  <p:cNvPr id="19342" name="Freeform: Shape 19341">
                    <a:extLst>
                      <a:ext uri="{FF2B5EF4-FFF2-40B4-BE49-F238E27FC236}">
                        <a16:creationId xmlns:a16="http://schemas.microsoft.com/office/drawing/2014/main" id="{1EFB6583-699E-4BB4-8E77-B39733F34646}"/>
                      </a:ext>
                    </a:extLst>
                  </p:cNvPr>
                  <p:cNvSpPr/>
                  <p:nvPr/>
                </p:nvSpPr>
                <p:spPr>
                  <a:xfrm>
                    <a:off x="6136195" y="3428904"/>
                    <a:ext cx="95059" cy="268042"/>
                  </a:xfrm>
                  <a:custGeom>
                    <a:avLst/>
                    <a:gdLst>
                      <a:gd name="connsiteX0" fmla="*/ 0 w 95059"/>
                      <a:gd name="connsiteY0" fmla="*/ 254127 h 268042"/>
                      <a:gd name="connsiteX1" fmla="*/ 29908 w 95059"/>
                      <a:gd name="connsiteY1" fmla="*/ 58769 h 268042"/>
                      <a:gd name="connsiteX2" fmla="*/ 74486 w 95059"/>
                      <a:gd name="connsiteY2" fmla="*/ 0 h 268042"/>
                      <a:gd name="connsiteX3" fmla="*/ 95059 w 95059"/>
                      <a:gd name="connsiteY3" fmla="*/ 69152 h 268042"/>
                      <a:gd name="connsiteX4" fmla="*/ 75629 w 95059"/>
                      <a:gd name="connsiteY4" fmla="*/ 264795 h 268042"/>
                      <a:gd name="connsiteX5" fmla="*/ 0 w 95059"/>
                      <a:gd name="connsiteY5" fmla="*/ 254127 h 268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059" h="268042">
                        <a:moveTo>
                          <a:pt x="0" y="254127"/>
                        </a:moveTo>
                        <a:lnTo>
                          <a:pt x="29908" y="58769"/>
                        </a:lnTo>
                        <a:lnTo>
                          <a:pt x="74486" y="0"/>
                        </a:lnTo>
                        <a:lnTo>
                          <a:pt x="95059" y="69152"/>
                        </a:lnTo>
                        <a:lnTo>
                          <a:pt x="75629" y="264795"/>
                        </a:lnTo>
                        <a:cubicBezTo>
                          <a:pt x="75533" y="264795"/>
                          <a:pt x="30956" y="276987"/>
                          <a:pt x="0" y="254127"/>
                        </a:cubicBezTo>
                        <a:close/>
                      </a:path>
                    </a:pathLst>
                  </a:custGeom>
                  <a:solidFill>
                    <a:srgbClr val="8C235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3" name="Freeform: Shape 19342">
                    <a:extLst>
                      <a:ext uri="{FF2B5EF4-FFF2-40B4-BE49-F238E27FC236}">
                        <a16:creationId xmlns:a16="http://schemas.microsoft.com/office/drawing/2014/main" id="{A5CCCA7B-89D1-463D-BFBF-E25DC1EE6705}"/>
                      </a:ext>
                    </a:extLst>
                  </p:cNvPr>
                  <p:cNvSpPr/>
                  <p:nvPr/>
                </p:nvSpPr>
                <p:spPr>
                  <a:xfrm>
                    <a:off x="6166008" y="3455859"/>
                    <a:ext cx="65151" cy="42195"/>
                  </a:xfrm>
                  <a:custGeom>
                    <a:avLst/>
                    <a:gdLst>
                      <a:gd name="connsiteX0" fmla="*/ 24098 w 65151"/>
                      <a:gd name="connsiteY0" fmla="*/ 0 h 42195"/>
                      <a:gd name="connsiteX1" fmla="*/ 52959 w 65151"/>
                      <a:gd name="connsiteY1" fmla="*/ 2762 h 42195"/>
                      <a:gd name="connsiteX2" fmla="*/ 65151 w 65151"/>
                      <a:gd name="connsiteY2" fmla="*/ 42196 h 42195"/>
                      <a:gd name="connsiteX3" fmla="*/ 0 w 65151"/>
                      <a:gd name="connsiteY3" fmla="*/ 31718 h 42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151" h="42195">
                        <a:moveTo>
                          <a:pt x="24098" y="0"/>
                        </a:moveTo>
                        <a:lnTo>
                          <a:pt x="52959" y="2762"/>
                        </a:lnTo>
                        <a:lnTo>
                          <a:pt x="65151" y="42196"/>
                        </a:lnTo>
                        <a:lnTo>
                          <a:pt x="0" y="31718"/>
                        </a:lnTo>
                        <a:close/>
                      </a:path>
                    </a:pathLst>
                  </a:custGeom>
                  <a:solidFill>
                    <a:srgbClr val="E8A18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4" name="Freeform: Shape 19343">
                    <a:extLst>
                      <a:ext uri="{FF2B5EF4-FFF2-40B4-BE49-F238E27FC236}">
                        <a16:creationId xmlns:a16="http://schemas.microsoft.com/office/drawing/2014/main" id="{73723A68-3DF4-47C7-8DDD-30FF51C4444E}"/>
                      </a:ext>
                    </a:extLst>
                  </p:cNvPr>
                  <p:cNvSpPr/>
                  <p:nvPr/>
                </p:nvSpPr>
                <p:spPr>
                  <a:xfrm>
                    <a:off x="6136195" y="3666613"/>
                    <a:ext cx="74961" cy="31845"/>
                  </a:xfrm>
                  <a:custGeom>
                    <a:avLst/>
                    <a:gdLst>
                      <a:gd name="connsiteX0" fmla="*/ 74962 w 74961"/>
                      <a:gd name="connsiteY0" fmla="*/ 27371 h 31845"/>
                      <a:gd name="connsiteX1" fmla="*/ 41434 w 74961"/>
                      <a:gd name="connsiteY1" fmla="*/ 511 h 31845"/>
                      <a:gd name="connsiteX2" fmla="*/ 0 w 74961"/>
                      <a:gd name="connsiteY2" fmla="*/ 16322 h 31845"/>
                      <a:gd name="connsiteX3" fmla="*/ 37814 w 74961"/>
                      <a:gd name="connsiteY3" fmla="*/ 30895 h 31845"/>
                      <a:gd name="connsiteX4" fmla="*/ 74962 w 74961"/>
                      <a:gd name="connsiteY4" fmla="*/ 27371 h 31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961" h="31845">
                        <a:moveTo>
                          <a:pt x="74962" y="27371"/>
                        </a:moveTo>
                        <a:cubicBezTo>
                          <a:pt x="69247" y="13560"/>
                          <a:pt x="56102" y="3082"/>
                          <a:pt x="41434" y="511"/>
                        </a:cubicBezTo>
                        <a:cubicBezTo>
                          <a:pt x="26765" y="-2061"/>
                          <a:pt x="10192" y="5368"/>
                          <a:pt x="0" y="16322"/>
                        </a:cubicBezTo>
                        <a:cubicBezTo>
                          <a:pt x="0" y="16322"/>
                          <a:pt x="8954" y="27181"/>
                          <a:pt x="37814" y="30895"/>
                        </a:cubicBezTo>
                        <a:cubicBezTo>
                          <a:pt x="63151" y="34324"/>
                          <a:pt x="74962" y="27371"/>
                          <a:pt x="74962" y="27371"/>
                        </a:cubicBez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5" name="Freeform: Shape 19344">
                    <a:extLst>
                      <a:ext uri="{FF2B5EF4-FFF2-40B4-BE49-F238E27FC236}">
                        <a16:creationId xmlns:a16="http://schemas.microsoft.com/office/drawing/2014/main" id="{03C68594-B19E-436E-9FE9-4E2D2F3BF57F}"/>
                      </a:ext>
                    </a:extLst>
                  </p:cNvPr>
                  <p:cNvSpPr/>
                  <p:nvPr/>
                </p:nvSpPr>
                <p:spPr>
                  <a:xfrm>
                    <a:off x="6154099" y="3488721"/>
                    <a:ext cx="29070" cy="182765"/>
                  </a:xfrm>
                  <a:custGeom>
                    <a:avLst/>
                    <a:gdLst>
                      <a:gd name="connsiteX0" fmla="*/ 2384 w 29070"/>
                      <a:gd name="connsiteY0" fmla="*/ 181928 h 182765"/>
                      <a:gd name="connsiteX1" fmla="*/ 29054 w 29070"/>
                      <a:gd name="connsiteY1" fmla="*/ 1714 h 182765"/>
                      <a:gd name="connsiteX2" fmla="*/ 25435 w 29070"/>
                      <a:gd name="connsiteY2" fmla="*/ 1714 h 182765"/>
                      <a:gd name="connsiteX3" fmla="*/ 3 w 29070"/>
                      <a:gd name="connsiteY3" fmla="*/ 181642 h 182765"/>
                      <a:gd name="connsiteX4" fmla="*/ 2384 w 29070"/>
                      <a:gd name="connsiteY4" fmla="*/ 181928 h 182765"/>
                      <a:gd name="connsiteX5" fmla="*/ 2384 w 29070"/>
                      <a:gd name="connsiteY5" fmla="*/ 181928 h 182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070" h="182765">
                        <a:moveTo>
                          <a:pt x="2384" y="181928"/>
                        </a:moveTo>
                        <a:cubicBezTo>
                          <a:pt x="12576" y="122110"/>
                          <a:pt x="21148" y="61817"/>
                          <a:pt x="29054" y="1714"/>
                        </a:cubicBezTo>
                        <a:cubicBezTo>
                          <a:pt x="29340" y="-571"/>
                          <a:pt x="25816" y="-571"/>
                          <a:pt x="25435" y="1714"/>
                        </a:cubicBezTo>
                        <a:cubicBezTo>
                          <a:pt x="17434" y="61722"/>
                          <a:pt x="7432" y="121539"/>
                          <a:pt x="3" y="181642"/>
                        </a:cubicBezTo>
                        <a:cubicBezTo>
                          <a:pt x="-92" y="182880"/>
                          <a:pt x="2194" y="183261"/>
                          <a:pt x="2384" y="181928"/>
                        </a:cubicBezTo>
                        <a:lnTo>
                          <a:pt x="2384" y="181928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6" name="Freeform: Shape 19345">
                    <a:extLst>
                      <a:ext uri="{FF2B5EF4-FFF2-40B4-BE49-F238E27FC236}">
                        <a16:creationId xmlns:a16="http://schemas.microsoft.com/office/drawing/2014/main" id="{19A03328-92FB-4015-BF51-E639AEEB0A66}"/>
                      </a:ext>
                    </a:extLst>
                  </p:cNvPr>
                  <p:cNvSpPr/>
                  <p:nvPr/>
                </p:nvSpPr>
                <p:spPr>
                  <a:xfrm>
                    <a:off x="6178769" y="3494440"/>
                    <a:ext cx="29072" cy="177768"/>
                  </a:xfrm>
                  <a:custGeom>
                    <a:avLst/>
                    <a:gdLst>
                      <a:gd name="connsiteX0" fmla="*/ 2384 w 29072"/>
                      <a:gd name="connsiteY0" fmla="*/ 176970 h 177768"/>
                      <a:gd name="connsiteX1" fmla="*/ 29054 w 29072"/>
                      <a:gd name="connsiteY1" fmla="*/ 1996 h 177768"/>
                      <a:gd name="connsiteX2" fmla="*/ 25911 w 29072"/>
                      <a:gd name="connsiteY2" fmla="*/ 1138 h 177768"/>
                      <a:gd name="connsiteX3" fmla="*/ 3 w 29072"/>
                      <a:gd name="connsiteY3" fmla="*/ 176684 h 177768"/>
                      <a:gd name="connsiteX4" fmla="*/ 2384 w 29072"/>
                      <a:gd name="connsiteY4" fmla="*/ 176970 h 177768"/>
                      <a:gd name="connsiteX5" fmla="*/ 2384 w 29072"/>
                      <a:gd name="connsiteY5" fmla="*/ 176970 h 177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072" h="177768">
                        <a:moveTo>
                          <a:pt x="2384" y="176970"/>
                        </a:moveTo>
                        <a:cubicBezTo>
                          <a:pt x="12385" y="118867"/>
                          <a:pt x="19720" y="60193"/>
                          <a:pt x="29054" y="1996"/>
                        </a:cubicBezTo>
                        <a:cubicBezTo>
                          <a:pt x="29340" y="-4"/>
                          <a:pt x="26197" y="-862"/>
                          <a:pt x="25911" y="1138"/>
                        </a:cubicBezTo>
                        <a:cubicBezTo>
                          <a:pt x="17720" y="59717"/>
                          <a:pt x="7528" y="118010"/>
                          <a:pt x="3" y="176684"/>
                        </a:cubicBezTo>
                        <a:cubicBezTo>
                          <a:pt x="-92" y="177923"/>
                          <a:pt x="2099" y="178208"/>
                          <a:pt x="2384" y="176970"/>
                        </a:cubicBezTo>
                        <a:lnTo>
                          <a:pt x="2384" y="176970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7" name="Freeform: Shape 19346">
                    <a:extLst>
                      <a:ext uri="{FF2B5EF4-FFF2-40B4-BE49-F238E27FC236}">
                        <a16:creationId xmlns:a16="http://schemas.microsoft.com/office/drawing/2014/main" id="{9F0C448C-2BF0-43F9-BBFC-F1E736612A46}"/>
                      </a:ext>
                    </a:extLst>
                  </p:cNvPr>
                  <p:cNvSpPr/>
                  <p:nvPr/>
                </p:nvSpPr>
                <p:spPr>
                  <a:xfrm>
                    <a:off x="6202962" y="3496531"/>
                    <a:ext cx="24213" cy="190846"/>
                  </a:xfrm>
                  <a:custGeom>
                    <a:avLst/>
                    <a:gdLst>
                      <a:gd name="connsiteX0" fmla="*/ 1909 w 24213"/>
                      <a:gd name="connsiteY0" fmla="*/ 190119 h 190846"/>
                      <a:gd name="connsiteX1" fmla="*/ 24197 w 24213"/>
                      <a:gd name="connsiteY1" fmla="*/ 1714 h 190846"/>
                      <a:gd name="connsiteX2" fmla="*/ 20673 w 24213"/>
                      <a:gd name="connsiteY2" fmla="*/ 1714 h 190846"/>
                      <a:gd name="connsiteX3" fmla="*/ 4 w 24213"/>
                      <a:gd name="connsiteY3" fmla="*/ 189833 h 190846"/>
                      <a:gd name="connsiteX4" fmla="*/ 1909 w 24213"/>
                      <a:gd name="connsiteY4" fmla="*/ 190119 h 190846"/>
                      <a:gd name="connsiteX5" fmla="*/ 1909 w 24213"/>
                      <a:gd name="connsiteY5" fmla="*/ 190119 h 190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213" h="190846">
                        <a:moveTo>
                          <a:pt x="1909" y="190119"/>
                        </a:moveTo>
                        <a:cubicBezTo>
                          <a:pt x="11148" y="127635"/>
                          <a:pt x="16863" y="64484"/>
                          <a:pt x="24197" y="1714"/>
                        </a:cubicBezTo>
                        <a:cubicBezTo>
                          <a:pt x="24483" y="-571"/>
                          <a:pt x="20863" y="-571"/>
                          <a:pt x="20673" y="1714"/>
                        </a:cubicBezTo>
                        <a:cubicBezTo>
                          <a:pt x="14005" y="64389"/>
                          <a:pt x="5147" y="126968"/>
                          <a:pt x="4" y="189833"/>
                        </a:cubicBezTo>
                        <a:cubicBezTo>
                          <a:pt x="-92" y="190976"/>
                          <a:pt x="1718" y="191262"/>
                          <a:pt x="1909" y="190119"/>
                        </a:cubicBezTo>
                        <a:lnTo>
                          <a:pt x="1909" y="190119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19348" name="Freeform: Shape 19347">
                  <a:extLst>
                    <a:ext uri="{FF2B5EF4-FFF2-40B4-BE49-F238E27FC236}">
                      <a16:creationId xmlns:a16="http://schemas.microsoft.com/office/drawing/2014/main" id="{604506CD-0CED-402F-B486-BF8932381F68}"/>
                    </a:ext>
                  </a:extLst>
                </p:cNvPr>
                <p:cNvSpPr/>
                <p:nvPr/>
              </p:nvSpPr>
              <p:spPr>
                <a:xfrm>
                  <a:off x="6110001" y="3533857"/>
                  <a:ext cx="110595" cy="113645"/>
                </a:xfrm>
                <a:custGeom>
                  <a:avLst/>
                  <a:gdLst>
                    <a:gd name="connsiteX0" fmla="*/ 0 w 110595"/>
                    <a:gd name="connsiteY0" fmla="*/ 51733 h 113645"/>
                    <a:gd name="connsiteX1" fmla="*/ 36767 w 110595"/>
                    <a:gd name="connsiteY1" fmla="*/ 37255 h 113645"/>
                    <a:gd name="connsiteX2" fmla="*/ 43529 w 110595"/>
                    <a:gd name="connsiteY2" fmla="*/ 394 h 113645"/>
                    <a:gd name="connsiteX3" fmla="*/ 52292 w 110595"/>
                    <a:gd name="connsiteY3" fmla="*/ 37255 h 113645"/>
                    <a:gd name="connsiteX4" fmla="*/ 100775 w 110595"/>
                    <a:gd name="connsiteY4" fmla="*/ 4299 h 113645"/>
                    <a:gd name="connsiteX5" fmla="*/ 70771 w 110595"/>
                    <a:gd name="connsiteY5" fmla="*/ 49066 h 113645"/>
                    <a:gd name="connsiteX6" fmla="*/ 109538 w 110595"/>
                    <a:gd name="connsiteY6" fmla="*/ 25825 h 113645"/>
                    <a:gd name="connsiteX7" fmla="*/ 72771 w 110595"/>
                    <a:gd name="connsiteY7" fmla="*/ 70117 h 113645"/>
                    <a:gd name="connsiteX8" fmla="*/ 103727 w 110595"/>
                    <a:gd name="connsiteY8" fmla="*/ 55543 h 113645"/>
                    <a:gd name="connsiteX9" fmla="*/ 15526 w 110595"/>
                    <a:gd name="connsiteY9" fmla="*/ 113646 h 113645"/>
                    <a:gd name="connsiteX10" fmla="*/ 0 w 110595"/>
                    <a:gd name="connsiteY10" fmla="*/ 51733 h 113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0595" h="113645">
                      <a:moveTo>
                        <a:pt x="0" y="51733"/>
                      </a:moveTo>
                      <a:lnTo>
                        <a:pt x="36767" y="37255"/>
                      </a:lnTo>
                      <a:lnTo>
                        <a:pt x="43529" y="394"/>
                      </a:lnTo>
                      <a:cubicBezTo>
                        <a:pt x="58102" y="-4464"/>
                        <a:pt x="52292" y="37255"/>
                        <a:pt x="52292" y="37255"/>
                      </a:cubicBezTo>
                      <a:cubicBezTo>
                        <a:pt x="52292" y="37255"/>
                        <a:pt x="98774" y="-4464"/>
                        <a:pt x="100775" y="4299"/>
                      </a:cubicBezTo>
                      <a:cubicBezTo>
                        <a:pt x="102679" y="13062"/>
                        <a:pt x="70771" y="49066"/>
                        <a:pt x="70771" y="49066"/>
                      </a:cubicBezTo>
                      <a:cubicBezTo>
                        <a:pt x="70771" y="49066"/>
                        <a:pt x="118205" y="5823"/>
                        <a:pt x="109538" y="25825"/>
                      </a:cubicBezTo>
                      <a:cubicBezTo>
                        <a:pt x="100775" y="45923"/>
                        <a:pt x="72771" y="70117"/>
                        <a:pt x="72771" y="70117"/>
                      </a:cubicBezTo>
                      <a:cubicBezTo>
                        <a:pt x="72771" y="70117"/>
                        <a:pt x="109538" y="42018"/>
                        <a:pt x="103727" y="55543"/>
                      </a:cubicBezTo>
                      <a:cubicBezTo>
                        <a:pt x="97917" y="69069"/>
                        <a:pt x="15526" y="113646"/>
                        <a:pt x="15526" y="113646"/>
                      </a:cubicBezTo>
                      <a:lnTo>
                        <a:pt x="0" y="51733"/>
                      </a:lnTo>
                      <a:close/>
                    </a:path>
                  </a:pathLst>
                </a:custGeom>
                <a:solidFill>
                  <a:srgbClr val="A77C6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19349" name="Graphic 19209">
                  <a:extLst>
                    <a:ext uri="{FF2B5EF4-FFF2-40B4-BE49-F238E27FC236}">
                      <a16:creationId xmlns:a16="http://schemas.microsoft.com/office/drawing/2014/main" id="{3994023D-35DD-47DD-A374-668B765813EC}"/>
                    </a:ext>
                  </a:extLst>
                </p:cNvPr>
                <p:cNvGrpSpPr/>
                <p:nvPr/>
              </p:nvGrpSpPr>
              <p:grpSpPr>
                <a:xfrm>
                  <a:off x="5884144" y="3273447"/>
                  <a:ext cx="250859" cy="461861"/>
                  <a:chOff x="5884144" y="3273447"/>
                  <a:chExt cx="250859" cy="461861"/>
                </a:xfrm>
              </p:grpSpPr>
              <p:sp>
                <p:nvSpPr>
                  <p:cNvPr id="19350" name="Freeform: Shape 19349">
                    <a:extLst>
                      <a:ext uri="{FF2B5EF4-FFF2-40B4-BE49-F238E27FC236}">
                        <a16:creationId xmlns:a16="http://schemas.microsoft.com/office/drawing/2014/main" id="{2D9DAA72-930D-4661-B4A1-166A744AEA87}"/>
                      </a:ext>
                    </a:extLst>
                  </p:cNvPr>
                  <p:cNvSpPr/>
                  <p:nvPr/>
                </p:nvSpPr>
                <p:spPr>
                  <a:xfrm>
                    <a:off x="5889042" y="3321985"/>
                    <a:ext cx="242391" cy="407830"/>
                  </a:xfrm>
                  <a:custGeom>
                    <a:avLst/>
                    <a:gdLst>
                      <a:gd name="connsiteX0" fmla="*/ 123614 w 242391"/>
                      <a:gd name="connsiteY0" fmla="*/ 6811 h 407830"/>
                      <a:gd name="connsiteX1" fmla="*/ 361 w 242391"/>
                      <a:gd name="connsiteY1" fmla="*/ 294466 h 407830"/>
                      <a:gd name="connsiteX2" fmla="*/ 85609 w 242391"/>
                      <a:gd name="connsiteY2" fmla="*/ 404098 h 407830"/>
                      <a:gd name="connsiteX3" fmla="*/ 242391 w 242391"/>
                      <a:gd name="connsiteY3" fmla="*/ 341710 h 407830"/>
                      <a:gd name="connsiteX4" fmla="*/ 214959 w 242391"/>
                      <a:gd name="connsiteY4" fmla="*/ 256461 h 407830"/>
                      <a:gd name="connsiteX5" fmla="*/ 138854 w 242391"/>
                      <a:gd name="connsiteY5" fmla="*/ 257985 h 407830"/>
                      <a:gd name="connsiteX6" fmla="*/ 224103 w 242391"/>
                      <a:gd name="connsiteY6" fmla="*/ 113395 h 407830"/>
                      <a:gd name="connsiteX7" fmla="*/ 123614 w 242391"/>
                      <a:gd name="connsiteY7" fmla="*/ 6811 h 40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2391" h="407830">
                        <a:moveTo>
                          <a:pt x="123614" y="6811"/>
                        </a:moveTo>
                        <a:cubicBezTo>
                          <a:pt x="123614" y="6811"/>
                          <a:pt x="3409" y="216837"/>
                          <a:pt x="361" y="294466"/>
                        </a:cubicBezTo>
                        <a:cubicBezTo>
                          <a:pt x="-2687" y="372094"/>
                          <a:pt x="12553" y="422291"/>
                          <a:pt x="85609" y="404098"/>
                        </a:cubicBezTo>
                        <a:cubicBezTo>
                          <a:pt x="158666" y="385810"/>
                          <a:pt x="242391" y="341710"/>
                          <a:pt x="242391" y="341710"/>
                        </a:cubicBezTo>
                        <a:lnTo>
                          <a:pt x="214959" y="256461"/>
                        </a:lnTo>
                        <a:lnTo>
                          <a:pt x="138854" y="257985"/>
                        </a:lnTo>
                        <a:lnTo>
                          <a:pt x="224103" y="113395"/>
                        </a:lnTo>
                        <a:cubicBezTo>
                          <a:pt x="224103" y="113395"/>
                          <a:pt x="245439" y="-32813"/>
                          <a:pt x="123614" y="6811"/>
                        </a:cubicBezTo>
                        <a:close/>
                      </a:path>
                    </a:pathLst>
                  </a:custGeom>
                  <a:solidFill>
                    <a:srgbClr val="297D9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51" name="Freeform: Shape 19350">
                    <a:extLst>
                      <a:ext uri="{FF2B5EF4-FFF2-40B4-BE49-F238E27FC236}">
                        <a16:creationId xmlns:a16="http://schemas.microsoft.com/office/drawing/2014/main" id="{2A592B5C-B35F-4ECF-B9D6-ADA7FC1CE52D}"/>
                      </a:ext>
                    </a:extLst>
                  </p:cNvPr>
                  <p:cNvSpPr/>
                  <p:nvPr/>
                </p:nvSpPr>
                <p:spPr>
                  <a:xfrm>
                    <a:off x="5884144" y="3273447"/>
                    <a:ext cx="250859" cy="461861"/>
                  </a:xfrm>
                  <a:custGeom>
                    <a:avLst/>
                    <a:gdLst>
                      <a:gd name="connsiteX0" fmla="*/ 225857 w 250859"/>
                      <a:gd name="connsiteY0" fmla="*/ 160029 h 461861"/>
                      <a:gd name="connsiteX1" fmla="*/ 140608 w 250859"/>
                      <a:gd name="connsiteY1" fmla="*/ 304618 h 461861"/>
                      <a:gd name="connsiteX2" fmla="*/ 143751 w 250859"/>
                      <a:gd name="connsiteY2" fmla="*/ 310048 h 461861"/>
                      <a:gd name="connsiteX3" fmla="*/ 217761 w 250859"/>
                      <a:gd name="connsiteY3" fmla="*/ 308524 h 461861"/>
                      <a:gd name="connsiteX4" fmla="*/ 238144 w 250859"/>
                      <a:gd name="connsiteY4" fmla="*/ 373389 h 461861"/>
                      <a:gd name="connsiteX5" fmla="*/ 239001 w 250859"/>
                      <a:gd name="connsiteY5" fmla="*/ 390343 h 461861"/>
                      <a:gd name="connsiteX6" fmla="*/ 178613 w 250859"/>
                      <a:gd name="connsiteY6" fmla="*/ 418061 h 461861"/>
                      <a:gd name="connsiteX7" fmla="*/ 10211 w 250859"/>
                      <a:gd name="connsiteY7" fmla="*/ 387676 h 461861"/>
                      <a:gd name="connsiteX8" fmla="*/ 80029 w 250859"/>
                      <a:gd name="connsiteY8" fmla="*/ 154123 h 461861"/>
                      <a:gd name="connsiteX9" fmla="*/ 190138 w 250859"/>
                      <a:gd name="connsiteY9" fmla="*/ 7248 h 461861"/>
                      <a:gd name="connsiteX10" fmla="*/ 188233 w 250859"/>
                      <a:gd name="connsiteY10" fmla="*/ 295 h 461861"/>
                      <a:gd name="connsiteX11" fmla="*/ 100889 w 250859"/>
                      <a:gd name="connsiteY11" fmla="*/ 98212 h 461861"/>
                      <a:gd name="connsiteX12" fmla="*/ 7068 w 250859"/>
                      <a:gd name="connsiteY12" fmla="*/ 311095 h 461861"/>
                      <a:gd name="connsiteX13" fmla="*/ 39738 w 250859"/>
                      <a:gd name="connsiteY13" fmla="*/ 455780 h 461861"/>
                      <a:gd name="connsiteX14" fmla="*/ 249098 w 250859"/>
                      <a:gd name="connsiteY14" fmla="*/ 393391 h 461861"/>
                      <a:gd name="connsiteX15" fmla="*/ 250717 w 250859"/>
                      <a:gd name="connsiteY15" fmla="*/ 389296 h 461861"/>
                      <a:gd name="connsiteX16" fmla="*/ 223285 w 250859"/>
                      <a:gd name="connsiteY16" fmla="*/ 304047 h 461861"/>
                      <a:gd name="connsiteX17" fmla="*/ 219761 w 250859"/>
                      <a:gd name="connsiteY17" fmla="*/ 301380 h 461861"/>
                      <a:gd name="connsiteX18" fmla="*/ 151562 w 250859"/>
                      <a:gd name="connsiteY18" fmla="*/ 302713 h 461861"/>
                      <a:gd name="connsiteX19" fmla="*/ 148990 w 250859"/>
                      <a:gd name="connsiteY19" fmla="*/ 304618 h 461861"/>
                      <a:gd name="connsiteX20" fmla="*/ 163754 w 250859"/>
                      <a:gd name="connsiteY20" fmla="*/ 279663 h 461861"/>
                      <a:gd name="connsiteX21" fmla="*/ 232143 w 250859"/>
                      <a:gd name="connsiteY21" fmla="*/ 163744 h 461861"/>
                      <a:gd name="connsiteX22" fmla="*/ 225857 w 250859"/>
                      <a:gd name="connsiteY22" fmla="*/ 160029 h 461861"/>
                      <a:gd name="connsiteX23" fmla="*/ 225857 w 250859"/>
                      <a:gd name="connsiteY23" fmla="*/ 160029 h 461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50859" h="461861">
                        <a:moveTo>
                          <a:pt x="225857" y="160029"/>
                        </a:moveTo>
                        <a:cubicBezTo>
                          <a:pt x="197472" y="208225"/>
                          <a:pt x="168993" y="256422"/>
                          <a:pt x="140608" y="304618"/>
                        </a:cubicBezTo>
                        <a:cubicBezTo>
                          <a:pt x="139275" y="307000"/>
                          <a:pt x="140989" y="310143"/>
                          <a:pt x="143751" y="310048"/>
                        </a:cubicBezTo>
                        <a:cubicBezTo>
                          <a:pt x="160039" y="309762"/>
                          <a:pt x="204045" y="300808"/>
                          <a:pt x="217761" y="308524"/>
                        </a:cubicBezTo>
                        <a:cubicBezTo>
                          <a:pt x="222618" y="311286"/>
                          <a:pt x="236525" y="361864"/>
                          <a:pt x="238144" y="373389"/>
                        </a:cubicBezTo>
                        <a:cubicBezTo>
                          <a:pt x="240525" y="390724"/>
                          <a:pt x="243669" y="382723"/>
                          <a:pt x="239001" y="390343"/>
                        </a:cubicBezTo>
                        <a:cubicBezTo>
                          <a:pt x="231572" y="402535"/>
                          <a:pt x="191186" y="412822"/>
                          <a:pt x="178613" y="418061"/>
                        </a:cubicBezTo>
                        <a:cubicBezTo>
                          <a:pt x="118701" y="443207"/>
                          <a:pt x="21165" y="483879"/>
                          <a:pt x="10211" y="387676"/>
                        </a:cubicBezTo>
                        <a:cubicBezTo>
                          <a:pt x="781" y="304809"/>
                          <a:pt x="43929" y="225942"/>
                          <a:pt x="80029" y="154123"/>
                        </a:cubicBezTo>
                        <a:cubicBezTo>
                          <a:pt x="106128" y="102117"/>
                          <a:pt x="132131" y="31346"/>
                          <a:pt x="190138" y="7248"/>
                        </a:cubicBezTo>
                        <a:cubicBezTo>
                          <a:pt x="194424" y="5533"/>
                          <a:pt x="192519" y="-1515"/>
                          <a:pt x="188233" y="295"/>
                        </a:cubicBezTo>
                        <a:cubicBezTo>
                          <a:pt x="142323" y="19345"/>
                          <a:pt x="122987" y="56968"/>
                          <a:pt x="100889" y="98212"/>
                        </a:cubicBezTo>
                        <a:cubicBezTo>
                          <a:pt x="64980" y="165268"/>
                          <a:pt x="25260" y="236705"/>
                          <a:pt x="7068" y="311095"/>
                        </a:cubicBezTo>
                        <a:cubicBezTo>
                          <a:pt x="-3219" y="353291"/>
                          <a:pt x="-9125" y="434254"/>
                          <a:pt x="39738" y="455780"/>
                        </a:cubicBezTo>
                        <a:cubicBezTo>
                          <a:pt x="97746" y="481307"/>
                          <a:pt x="198139" y="419871"/>
                          <a:pt x="249098" y="393391"/>
                        </a:cubicBezTo>
                        <a:cubicBezTo>
                          <a:pt x="250431" y="392725"/>
                          <a:pt x="251193" y="390724"/>
                          <a:pt x="250717" y="389296"/>
                        </a:cubicBezTo>
                        <a:cubicBezTo>
                          <a:pt x="241573" y="360911"/>
                          <a:pt x="232429" y="332431"/>
                          <a:pt x="223285" y="304047"/>
                        </a:cubicBezTo>
                        <a:cubicBezTo>
                          <a:pt x="222809" y="302523"/>
                          <a:pt x="221380" y="301380"/>
                          <a:pt x="219761" y="301380"/>
                        </a:cubicBezTo>
                        <a:cubicBezTo>
                          <a:pt x="202425" y="301761"/>
                          <a:pt x="166707" y="309857"/>
                          <a:pt x="151562" y="302713"/>
                        </a:cubicBezTo>
                        <a:cubicBezTo>
                          <a:pt x="138894" y="296808"/>
                          <a:pt x="149657" y="312143"/>
                          <a:pt x="148990" y="304618"/>
                        </a:cubicBezTo>
                        <a:cubicBezTo>
                          <a:pt x="148514" y="299380"/>
                          <a:pt x="161182" y="284044"/>
                          <a:pt x="163754" y="279663"/>
                        </a:cubicBezTo>
                        <a:cubicBezTo>
                          <a:pt x="186519" y="240991"/>
                          <a:pt x="209283" y="202415"/>
                          <a:pt x="232143" y="163744"/>
                        </a:cubicBezTo>
                        <a:cubicBezTo>
                          <a:pt x="234525" y="159648"/>
                          <a:pt x="228238" y="156028"/>
                          <a:pt x="225857" y="160029"/>
                        </a:cubicBezTo>
                        <a:lnTo>
                          <a:pt x="225857" y="160029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52" name="Freeform: Shape 19351">
                    <a:extLst>
                      <a:ext uri="{FF2B5EF4-FFF2-40B4-BE49-F238E27FC236}">
                        <a16:creationId xmlns:a16="http://schemas.microsoft.com/office/drawing/2014/main" id="{5795F87A-1400-4EBB-A91C-E5F5084C2699}"/>
                      </a:ext>
                    </a:extLst>
                  </p:cNvPr>
                  <p:cNvSpPr/>
                  <p:nvPr/>
                </p:nvSpPr>
                <p:spPr>
                  <a:xfrm>
                    <a:off x="5973031" y="3576826"/>
                    <a:ext cx="65075" cy="11436"/>
                  </a:xfrm>
                  <a:custGeom>
                    <a:avLst/>
                    <a:gdLst>
                      <a:gd name="connsiteX0" fmla="*/ 2572 w 65075"/>
                      <a:gd name="connsiteY0" fmla="*/ 11431 h 11436"/>
                      <a:gd name="connsiteX1" fmla="*/ 62580 w 65075"/>
                      <a:gd name="connsiteY1" fmla="*/ 6859 h 11436"/>
                      <a:gd name="connsiteX2" fmla="*/ 61627 w 65075"/>
                      <a:gd name="connsiteY2" fmla="*/ 1 h 11436"/>
                      <a:gd name="connsiteX3" fmla="*/ 2572 w 65075"/>
                      <a:gd name="connsiteY3" fmla="*/ 6097 h 11436"/>
                      <a:gd name="connsiteX4" fmla="*/ 2572 w 65075"/>
                      <a:gd name="connsiteY4" fmla="*/ 11431 h 11436"/>
                      <a:gd name="connsiteX5" fmla="*/ 2572 w 65075"/>
                      <a:gd name="connsiteY5" fmla="*/ 11431 h 11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075" h="11436">
                        <a:moveTo>
                          <a:pt x="2572" y="11431"/>
                        </a:moveTo>
                        <a:cubicBezTo>
                          <a:pt x="22480" y="10479"/>
                          <a:pt x="42768" y="9621"/>
                          <a:pt x="62580" y="6859"/>
                        </a:cubicBezTo>
                        <a:cubicBezTo>
                          <a:pt x="66485" y="6288"/>
                          <a:pt x="65533" y="-94"/>
                          <a:pt x="61627" y="1"/>
                        </a:cubicBezTo>
                        <a:cubicBezTo>
                          <a:pt x="41911" y="858"/>
                          <a:pt x="22098" y="3525"/>
                          <a:pt x="2572" y="6097"/>
                        </a:cubicBezTo>
                        <a:cubicBezTo>
                          <a:pt x="-762" y="6573"/>
                          <a:pt x="-952" y="11622"/>
                          <a:pt x="2572" y="11431"/>
                        </a:cubicBezTo>
                        <a:lnTo>
                          <a:pt x="2572" y="11431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53" name="Freeform: Shape 19352">
                    <a:extLst>
                      <a:ext uri="{FF2B5EF4-FFF2-40B4-BE49-F238E27FC236}">
                        <a16:creationId xmlns:a16="http://schemas.microsoft.com/office/drawing/2014/main" id="{8BEA0BBD-014C-485A-94F2-3E829A822AE0}"/>
                      </a:ext>
                    </a:extLst>
                  </p:cNvPr>
                  <p:cNvSpPr/>
                  <p:nvPr/>
                </p:nvSpPr>
                <p:spPr>
                  <a:xfrm>
                    <a:off x="6082075" y="3575140"/>
                    <a:ext cx="31594" cy="102069"/>
                  </a:xfrm>
                  <a:custGeom>
                    <a:avLst/>
                    <a:gdLst>
                      <a:gd name="connsiteX0" fmla="*/ 18 w 31594"/>
                      <a:gd name="connsiteY0" fmla="*/ 2449 h 102069"/>
                      <a:gd name="connsiteX1" fmla="*/ 24212 w 31594"/>
                      <a:gd name="connsiteY1" fmla="*/ 99413 h 102069"/>
                      <a:gd name="connsiteX2" fmla="*/ 31451 w 31594"/>
                      <a:gd name="connsiteY2" fmla="*/ 97413 h 102069"/>
                      <a:gd name="connsiteX3" fmla="*/ 3733 w 31594"/>
                      <a:gd name="connsiteY3" fmla="*/ 1401 h 102069"/>
                      <a:gd name="connsiteX4" fmla="*/ 18 w 31594"/>
                      <a:gd name="connsiteY4" fmla="*/ 2449 h 102069"/>
                      <a:gd name="connsiteX5" fmla="*/ 18 w 31594"/>
                      <a:gd name="connsiteY5" fmla="*/ 2449 h 102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594" h="102069">
                        <a:moveTo>
                          <a:pt x="18" y="2449"/>
                        </a:moveTo>
                        <a:cubicBezTo>
                          <a:pt x="4686" y="35024"/>
                          <a:pt x="15163" y="67790"/>
                          <a:pt x="24212" y="99413"/>
                        </a:cubicBezTo>
                        <a:cubicBezTo>
                          <a:pt x="25545" y="104080"/>
                          <a:pt x="32689" y="102080"/>
                          <a:pt x="31451" y="97413"/>
                        </a:cubicBezTo>
                        <a:cubicBezTo>
                          <a:pt x="23355" y="65504"/>
                          <a:pt x="16020" y="31976"/>
                          <a:pt x="3733" y="1401"/>
                        </a:cubicBezTo>
                        <a:cubicBezTo>
                          <a:pt x="2876" y="-980"/>
                          <a:pt x="-267" y="-123"/>
                          <a:pt x="18" y="2449"/>
                        </a:cubicBezTo>
                        <a:lnTo>
                          <a:pt x="18" y="2449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sp>
            <p:nvSpPr>
              <p:cNvPr id="19354" name="Freeform: Shape 19353">
                <a:extLst>
                  <a:ext uri="{FF2B5EF4-FFF2-40B4-BE49-F238E27FC236}">
                    <a16:creationId xmlns:a16="http://schemas.microsoft.com/office/drawing/2014/main" id="{307E9697-BC90-460E-A4DF-89782B8D365B}"/>
                  </a:ext>
                </a:extLst>
              </p:cNvPr>
              <p:cNvSpPr/>
              <p:nvPr/>
            </p:nvSpPr>
            <p:spPr>
              <a:xfrm>
                <a:off x="5948404" y="3864290"/>
                <a:ext cx="388412" cy="14330"/>
              </a:xfrm>
              <a:custGeom>
                <a:avLst/>
                <a:gdLst>
                  <a:gd name="connsiteX0" fmla="*/ 1768 w 388412"/>
                  <a:gd name="connsiteY0" fmla="*/ 4859 h 14330"/>
                  <a:gd name="connsiteX1" fmla="*/ 384197 w 388412"/>
                  <a:gd name="connsiteY1" fmla="*/ 13337 h 14330"/>
                  <a:gd name="connsiteX2" fmla="*/ 384197 w 388412"/>
                  <a:gd name="connsiteY2" fmla="*/ 4573 h 14330"/>
                  <a:gd name="connsiteX3" fmla="*/ 2435 w 388412"/>
                  <a:gd name="connsiteY3" fmla="*/ 1 h 14330"/>
                  <a:gd name="connsiteX4" fmla="*/ 1768 w 388412"/>
                  <a:gd name="connsiteY4" fmla="*/ 4859 h 14330"/>
                  <a:gd name="connsiteX5" fmla="*/ 1768 w 388412"/>
                  <a:gd name="connsiteY5" fmla="*/ 4859 h 1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412" h="14330">
                    <a:moveTo>
                      <a:pt x="1768" y="4859"/>
                    </a:moveTo>
                    <a:cubicBezTo>
                      <a:pt x="127403" y="24767"/>
                      <a:pt x="257419" y="5907"/>
                      <a:pt x="384197" y="13337"/>
                    </a:cubicBezTo>
                    <a:cubicBezTo>
                      <a:pt x="389912" y="13622"/>
                      <a:pt x="389721" y="5050"/>
                      <a:pt x="384197" y="4573"/>
                    </a:cubicBezTo>
                    <a:cubicBezTo>
                      <a:pt x="257324" y="-6380"/>
                      <a:pt x="129689" y="8384"/>
                      <a:pt x="2435" y="1"/>
                    </a:cubicBezTo>
                    <a:cubicBezTo>
                      <a:pt x="-327" y="-94"/>
                      <a:pt x="-994" y="4478"/>
                      <a:pt x="1768" y="4859"/>
                    </a:cubicBezTo>
                    <a:lnTo>
                      <a:pt x="1768" y="4859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55" name="Freeform: Shape 19354">
                <a:extLst>
                  <a:ext uri="{FF2B5EF4-FFF2-40B4-BE49-F238E27FC236}">
                    <a16:creationId xmlns:a16="http://schemas.microsoft.com/office/drawing/2014/main" id="{68805213-218E-44DB-8AAE-231B01812ED1}"/>
                  </a:ext>
                </a:extLst>
              </p:cNvPr>
              <p:cNvSpPr/>
              <p:nvPr/>
            </p:nvSpPr>
            <p:spPr>
              <a:xfrm>
                <a:off x="5947305" y="3731037"/>
                <a:ext cx="9916" cy="138112"/>
              </a:xfrm>
              <a:custGeom>
                <a:avLst/>
                <a:gdLst>
                  <a:gd name="connsiteX0" fmla="*/ 7058 w 9916"/>
                  <a:gd name="connsiteY0" fmla="*/ 135255 h 138112"/>
                  <a:gd name="connsiteX1" fmla="*/ 9916 w 9916"/>
                  <a:gd name="connsiteY1" fmla="*/ 4286 h 138112"/>
                  <a:gd name="connsiteX2" fmla="*/ 1057 w 9916"/>
                  <a:gd name="connsiteY2" fmla="*/ 4286 h 138112"/>
                  <a:gd name="connsiteX3" fmla="*/ 1153 w 9916"/>
                  <a:gd name="connsiteY3" fmla="*/ 135255 h 138112"/>
                  <a:gd name="connsiteX4" fmla="*/ 7058 w 9916"/>
                  <a:gd name="connsiteY4" fmla="*/ 135255 h 138112"/>
                  <a:gd name="connsiteX5" fmla="*/ 7058 w 9916"/>
                  <a:gd name="connsiteY5" fmla="*/ 135255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16" h="138112">
                    <a:moveTo>
                      <a:pt x="7058" y="135255"/>
                    </a:moveTo>
                    <a:cubicBezTo>
                      <a:pt x="10297" y="91821"/>
                      <a:pt x="9249" y="47815"/>
                      <a:pt x="9916" y="4286"/>
                    </a:cubicBezTo>
                    <a:cubicBezTo>
                      <a:pt x="10011" y="-1429"/>
                      <a:pt x="1057" y="-1429"/>
                      <a:pt x="1057" y="4286"/>
                    </a:cubicBezTo>
                    <a:cubicBezTo>
                      <a:pt x="772" y="47815"/>
                      <a:pt x="-1229" y="91821"/>
                      <a:pt x="1153" y="135255"/>
                    </a:cubicBezTo>
                    <a:cubicBezTo>
                      <a:pt x="1248" y="139065"/>
                      <a:pt x="6772" y="139065"/>
                      <a:pt x="7058" y="135255"/>
                    </a:cubicBezTo>
                    <a:lnTo>
                      <a:pt x="7058" y="135255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41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42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2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2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42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164551" y="1033023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2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10064743" y="2014855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2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2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876963" y="605427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428" name="Group 4">
            <a:extLst>
              <a:ext uri="{FF2B5EF4-FFF2-40B4-BE49-F238E27FC236}">
                <a16:creationId xmlns:a16="http://schemas.microsoft.com/office/drawing/2014/main" id="{339DAE13-AF0A-4063-9109-12C7B84A26F3}"/>
              </a:ext>
            </a:extLst>
          </p:cNvPr>
          <p:cNvGrpSpPr>
            <a:grpSpLocks noChangeAspect="1"/>
          </p:cNvGrpSpPr>
          <p:nvPr/>
        </p:nvGrpSpPr>
        <p:grpSpPr bwMode="auto">
          <a:xfrm rot="18924872">
            <a:off x="11612142" y="5843982"/>
            <a:ext cx="971550" cy="2009775"/>
            <a:chOff x="-24" y="1472"/>
            <a:chExt cx="612" cy="1266"/>
          </a:xfrm>
        </p:grpSpPr>
        <p:sp>
          <p:nvSpPr>
            <p:cNvPr id="429" name="AutoShape 3">
              <a:extLst>
                <a:ext uri="{FF2B5EF4-FFF2-40B4-BE49-F238E27FC236}">
                  <a16:creationId xmlns:a16="http://schemas.microsoft.com/office/drawing/2014/main" id="{EF1CDC58-84E7-4B1C-958C-D96E350E4D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0" name="Freeform 5">
              <a:extLst>
                <a:ext uri="{FF2B5EF4-FFF2-40B4-BE49-F238E27FC236}">
                  <a16:creationId xmlns:a16="http://schemas.microsoft.com/office/drawing/2014/main" id="{93C4933C-B3EC-4963-9ADD-645C7AD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1" name="Freeform 6">
              <a:extLst>
                <a:ext uri="{FF2B5EF4-FFF2-40B4-BE49-F238E27FC236}">
                  <a16:creationId xmlns:a16="http://schemas.microsoft.com/office/drawing/2014/main" id="{31E68DCB-8A6A-48A7-AE89-CF0205878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2" name="Freeform 7">
              <a:extLst>
                <a:ext uri="{FF2B5EF4-FFF2-40B4-BE49-F238E27FC236}">
                  <a16:creationId xmlns:a16="http://schemas.microsoft.com/office/drawing/2014/main" id="{6A7E5567-B77C-4D92-A210-1377C5C54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3" name="Freeform 8">
              <a:extLst>
                <a:ext uri="{FF2B5EF4-FFF2-40B4-BE49-F238E27FC236}">
                  <a16:creationId xmlns:a16="http://schemas.microsoft.com/office/drawing/2014/main" id="{144A022D-AC1B-4332-9E28-7D6072D60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4" name="Freeform 9">
              <a:extLst>
                <a:ext uri="{FF2B5EF4-FFF2-40B4-BE49-F238E27FC236}">
                  <a16:creationId xmlns:a16="http://schemas.microsoft.com/office/drawing/2014/main" id="{87CF930A-1A80-4B34-9073-C0FC9ABD0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5" name="Freeform 10">
              <a:extLst>
                <a:ext uri="{FF2B5EF4-FFF2-40B4-BE49-F238E27FC236}">
                  <a16:creationId xmlns:a16="http://schemas.microsoft.com/office/drawing/2014/main" id="{25FC9FBE-4A83-4781-9AF0-426B8A3D5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6" name="Freeform 11">
              <a:extLst>
                <a:ext uri="{FF2B5EF4-FFF2-40B4-BE49-F238E27FC236}">
                  <a16:creationId xmlns:a16="http://schemas.microsoft.com/office/drawing/2014/main" id="{5349D950-5DC0-444C-9ADE-515EBFDFC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7" name="Freeform 12">
              <a:extLst>
                <a:ext uri="{FF2B5EF4-FFF2-40B4-BE49-F238E27FC236}">
                  <a16:creationId xmlns:a16="http://schemas.microsoft.com/office/drawing/2014/main" id="{55D0BDCE-4081-4C7B-AFAD-C3D499EA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8" name="Freeform 13">
              <a:extLst>
                <a:ext uri="{FF2B5EF4-FFF2-40B4-BE49-F238E27FC236}">
                  <a16:creationId xmlns:a16="http://schemas.microsoft.com/office/drawing/2014/main" id="{F8B40AA6-B242-486B-975E-29BD4D82A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9532690" y="4816836"/>
            <a:ext cx="1831396" cy="1821193"/>
            <a:chOff x="9297147" y="4956161"/>
            <a:chExt cx="1831396" cy="1821193"/>
          </a:xfrm>
        </p:grpSpPr>
        <p:grpSp>
          <p:nvGrpSpPr>
            <p:cNvPr id="456" name="Graphic 1">
              <a:extLst>
                <a:ext uri="{FF2B5EF4-FFF2-40B4-BE49-F238E27FC236}">
                  <a16:creationId xmlns:a16="http://schemas.microsoft.com/office/drawing/2014/main" id="{72DE07B2-49DE-4C69-9494-120528081C00}"/>
                </a:ext>
              </a:extLst>
            </p:cNvPr>
            <p:cNvGrpSpPr/>
            <p:nvPr/>
          </p:nvGrpSpPr>
          <p:grpSpPr>
            <a:xfrm>
              <a:off x="9328924" y="5003530"/>
              <a:ext cx="1799619" cy="1773824"/>
              <a:chOff x="5748337" y="3124200"/>
              <a:chExt cx="695325" cy="609600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57" name="Graphic 1">
                <a:extLst>
                  <a:ext uri="{FF2B5EF4-FFF2-40B4-BE49-F238E27FC236}">
                    <a16:creationId xmlns:a16="http://schemas.microsoft.com/office/drawing/2014/main" id="{D75840A7-2919-40CB-A82C-2AD69D7673A5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  <a:grpFill/>
            </p:grpSpPr>
            <p:sp>
              <p:nvSpPr>
                <p:cNvPr id="472" name="Freeform: Shape 86">
                  <a:extLst>
                    <a:ext uri="{FF2B5EF4-FFF2-40B4-BE49-F238E27FC236}">
                      <a16:creationId xmlns:a16="http://schemas.microsoft.com/office/drawing/2014/main" id="{AB10C774-087E-4B16-8266-2E5B640A906A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73" name="Freeform: Shape 87">
                  <a:extLst>
                    <a:ext uri="{FF2B5EF4-FFF2-40B4-BE49-F238E27FC236}">
                      <a16:creationId xmlns:a16="http://schemas.microsoft.com/office/drawing/2014/main" id="{7EDD93C5-5B90-4522-8DCB-C06ED814A3FF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74" name="Graphic 1">
                  <a:extLst>
                    <a:ext uri="{FF2B5EF4-FFF2-40B4-BE49-F238E27FC236}">
                      <a16:creationId xmlns:a16="http://schemas.microsoft.com/office/drawing/2014/main" id="{0C0756B5-A404-4C46-B1B4-1C52C4A05553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  <a:grpFill/>
              </p:grpSpPr>
              <p:sp>
                <p:nvSpPr>
                  <p:cNvPr id="483" name="Freeform: Shape 97">
                    <a:extLst>
                      <a:ext uri="{FF2B5EF4-FFF2-40B4-BE49-F238E27FC236}">
                        <a16:creationId xmlns:a16="http://schemas.microsoft.com/office/drawing/2014/main" id="{F32A1366-5E65-47BB-93D3-B040FFE5BED0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84" name="Freeform: Shape 98">
                    <a:extLst>
                      <a:ext uri="{FF2B5EF4-FFF2-40B4-BE49-F238E27FC236}">
                        <a16:creationId xmlns:a16="http://schemas.microsoft.com/office/drawing/2014/main" id="{0ECB6895-7B8D-41CF-8969-4A8DD8B0B5F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75" name="Graphic 1">
                  <a:extLst>
                    <a:ext uri="{FF2B5EF4-FFF2-40B4-BE49-F238E27FC236}">
                      <a16:creationId xmlns:a16="http://schemas.microsoft.com/office/drawing/2014/main" id="{6AA147F8-F86F-4E7A-8E62-11B26779C6C7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grpFill/>
              </p:grpSpPr>
              <p:grpSp>
                <p:nvGrpSpPr>
                  <p:cNvPr id="476" name="Graphic 1">
                    <a:extLst>
                      <a:ext uri="{FF2B5EF4-FFF2-40B4-BE49-F238E27FC236}">
                        <a16:creationId xmlns:a16="http://schemas.microsoft.com/office/drawing/2014/main" id="{B7F722D3-2F87-4687-9B9E-3B45571185D5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grpFill/>
                </p:grpSpPr>
                <p:sp>
                  <p:nvSpPr>
                    <p:cNvPr id="480" name="Freeform: Shape 94">
                      <a:extLst>
                        <a:ext uri="{FF2B5EF4-FFF2-40B4-BE49-F238E27FC236}">
                          <a16:creationId xmlns:a16="http://schemas.microsoft.com/office/drawing/2014/main" id="{7A9C5DB7-4654-4ADA-A200-794C419C08B9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81" name="Freeform: Shape 95">
                      <a:extLst>
                        <a:ext uri="{FF2B5EF4-FFF2-40B4-BE49-F238E27FC236}">
                          <a16:creationId xmlns:a16="http://schemas.microsoft.com/office/drawing/2014/main" id="{524A3E0F-8D83-4EA6-A06E-999564A83BF3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82" name="Freeform: Shape 96">
                      <a:extLst>
                        <a:ext uri="{FF2B5EF4-FFF2-40B4-BE49-F238E27FC236}">
                          <a16:creationId xmlns:a16="http://schemas.microsoft.com/office/drawing/2014/main" id="{E36F2489-35A8-4CB3-B8A2-92A629B205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77" name="Graphic 1">
                    <a:extLst>
                      <a:ext uri="{FF2B5EF4-FFF2-40B4-BE49-F238E27FC236}">
                        <a16:creationId xmlns:a16="http://schemas.microsoft.com/office/drawing/2014/main" id="{204C2015-4827-4F99-9E06-D6240530D9AE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grpFill/>
                </p:grpSpPr>
                <p:sp>
                  <p:nvSpPr>
                    <p:cNvPr id="478" name="Freeform: Shape 92">
                      <a:extLst>
                        <a:ext uri="{FF2B5EF4-FFF2-40B4-BE49-F238E27FC236}">
                          <a16:creationId xmlns:a16="http://schemas.microsoft.com/office/drawing/2014/main" id="{F1895795-ADE3-48D0-A0F5-B56759E0D6FB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79" name="Freeform: Shape 93">
                      <a:extLst>
                        <a:ext uri="{FF2B5EF4-FFF2-40B4-BE49-F238E27FC236}">
                          <a16:creationId xmlns:a16="http://schemas.microsoft.com/office/drawing/2014/main" id="{CCDF4719-B86B-4186-A603-4A2E8B089BD4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58" name="Graphic 1">
                <a:extLst>
                  <a:ext uri="{FF2B5EF4-FFF2-40B4-BE49-F238E27FC236}">
                    <a16:creationId xmlns:a16="http://schemas.microsoft.com/office/drawing/2014/main" id="{A6C406BC-5451-4AA5-8A2C-158119A27B6A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  <a:grpFill/>
            </p:grpSpPr>
            <p:sp>
              <p:nvSpPr>
                <p:cNvPr id="459" name="Freeform: Shape 73">
                  <a:extLst>
                    <a:ext uri="{FF2B5EF4-FFF2-40B4-BE49-F238E27FC236}">
                      <a16:creationId xmlns:a16="http://schemas.microsoft.com/office/drawing/2014/main" id="{9F51C107-5DDC-4CAB-BDBD-4E2B02938F94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60" name="Freeform: Shape 74">
                  <a:extLst>
                    <a:ext uri="{FF2B5EF4-FFF2-40B4-BE49-F238E27FC236}">
                      <a16:creationId xmlns:a16="http://schemas.microsoft.com/office/drawing/2014/main" id="{1A2F7E4B-E870-4015-BE77-006818145548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61" name="Graphic 1">
                  <a:extLst>
                    <a:ext uri="{FF2B5EF4-FFF2-40B4-BE49-F238E27FC236}">
                      <a16:creationId xmlns:a16="http://schemas.microsoft.com/office/drawing/2014/main" id="{5302B81B-03DF-4967-936D-7A261577CA0E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  <a:grpFill/>
              </p:grpSpPr>
              <p:sp>
                <p:nvSpPr>
                  <p:cNvPr id="470" name="Freeform: Shape 84">
                    <a:extLst>
                      <a:ext uri="{FF2B5EF4-FFF2-40B4-BE49-F238E27FC236}">
                        <a16:creationId xmlns:a16="http://schemas.microsoft.com/office/drawing/2014/main" id="{70AB6C10-1563-4529-840E-76C88729B2F8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71" name="Freeform: Shape 85">
                    <a:extLst>
                      <a:ext uri="{FF2B5EF4-FFF2-40B4-BE49-F238E27FC236}">
                        <a16:creationId xmlns:a16="http://schemas.microsoft.com/office/drawing/2014/main" id="{25446253-271F-4E48-A6FD-DADA2A9C6EDC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62" name="Graphic 1">
                  <a:extLst>
                    <a:ext uri="{FF2B5EF4-FFF2-40B4-BE49-F238E27FC236}">
                      <a16:creationId xmlns:a16="http://schemas.microsoft.com/office/drawing/2014/main" id="{4F44FBD1-6586-473D-8B14-A32DC0EE1368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grpFill/>
              </p:grpSpPr>
              <p:grpSp>
                <p:nvGrpSpPr>
                  <p:cNvPr id="463" name="Graphic 1">
                    <a:extLst>
                      <a:ext uri="{FF2B5EF4-FFF2-40B4-BE49-F238E27FC236}">
                        <a16:creationId xmlns:a16="http://schemas.microsoft.com/office/drawing/2014/main" id="{2D8C110C-041E-4C37-A1B7-F07BFBA85D7F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grpFill/>
                </p:grpSpPr>
                <p:sp>
                  <p:nvSpPr>
                    <p:cNvPr id="467" name="Freeform: Shape 81">
                      <a:extLst>
                        <a:ext uri="{FF2B5EF4-FFF2-40B4-BE49-F238E27FC236}">
                          <a16:creationId xmlns:a16="http://schemas.microsoft.com/office/drawing/2014/main" id="{59670BD9-7075-46CE-8FDD-FCC9F8228D8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8" name="Freeform: Shape 82">
                      <a:extLst>
                        <a:ext uri="{FF2B5EF4-FFF2-40B4-BE49-F238E27FC236}">
                          <a16:creationId xmlns:a16="http://schemas.microsoft.com/office/drawing/2014/main" id="{7B062E24-E0EE-450C-B975-5081FDE2997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9" name="Freeform: Shape 83">
                      <a:extLst>
                        <a:ext uri="{FF2B5EF4-FFF2-40B4-BE49-F238E27FC236}">
                          <a16:creationId xmlns:a16="http://schemas.microsoft.com/office/drawing/2014/main" id="{83299580-2AA8-4259-9101-48FD5C8D0D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64" name="Graphic 1">
                    <a:extLst>
                      <a:ext uri="{FF2B5EF4-FFF2-40B4-BE49-F238E27FC236}">
                        <a16:creationId xmlns:a16="http://schemas.microsoft.com/office/drawing/2014/main" id="{B96539CE-D316-4295-A251-62096DD6AB81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grpFill/>
                </p:grpSpPr>
                <p:sp>
                  <p:nvSpPr>
                    <p:cNvPr id="465" name="Freeform: Shape 79">
                      <a:extLst>
                        <a:ext uri="{FF2B5EF4-FFF2-40B4-BE49-F238E27FC236}">
                          <a16:creationId xmlns:a16="http://schemas.microsoft.com/office/drawing/2014/main" id="{EA7C11F7-0990-48D7-A76F-3775E624594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6" name="Freeform: Shape 80">
                      <a:extLst>
                        <a:ext uri="{FF2B5EF4-FFF2-40B4-BE49-F238E27FC236}">
                          <a16:creationId xmlns:a16="http://schemas.microsoft.com/office/drawing/2014/main" id="{8B5B8C3D-2961-4B30-962D-4E38D06D2B00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  <p:grpSp>
          <p:nvGrpSpPr>
            <p:cNvPr id="485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9297147" y="4956161"/>
              <a:ext cx="1799619" cy="1773824"/>
              <a:chOff x="5748337" y="3124200"/>
              <a:chExt cx="695325" cy="609600"/>
            </a:xfrm>
          </p:grpSpPr>
          <p:grpSp>
            <p:nvGrpSpPr>
              <p:cNvPr id="48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</p:grpSpPr>
            <p:sp>
              <p:nvSpPr>
                <p:cNvPr id="501" name="Freeform: Shape 11680">
                  <a:extLst>
                    <a:ext uri="{FF2B5EF4-FFF2-40B4-BE49-F238E27FC236}">
                      <a16:creationId xmlns:a16="http://schemas.microsoft.com/office/drawing/2014/main" id="{67C8E4BE-E586-418B-9F53-AF7B5F6CDCEB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02" name="Freeform: Shape 11681">
                  <a:extLst>
                    <a:ext uri="{FF2B5EF4-FFF2-40B4-BE49-F238E27FC236}">
                      <a16:creationId xmlns:a16="http://schemas.microsoft.com/office/drawing/2014/main" id="{EE355244-DFC7-43AE-A51C-D255C9CA9574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503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</p:grpSpPr>
              <p:sp>
                <p:nvSpPr>
                  <p:cNvPr id="512" name="Freeform: Shape 11683">
                    <a:extLst>
                      <a:ext uri="{FF2B5EF4-FFF2-40B4-BE49-F238E27FC236}">
                        <a16:creationId xmlns:a16="http://schemas.microsoft.com/office/drawing/2014/main" id="{A1DC5A5F-F7BD-40B7-B2B6-5536C74B7FD8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solidFill>
                    <a:srgbClr val="008C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13" name="Freeform: Shape 11685">
                    <a:extLst>
                      <a:ext uri="{FF2B5EF4-FFF2-40B4-BE49-F238E27FC236}">
                        <a16:creationId xmlns:a16="http://schemas.microsoft.com/office/drawing/2014/main" id="{7AA4848E-0BF4-49B9-80FB-38630CE471A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solidFill>
                    <a:srgbClr val="00B25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5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solidFill>
                  <a:srgbClr val="3D4051"/>
                </a:solidFill>
              </p:grpSpPr>
              <p:grpSp>
                <p:nvGrpSpPr>
                  <p:cNvPr id="505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solidFill>
                    <a:srgbClr val="3D4051"/>
                  </a:solidFill>
                </p:grpSpPr>
                <p:sp>
                  <p:nvSpPr>
                    <p:cNvPr id="509" name="Freeform: Shape 11689">
                      <a:extLst>
                        <a:ext uri="{FF2B5EF4-FFF2-40B4-BE49-F238E27FC236}">
                          <a16:creationId xmlns:a16="http://schemas.microsoft.com/office/drawing/2014/main" id="{88757380-54AE-4924-B245-61E6DAFA3C02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10" name="Freeform: Shape 11690">
                      <a:extLst>
                        <a:ext uri="{FF2B5EF4-FFF2-40B4-BE49-F238E27FC236}">
                          <a16:creationId xmlns:a16="http://schemas.microsoft.com/office/drawing/2014/main" id="{4C9B6B38-9E13-4A36-B207-114F492D665A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11" name="Freeform: Shape 11691">
                      <a:extLst>
                        <a:ext uri="{FF2B5EF4-FFF2-40B4-BE49-F238E27FC236}">
                          <a16:creationId xmlns:a16="http://schemas.microsoft.com/office/drawing/2014/main" id="{43FF7CF8-4EA3-4811-9149-8A64DF3B48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506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solidFill>
                    <a:srgbClr val="3D4051"/>
                  </a:solidFill>
                </p:grpSpPr>
                <p:sp>
                  <p:nvSpPr>
                    <p:cNvPr id="507" name="Freeform: Shape 11693">
                      <a:extLst>
                        <a:ext uri="{FF2B5EF4-FFF2-40B4-BE49-F238E27FC236}">
                          <a16:creationId xmlns:a16="http://schemas.microsoft.com/office/drawing/2014/main" id="{52F4475C-11BF-41DB-9F6C-9813706604E0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08" name="Freeform: Shape 11694">
                      <a:extLst>
                        <a:ext uri="{FF2B5EF4-FFF2-40B4-BE49-F238E27FC236}">
                          <a16:creationId xmlns:a16="http://schemas.microsoft.com/office/drawing/2014/main" id="{6783E065-849A-47F8-AD7C-B6A315AD54E3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87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</p:grpSpPr>
            <p:sp>
              <p:nvSpPr>
                <p:cNvPr id="488" name="Freeform: Shape 11696">
                  <a:extLst>
                    <a:ext uri="{FF2B5EF4-FFF2-40B4-BE49-F238E27FC236}">
                      <a16:creationId xmlns:a16="http://schemas.microsoft.com/office/drawing/2014/main" id="{4CCC2D88-63CA-47D5-BC66-D1BDC723BC3D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89" name="Freeform: Shape 11697">
                  <a:extLst>
                    <a:ext uri="{FF2B5EF4-FFF2-40B4-BE49-F238E27FC236}">
                      <a16:creationId xmlns:a16="http://schemas.microsoft.com/office/drawing/2014/main" id="{BF334297-F254-4CA0-B395-D7F5C8A1C64A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90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</p:grpSpPr>
              <p:sp>
                <p:nvSpPr>
                  <p:cNvPr id="499" name="Freeform: Shape 11699">
                    <a:extLst>
                      <a:ext uri="{FF2B5EF4-FFF2-40B4-BE49-F238E27FC236}">
                        <a16:creationId xmlns:a16="http://schemas.microsoft.com/office/drawing/2014/main" id="{78BC37A4-54C1-4383-81B1-DEB2A8D3DCD5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solidFill>
                    <a:srgbClr val="AE1E0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00" name="Freeform: Shape 11700">
                    <a:extLst>
                      <a:ext uri="{FF2B5EF4-FFF2-40B4-BE49-F238E27FC236}">
                        <a16:creationId xmlns:a16="http://schemas.microsoft.com/office/drawing/2014/main" id="{3CDDD6E9-6DF7-43E9-A26D-6F5A834863C5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solidFill>
                    <a:srgbClr val="FF582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91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solidFill>
                  <a:srgbClr val="3D4051"/>
                </a:solidFill>
              </p:grpSpPr>
              <p:grpSp>
                <p:nvGrpSpPr>
                  <p:cNvPr id="492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solidFill>
                    <a:srgbClr val="3D4051"/>
                  </a:solidFill>
                </p:grpSpPr>
                <p:sp>
                  <p:nvSpPr>
                    <p:cNvPr id="496" name="Freeform: Shape 11703">
                      <a:extLst>
                        <a:ext uri="{FF2B5EF4-FFF2-40B4-BE49-F238E27FC236}">
                          <a16:creationId xmlns:a16="http://schemas.microsoft.com/office/drawing/2014/main" id="{87077C23-AAD1-424D-B2B8-E769200A6B8D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7" name="Freeform: Shape 11704">
                      <a:extLst>
                        <a:ext uri="{FF2B5EF4-FFF2-40B4-BE49-F238E27FC236}">
                          <a16:creationId xmlns:a16="http://schemas.microsoft.com/office/drawing/2014/main" id="{1A54C0E5-A5BE-4E8C-A35A-AAC3C010A9D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8" name="Freeform: Shape 11705">
                      <a:extLst>
                        <a:ext uri="{FF2B5EF4-FFF2-40B4-BE49-F238E27FC236}">
                          <a16:creationId xmlns:a16="http://schemas.microsoft.com/office/drawing/2014/main" id="{7D2CCA79-6F37-40C8-B08F-22527D1011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93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solidFill>
                    <a:srgbClr val="3D4051"/>
                  </a:solidFill>
                </p:grpSpPr>
                <p:sp>
                  <p:nvSpPr>
                    <p:cNvPr id="494" name="Freeform: Shape 11707">
                      <a:extLst>
                        <a:ext uri="{FF2B5EF4-FFF2-40B4-BE49-F238E27FC236}">
                          <a16:creationId xmlns:a16="http://schemas.microsoft.com/office/drawing/2014/main" id="{73DBC2BD-BE53-4B8D-B55A-2E53E378317B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5" name="Freeform: Shape 11708">
                      <a:extLst>
                        <a:ext uri="{FF2B5EF4-FFF2-40B4-BE49-F238E27FC236}">
                          <a16:creationId xmlns:a16="http://schemas.microsoft.com/office/drawing/2014/main" id="{91EF679D-B0B1-4F84-8363-62360706D3FE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514" name="Graphic 45029">
            <a:extLst>
              <a:ext uri="{FF2B5EF4-FFF2-40B4-BE49-F238E27FC236}">
                <a16:creationId xmlns:a16="http://schemas.microsoft.com/office/drawing/2014/main" id="{2434D846-20F4-4E4B-8E32-D002B7E17F96}"/>
              </a:ext>
            </a:extLst>
          </p:cNvPr>
          <p:cNvGrpSpPr/>
          <p:nvPr/>
        </p:nvGrpSpPr>
        <p:grpSpPr>
          <a:xfrm>
            <a:off x="5537714" y="1377985"/>
            <a:ext cx="210401" cy="182708"/>
            <a:chOff x="9117820" y="2027686"/>
            <a:chExt cx="210401" cy="182708"/>
          </a:xfrm>
        </p:grpSpPr>
        <p:sp>
          <p:nvSpPr>
            <p:cNvPr id="515" name="Freeform: Shape 53">
              <a:extLst>
                <a:ext uri="{FF2B5EF4-FFF2-40B4-BE49-F238E27FC236}">
                  <a16:creationId xmlns:a16="http://schemas.microsoft.com/office/drawing/2014/main" id="{09A8D4B9-4BBA-43DC-BD27-6EEC13D9B885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6" name="Freeform: Shape 54">
              <a:extLst>
                <a:ext uri="{FF2B5EF4-FFF2-40B4-BE49-F238E27FC236}">
                  <a16:creationId xmlns:a16="http://schemas.microsoft.com/office/drawing/2014/main" id="{BA07D175-3F00-46D7-9169-0C90365B237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7" name="Freeform: Shape 55">
              <a:extLst>
                <a:ext uri="{FF2B5EF4-FFF2-40B4-BE49-F238E27FC236}">
                  <a16:creationId xmlns:a16="http://schemas.microsoft.com/office/drawing/2014/main" id="{D06931DA-DFF9-49D0-B6B4-4E6078C2516D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8" name="Freeform: Shape 56">
              <a:extLst>
                <a:ext uri="{FF2B5EF4-FFF2-40B4-BE49-F238E27FC236}">
                  <a16:creationId xmlns:a16="http://schemas.microsoft.com/office/drawing/2014/main" id="{A0D22577-F00B-4A9B-BCF7-BC8490C551F8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9" name="Freeform: Shape 57">
              <a:extLst>
                <a:ext uri="{FF2B5EF4-FFF2-40B4-BE49-F238E27FC236}">
                  <a16:creationId xmlns:a16="http://schemas.microsoft.com/office/drawing/2014/main" id="{205361CC-13BB-49D3-95F9-6A6331078552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0" name="Freeform: Shape 58">
              <a:extLst>
                <a:ext uri="{FF2B5EF4-FFF2-40B4-BE49-F238E27FC236}">
                  <a16:creationId xmlns:a16="http://schemas.microsoft.com/office/drawing/2014/main" id="{3E5C061A-43DC-4773-B594-B66DDFD7804E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1" name="Freeform: Shape 59">
              <a:extLst>
                <a:ext uri="{FF2B5EF4-FFF2-40B4-BE49-F238E27FC236}">
                  <a16:creationId xmlns:a16="http://schemas.microsoft.com/office/drawing/2014/main" id="{E80968EF-C0E1-4B7E-A705-E664919346AA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2" name="Freeform: Shape 60">
              <a:extLst>
                <a:ext uri="{FF2B5EF4-FFF2-40B4-BE49-F238E27FC236}">
                  <a16:creationId xmlns:a16="http://schemas.microsoft.com/office/drawing/2014/main" id="{2F8AAF79-3A2C-46DD-A872-EAA7CFEA1654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3" name="Freeform: Shape 61">
              <a:extLst>
                <a:ext uri="{FF2B5EF4-FFF2-40B4-BE49-F238E27FC236}">
                  <a16:creationId xmlns:a16="http://schemas.microsoft.com/office/drawing/2014/main" id="{B4080F15-C710-4CFB-AA4F-906E038C82E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4" name="Freeform: Shape 62">
              <a:extLst>
                <a:ext uri="{FF2B5EF4-FFF2-40B4-BE49-F238E27FC236}">
                  <a16:creationId xmlns:a16="http://schemas.microsoft.com/office/drawing/2014/main" id="{FE3C5528-7E55-4B1F-8C32-9213D7BDDF03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5" name="Freeform: Shape 63">
              <a:extLst>
                <a:ext uri="{FF2B5EF4-FFF2-40B4-BE49-F238E27FC236}">
                  <a16:creationId xmlns:a16="http://schemas.microsoft.com/office/drawing/2014/main" id="{994A0860-6663-4FF0-9EFE-C84FCBEF4A1D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6" name="Freeform: Shape 64">
              <a:extLst>
                <a:ext uri="{FF2B5EF4-FFF2-40B4-BE49-F238E27FC236}">
                  <a16:creationId xmlns:a16="http://schemas.microsoft.com/office/drawing/2014/main" id="{8CA7C7CC-F6C4-4A52-ACE7-C5B9602E4D6A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7" name="Freeform: Shape 65">
              <a:extLst>
                <a:ext uri="{FF2B5EF4-FFF2-40B4-BE49-F238E27FC236}">
                  <a16:creationId xmlns:a16="http://schemas.microsoft.com/office/drawing/2014/main" id="{44968AC5-2207-4CC6-8F21-62CB101300A9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8" name="Freeform: Shape 66">
              <a:extLst>
                <a:ext uri="{FF2B5EF4-FFF2-40B4-BE49-F238E27FC236}">
                  <a16:creationId xmlns:a16="http://schemas.microsoft.com/office/drawing/2014/main" id="{9696E345-F860-43D1-9D45-5E66F1E06535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9" name="Freeform: Shape 67">
              <a:extLst>
                <a:ext uri="{FF2B5EF4-FFF2-40B4-BE49-F238E27FC236}">
                  <a16:creationId xmlns:a16="http://schemas.microsoft.com/office/drawing/2014/main" id="{D8B17B95-FC4B-4BAC-8119-65C0D6AD0C10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0" name="Freeform: Shape 68">
              <a:extLst>
                <a:ext uri="{FF2B5EF4-FFF2-40B4-BE49-F238E27FC236}">
                  <a16:creationId xmlns:a16="http://schemas.microsoft.com/office/drawing/2014/main" id="{5ED4DBBF-EBE0-41A9-8286-7AA971DB9B09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1" name="Freeform: Shape 69">
              <a:extLst>
                <a:ext uri="{FF2B5EF4-FFF2-40B4-BE49-F238E27FC236}">
                  <a16:creationId xmlns:a16="http://schemas.microsoft.com/office/drawing/2014/main" id="{4FA9B45D-54D8-4B3C-BC84-AC72AB06C8DC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2" name="Freeform: Shape 70">
              <a:extLst>
                <a:ext uri="{FF2B5EF4-FFF2-40B4-BE49-F238E27FC236}">
                  <a16:creationId xmlns:a16="http://schemas.microsoft.com/office/drawing/2014/main" id="{B962ADBB-7D85-43EA-BB03-0CCF760B447D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3" name="Freeform: Shape 71">
              <a:extLst>
                <a:ext uri="{FF2B5EF4-FFF2-40B4-BE49-F238E27FC236}">
                  <a16:creationId xmlns:a16="http://schemas.microsoft.com/office/drawing/2014/main" id="{D5C50A84-AC4C-4415-9EA2-88371333D066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4" name="Freeform: Shape 72">
              <a:extLst>
                <a:ext uri="{FF2B5EF4-FFF2-40B4-BE49-F238E27FC236}">
                  <a16:creationId xmlns:a16="http://schemas.microsoft.com/office/drawing/2014/main" id="{5A4E4026-F787-4411-93DF-CDFF96F05053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5" name="Freeform: Shape 73">
              <a:extLst>
                <a:ext uri="{FF2B5EF4-FFF2-40B4-BE49-F238E27FC236}">
                  <a16:creationId xmlns:a16="http://schemas.microsoft.com/office/drawing/2014/main" id="{F16CB3B0-7977-4861-B097-9410456BAEC4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6" name="Freeform: Shape 74">
              <a:extLst>
                <a:ext uri="{FF2B5EF4-FFF2-40B4-BE49-F238E27FC236}">
                  <a16:creationId xmlns:a16="http://schemas.microsoft.com/office/drawing/2014/main" id="{A44F0C13-9DCB-4AEA-B8AA-5639B29B8D7C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7" name="Freeform: Shape 75">
              <a:extLst>
                <a:ext uri="{FF2B5EF4-FFF2-40B4-BE49-F238E27FC236}">
                  <a16:creationId xmlns:a16="http://schemas.microsoft.com/office/drawing/2014/main" id="{8AB70495-9339-4AF7-B640-19BE61B22A59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8" name="Freeform: Shape 76">
              <a:extLst>
                <a:ext uri="{FF2B5EF4-FFF2-40B4-BE49-F238E27FC236}">
                  <a16:creationId xmlns:a16="http://schemas.microsoft.com/office/drawing/2014/main" id="{5931BA3E-683C-4987-B270-960C99FFADCF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9" name="Freeform: Shape 77">
              <a:extLst>
                <a:ext uri="{FF2B5EF4-FFF2-40B4-BE49-F238E27FC236}">
                  <a16:creationId xmlns:a16="http://schemas.microsoft.com/office/drawing/2014/main" id="{42065C27-251A-4A55-90B1-36B6C2BA2B9B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0" name="Freeform: Shape 78">
              <a:extLst>
                <a:ext uri="{FF2B5EF4-FFF2-40B4-BE49-F238E27FC236}">
                  <a16:creationId xmlns:a16="http://schemas.microsoft.com/office/drawing/2014/main" id="{B53D5996-35AD-4D19-B5DC-0659C5442BB9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1" name="Freeform: Shape 79">
              <a:extLst>
                <a:ext uri="{FF2B5EF4-FFF2-40B4-BE49-F238E27FC236}">
                  <a16:creationId xmlns:a16="http://schemas.microsoft.com/office/drawing/2014/main" id="{1A8F94DF-8D01-4CF6-B1C9-67DAEA83429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2" name="Freeform: Shape 80">
              <a:extLst>
                <a:ext uri="{FF2B5EF4-FFF2-40B4-BE49-F238E27FC236}">
                  <a16:creationId xmlns:a16="http://schemas.microsoft.com/office/drawing/2014/main" id="{13738400-BD40-4A5B-81F6-BBE75571401D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3" name="Freeform: Shape 81">
              <a:extLst>
                <a:ext uri="{FF2B5EF4-FFF2-40B4-BE49-F238E27FC236}">
                  <a16:creationId xmlns:a16="http://schemas.microsoft.com/office/drawing/2014/main" id="{D630D031-65E9-4BD4-8FC2-19A211567F32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4" name="Freeform: Shape 82">
              <a:extLst>
                <a:ext uri="{FF2B5EF4-FFF2-40B4-BE49-F238E27FC236}">
                  <a16:creationId xmlns:a16="http://schemas.microsoft.com/office/drawing/2014/main" id="{3649F1A1-627B-4723-9D52-8FCE938C08EF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5" name="Freeform: Shape 83">
              <a:extLst>
                <a:ext uri="{FF2B5EF4-FFF2-40B4-BE49-F238E27FC236}">
                  <a16:creationId xmlns:a16="http://schemas.microsoft.com/office/drawing/2014/main" id="{214D4795-079A-48E4-87DC-72913B9CFCE6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6" name="Freeform: Shape 84">
              <a:extLst>
                <a:ext uri="{FF2B5EF4-FFF2-40B4-BE49-F238E27FC236}">
                  <a16:creationId xmlns:a16="http://schemas.microsoft.com/office/drawing/2014/main" id="{557AB41C-65DE-4C25-B63E-43430FEB9B45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7" name="Freeform: Shape 85">
              <a:extLst>
                <a:ext uri="{FF2B5EF4-FFF2-40B4-BE49-F238E27FC236}">
                  <a16:creationId xmlns:a16="http://schemas.microsoft.com/office/drawing/2014/main" id="{449AFE83-FF9B-4221-8767-310CD2ED6933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8" name="Freeform: Shape 86">
              <a:extLst>
                <a:ext uri="{FF2B5EF4-FFF2-40B4-BE49-F238E27FC236}">
                  <a16:creationId xmlns:a16="http://schemas.microsoft.com/office/drawing/2014/main" id="{EE9D7924-4DDB-4B3B-B6B8-1C1FB281F22C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9" name="Freeform: Shape 87">
              <a:extLst>
                <a:ext uri="{FF2B5EF4-FFF2-40B4-BE49-F238E27FC236}">
                  <a16:creationId xmlns:a16="http://schemas.microsoft.com/office/drawing/2014/main" id="{CF495DB9-ADFC-4F85-A97D-9CF48FF9FD77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0" name="Freeform: Shape 88">
              <a:extLst>
                <a:ext uri="{FF2B5EF4-FFF2-40B4-BE49-F238E27FC236}">
                  <a16:creationId xmlns:a16="http://schemas.microsoft.com/office/drawing/2014/main" id="{AA055083-23E4-4064-AB6C-1DA0E97DEF9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1" name="Freeform: Shape 89">
              <a:extLst>
                <a:ext uri="{FF2B5EF4-FFF2-40B4-BE49-F238E27FC236}">
                  <a16:creationId xmlns:a16="http://schemas.microsoft.com/office/drawing/2014/main" id="{C5D6879F-5F30-4B5E-B4EE-654C44FB87DF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2" name="Freeform: Shape 90">
              <a:extLst>
                <a:ext uri="{FF2B5EF4-FFF2-40B4-BE49-F238E27FC236}">
                  <a16:creationId xmlns:a16="http://schemas.microsoft.com/office/drawing/2014/main" id="{412B7BAF-6164-4960-9315-E5BF035CA344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3" name="Freeform: Shape 91">
              <a:extLst>
                <a:ext uri="{FF2B5EF4-FFF2-40B4-BE49-F238E27FC236}">
                  <a16:creationId xmlns:a16="http://schemas.microsoft.com/office/drawing/2014/main" id="{A4B13F2D-628B-4813-AB3C-5D45BD45AC24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4" name="Freeform: Shape 92">
              <a:extLst>
                <a:ext uri="{FF2B5EF4-FFF2-40B4-BE49-F238E27FC236}">
                  <a16:creationId xmlns:a16="http://schemas.microsoft.com/office/drawing/2014/main" id="{97464069-ADA7-42C2-81E5-C9A4D9EB4096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5" name="Freeform: Shape 93">
              <a:extLst>
                <a:ext uri="{FF2B5EF4-FFF2-40B4-BE49-F238E27FC236}">
                  <a16:creationId xmlns:a16="http://schemas.microsoft.com/office/drawing/2014/main" id="{693D3773-5B0E-41ED-BE32-39B25CCDA75E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6" name="Freeform: Shape 94">
              <a:extLst>
                <a:ext uri="{FF2B5EF4-FFF2-40B4-BE49-F238E27FC236}">
                  <a16:creationId xmlns:a16="http://schemas.microsoft.com/office/drawing/2014/main" id="{7FF18ACF-0188-4839-8564-4807AC255F48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7" name="Freeform: Shape 95">
              <a:extLst>
                <a:ext uri="{FF2B5EF4-FFF2-40B4-BE49-F238E27FC236}">
                  <a16:creationId xmlns:a16="http://schemas.microsoft.com/office/drawing/2014/main" id="{23685292-2F02-4E97-BF95-68A4D95D057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8" name="Freeform: Shape 96">
              <a:extLst>
                <a:ext uri="{FF2B5EF4-FFF2-40B4-BE49-F238E27FC236}">
                  <a16:creationId xmlns:a16="http://schemas.microsoft.com/office/drawing/2014/main" id="{121EEAD7-6F53-40AF-8EA0-6324CEA6DB50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9" name="Freeform: Shape 97">
              <a:extLst>
                <a:ext uri="{FF2B5EF4-FFF2-40B4-BE49-F238E27FC236}">
                  <a16:creationId xmlns:a16="http://schemas.microsoft.com/office/drawing/2014/main" id="{A8ABBCE6-E764-4E13-B5AC-752CE2E5CC55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0" name="Freeform: Shape 98">
              <a:extLst>
                <a:ext uri="{FF2B5EF4-FFF2-40B4-BE49-F238E27FC236}">
                  <a16:creationId xmlns:a16="http://schemas.microsoft.com/office/drawing/2014/main" id="{CA2433CA-8432-4192-BB41-7941A28BC964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1" name="Freeform: Shape 99">
              <a:extLst>
                <a:ext uri="{FF2B5EF4-FFF2-40B4-BE49-F238E27FC236}">
                  <a16:creationId xmlns:a16="http://schemas.microsoft.com/office/drawing/2014/main" id="{DF56A92F-DF79-419A-9448-CF7CF614EF12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2" name="Freeform: Shape 100">
              <a:extLst>
                <a:ext uri="{FF2B5EF4-FFF2-40B4-BE49-F238E27FC236}">
                  <a16:creationId xmlns:a16="http://schemas.microsoft.com/office/drawing/2014/main" id="{D1AAB394-25EE-418D-AF4A-7BEF12F9B690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3" name="Freeform: Shape 101">
              <a:extLst>
                <a:ext uri="{FF2B5EF4-FFF2-40B4-BE49-F238E27FC236}">
                  <a16:creationId xmlns:a16="http://schemas.microsoft.com/office/drawing/2014/main" id="{36D90E77-A3D0-4D40-9548-E4DE5093776D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4" name="Freeform: Shape 102">
              <a:extLst>
                <a:ext uri="{FF2B5EF4-FFF2-40B4-BE49-F238E27FC236}">
                  <a16:creationId xmlns:a16="http://schemas.microsoft.com/office/drawing/2014/main" id="{8F7B5707-734C-4AED-A8EF-1FE07DAE5AE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5" name="Freeform: Shape 103">
              <a:extLst>
                <a:ext uri="{FF2B5EF4-FFF2-40B4-BE49-F238E27FC236}">
                  <a16:creationId xmlns:a16="http://schemas.microsoft.com/office/drawing/2014/main" id="{54DF1F3A-E109-42F5-A137-18C4BC6ADA3F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6" name="Freeform: Shape 104">
              <a:extLst>
                <a:ext uri="{FF2B5EF4-FFF2-40B4-BE49-F238E27FC236}">
                  <a16:creationId xmlns:a16="http://schemas.microsoft.com/office/drawing/2014/main" id="{A51B5E12-BA28-4426-AB44-D420E62F7A55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7" name="Freeform: Shape 105">
              <a:extLst>
                <a:ext uri="{FF2B5EF4-FFF2-40B4-BE49-F238E27FC236}">
                  <a16:creationId xmlns:a16="http://schemas.microsoft.com/office/drawing/2014/main" id="{C66553D0-43E7-41C9-9E54-CF56AE287B6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8" name="Freeform: Shape 106">
              <a:extLst>
                <a:ext uri="{FF2B5EF4-FFF2-40B4-BE49-F238E27FC236}">
                  <a16:creationId xmlns:a16="http://schemas.microsoft.com/office/drawing/2014/main" id="{55C855FC-0079-4701-80C0-0F20D68F1714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9" name="Freeform: Shape 107">
              <a:extLst>
                <a:ext uri="{FF2B5EF4-FFF2-40B4-BE49-F238E27FC236}">
                  <a16:creationId xmlns:a16="http://schemas.microsoft.com/office/drawing/2014/main" id="{4D4C6DE6-8AFB-4057-A2AC-B3F8AE067EA6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0" name="Freeform: Shape 108">
              <a:extLst>
                <a:ext uri="{FF2B5EF4-FFF2-40B4-BE49-F238E27FC236}">
                  <a16:creationId xmlns:a16="http://schemas.microsoft.com/office/drawing/2014/main" id="{0F6214FA-20C9-4379-ABC6-D5A9659A710E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1" name="Freeform: Shape 109">
              <a:extLst>
                <a:ext uri="{FF2B5EF4-FFF2-40B4-BE49-F238E27FC236}">
                  <a16:creationId xmlns:a16="http://schemas.microsoft.com/office/drawing/2014/main" id="{C15DAE8F-DA3A-44CC-A806-6B410E56D4DF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2" name="Freeform: Shape 110">
              <a:extLst>
                <a:ext uri="{FF2B5EF4-FFF2-40B4-BE49-F238E27FC236}">
                  <a16:creationId xmlns:a16="http://schemas.microsoft.com/office/drawing/2014/main" id="{9D08F5AC-2EDF-4A97-8CB9-42541743722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3" name="Freeform: Shape 111">
              <a:extLst>
                <a:ext uri="{FF2B5EF4-FFF2-40B4-BE49-F238E27FC236}">
                  <a16:creationId xmlns:a16="http://schemas.microsoft.com/office/drawing/2014/main" id="{B275D5A0-69B4-4D2F-AA24-2CDA3F8A9E0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4" name="Freeform: Shape 112">
              <a:extLst>
                <a:ext uri="{FF2B5EF4-FFF2-40B4-BE49-F238E27FC236}">
                  <a16:creationId xmlns:a16="http://schemas.microsoft.com/office/drawing/2014/main" id="{A783917F-2425-4F0A-83A6-690700EF33FA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5" name="Freeform: Shape 113">
              <a:extLst>
                <a:ext uri="{FF2B5EF4-FFF2-40B4-BE49-F238E27FC236}">
                  <a16:creationId xmlns:a16="http://schemas.microsoft.com/office/drawing/2014/main" id="{7EAF4736-EDC8-4665-A9F9-82B90A7A5F95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6" name="Freeform: Shape 114">
              <a:extLst>
                <a:ext uri="{FF2B5EF4-FFF2-40B4-BE49-F238E27FC236}">
                  <a16:creationId xmlns:a16="http://schemas.microsoft.com/office/drawing/2014/main" id="{7F317E97-C522-4275-B38D-9C3FB689C76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7" name="Freeform: Shape 115">
              <a:extLst>
                <a:ext uri="{FF2B5EF4-FFF2-40B4-BE49-F238E27FC236}">
                  <a16:creationId xmlns:a16="http://schemas.microsoft.com/office/drawing/2014/main" id="{043BFBAB-3435-477C-9210-F2B038330232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8" name="Freeform: Shape 116">
              <a:extLst>
                <a:ext uri="{FF2B5EF4-FFF2-40B4-BE49-F238E27FC236}">
                  <a16:creationId xmlns:a16="http://schemas.microsoft.com/office/drawing/2014/main" id="{84415468-6D73-45AD-96E7-B6A448041DF7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9" name="Freeform: Shape 117">
              <a:extLst>
                <a:ext uri="{FF2B5EF4-FFF2-40B4-BE49-F238E27FC236}">
                  <a16:creationId xmlns:a16="http://schemas.microsoft.com/office/drawing/2014/main" id="{8A04D88B-1552-473E-BCCB-0B26845A1D86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0" name="Freeform: Shape 118">
              <a:extLst>
                <a:ext uri="{FF2B5EF4-FFF2-40B4-BE49-F238E27FC236}">
                  <a16:creationId xmlns:a16="http://schemas.microsoft.com/office/drawing/2014/main" id="{3113011B-4386-470C-9139-CE36D96C543A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1" name="Freeform: Shape 119">
              <a:extLst>
                <a:ext uri="{FF2B5EF4-FFF2-40B4-BE49-F238E27FC236}">
                  <a16:creationId xmlns:a16="http://schemas.microsoft.com/office/drawing/2014/main" id="{AE8A6372-5FBF-4C48-9CD2-74CAA06051D4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2" name="Freeform: Shape 120">
              <a:extLst>
                <a:ext uri="{FF2B5EF4-FFF2-40B4-BE49-F238E27FC236}">
                  <a16:creationId xmlns:a16="http://schemas.microsoft.com/office/drawing/2014/main" id="{A5BE20E0-8F89-49C9-8D65-A5E42B924871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1">
              <a:extLst>
                <a:ext uri="{FF2B5EF4-FFF2-40B4-BE49-F238E27FC236}">
                  <a16:creationId xmlns:a16="http://schemas.microsoft.com/office/drawing/2014/main" id="{6B15CAFA-2D7A-43C1-B819-B64B5CCFB1C0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4" name="Freeform: Shape 122">
              <a:extLst>
                <a:ext uri="{FF2B5EF4-FFF2-40B4-BE49-F238E27FC236}">
                  <a16:creationId xmlns:a16="http://schemas.microsoft.com/office/drawing/2014/main" id="{48079AE7-EDA1-425F-B527-45ABE28E5088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5" name="Freeform: Shape 123">
              <a:extLst>
                <a:ext uri="{FF2B5EF4-FFF2-40B4-BE49-F238E27FC236}">
                  <a16:creationId xmlns:a16="http://schemas.microsoft.com/office/drawing/2014/main" id="{7F9E54E9-2A99-46A3-B66F-17D42A78EB77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124">
              <a:extLst>
                <a:ext uri="{FF2B5EF4-FFF2-40B4-BE49-F238E27FC236}">
                  <a16:creationId xmlns:a16="http://schemas.microsoft.com/office/drawing/2014/main" id="{1A850DD1-CD00-44DF-99E6-510A1DE8A9D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7" name="Freeform: Shape 125">
              <a:extLst>
                <a:ext uri="{FF2B5EF4-FFF2-40B4-BE49-F238E27FC236}">
                  <a16:creationId xmlns:a16="http://schemas.microsoft.com/office/drawing/2014/main" id="{9AB8FA56-133E-43C3-A8D9-74352A94486F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8" name="Freeform: Shape 126">
              <a:extLst>
                <a:ext uri="{FF2B5EF4-FFF2-40B4-BE49-F238E27FC236}">
                  <a16:creationId xmlns:a16="http://schemas.microsoft.com/office/drawing/2014/main" id="{A9CF78E0-1CD7-4FA5-89A6-61428FBFE401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127">
              <a:extLst>
                <a:ext uri="{FF2B5EF4-FFF2-40B4-BE49-F238E27FC236}">
                  <a16:creationId xmlns:a16="http://schemas.microsoft.com/office/drawing/2014/main" id="{9A200307-4A89-4967-8F3F-DB521C794F34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0" name="Freeform: Shape 128">
              <a:extLst>
                <a:ext uri="{FF2B5EF4-FFF2-40B4-BE49-F238E27FC236}">
                  <a16:creationId xmlns:a16="http://schemas.microsoft.com/office/drawing/2014/main" id="{4911A15B-46A7-4115-83F9-FE05CE88EC23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1" name="Freeform: Shape 129">
              <a:extLst>
                <a:ext uri="{FF2B5EF4-FFF2-40B4-BE49-F238E27FC236}">
                  <a16:creationId xmlns:a16="http://schemas.microsoft.com/office/drawing/2014/main" id="{62F47424-B468-4485-87C5-B5755C4BBCE1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2" name="Freeform: Shape 130">
              <a:extLst>
                <a:ext uri="{FF2B5EF4-FFF2-40B4-BE49-F238E27FC236}">
                  <a16:creationId xmlns:a16="http://schemas.microsoft.com/office/drawing/2014/main" id="{6499B650-A22D-4762-BE30-A1EF7CED37FA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3" name="Freeform: Shape 131">
              <a:extLst>
                <a:ext uri="{FF2B5EF4-FFF2-40B4-BE49-F238E27FC236}">
                  <a16:creationId xmlns:a16="http://schemas.microsoft.com/office/drawing/2014/main" id="{B0EE9A2F-27BA-4662-BAC7-5B514FA6E45A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4" name="Freeform: Shape 132">
              <a:extLst>
                <a:ext uri="{FF2B5EF4-FFF2-40B4-BE49-F238E27FC236}">
                  <a16:creationId xmlns:a16="http://schemas.microsoft.com/office/drawing/2014/main" id="{2A90AF5B-057E-46AC-96B4-A681F367F6C6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5" name="Freeform: Shape 133">
              <a:extLst>
                <a:ext uri="{FF2B5EF4-FFF2-40B4-BE49-F238E27FC236}">
                  <a16:creationId xmlns:a16="http://schemas.microsoft.com/office/drawing/2014/main" id="{873E1E45-15A6-4F5F-9D43-B4E529D9AC5A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6" name="Freeform: Shape 134">
              <a:extLst>
                <a:ext uri="{FF2B5EF4-FFF2-40B4-BE49-F238E27FC236}">
                  <a16:creationId xmlns:a16="http://schemas.microsoft.com/office/drawing/2014/main" id="{EA01597E-D042-47DB-BF2A-E13C39D4A9CD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7" name="Freeform: Shape 135">
              <a:extLst>
                <a:ext uri="{FF2B5EF4-FFF2-40B4-BE49-F238E27FC236}">
                  <a16:creationId xmlns:a16="http://schemas.microsoft.com/office/drawing/2014/main" id="{B0D5EB71-59FE-4018-822E-820CA5E8B81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8" name="Freeform: Shape 136">
              <a:extLst>
                <a:ext uri="{FF2B5EF4-FFF2-40B4-BE49-F238E27FC236}">
                  <a16:creationId xmlns:a16="http://schemas.microsoft.com/office/drawing/2014/main" id="{770CB45E-8212-48D5-ABD0-64A6E1000E9D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9" name="Freeform: Shape 137">
              <a:extLst>
                <a:ext uri="{FF2B5EF4-FFF2-40B4-BE49-F238E27FC236}">
                  <a16:creationId xmlns:a16="http://schemas.microsoft.com/office/drawing/2014/main" id="{774F1BBF-ADEC-4B47-BC01-C670BF7577A3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0" name="Freeform: Shape 138">
              <a:extLst>
                <a:ext uri="{FF2B5EF4-FFF2-40B4-BE49-F238E27FC236}">
                  <a16:creationId xmlns:a16="http://schemas.microsoft.com/office/drawing/2014/main" id="{0D6F8E89-5166-4A8B-8E23-2ABC649458D8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1" name="Freeform: Shape 139">
              <a:extLst>
                <a:ext uri="{FF2B5EF4-FFF2-40B4-BE49-F238E27FC236}">
                  <a16:creationId xmlns:a16="http://schemas.microsoft.com/office/drawing/2014/main" id="{5975823C-49C4-4495-BBAF-AA394AFEEA47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2" name="Freeform: Shape 140">
              <a:extLst>
                <a:ext uri="{FF2B5EF4-FFF2-40B4-BE49-F238E27FC236}">
                  <a16:creationId xmlns:a16="http://schemas.microsoft.com/office/drawing/2014/main" id="{BA1BB6AD-CDAC-469E-A0C8-DFBB6087FF7A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3" name="Freeform: Shape 141">
              <a:extLst>
                <a:ext uri="{FF2B5EF4-FFF2-40B4-BE49-F238E27FC236}">
                  <a16:creationId xmlns:a16="http://schemas.microsoft.com/office/drawing/2014/main" id="{5293B505-13FA-4E56-BD54-89CEC31B7D0F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4" name="Freeform: Shape 142">
              <a:extLst>
                <a:ext uri="{FF2B5EF4-FFF2-40B4-BE49-F238E27FC236}">
                  <a16:creationId xmlns:a16="http://schemas.microsoft.com/office/drawing/2014/main" id="{7DC72455-A3BA-45E3-A939-F5CD9449556B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5" name="Freeform: Shape 143">
              <a:extLst>
                <a:ext uri="{FF2B5EF4-FFF2-40B4-BE49-F238E27FC236}">
                  <a16:creationId xmlns:a16="http://schemas.microsoft.com/office/drawing/2014/main" id="{9E4D817A-5A0E-4FFA-B617-73E9A628230A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6" name="Freeform: Shape 144">
              <a:extLst>
                <a:ext uri="{FF2B5EF4-FFF2-40B4-BE49-F238E27FC236}">
                  <a16:creationId xmlns:a16="http://schemas.microsoft.com/office/drawing/2014/main" id="{815D9414-AB84-4213-95F9-DEF5193D3E62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7" name="Freeform: Shape 145">
              <a:extLst>
                <a:ext uri="{FF2B5EF4-FFF2-40B4-BE49-F238E27FC236}">
                  <a16:creationId xmlns:a16="http://schemas.microsoft.com/office/drawing/2014/main" id="{0F181030-BD51-4561-8DC8-B76483A08677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8" name="Freeform: Shape 146">
              <a:extLst>
                <a:ext uri="{FF2B5EF4-FFF2-40B4-BE49-F238E27FC236}">
                  <a16:creationId xmlns:a16="http://schemas.microsoft.com/office/drawing/2014/main" id="{38DB9987-8028-4030-9787-A28F2667153D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9" name="Freeform: Shape 147">
              <a:extLst>
                <a:ext uri="{FF2B5EF4-FFF2-40B4-BE49-F238E27FC236}">
                  <a16:creationId xmlns:a16="http://schemas.microsoft.com/office/drawing/2014/main" id="{7B76A181-C821-43C3-AAC1-A1D3A533C6E5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0" name="Freeform: Shape 148">
              <a:extLst>
                <a:ext uri="{FF2B5EF4-FFF2-40B4-BE49-F238E27FC236}">
                  <a16:creationId xmlns:a16="http://schemas.microsoft.com/office/drawing/2014/main" id="{7185B668-FE20-4D03-BB59-8D4FB19C14E9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1" name="Freeform: Shape 149">
              <a:extLst>
                <a:ext uri="{FF2B5EF4-FFF2-40B4-BE49-F238E27FC236}">
                  <a16:creationId xmlns:a16="http://schemas.microsoft.com/office/drawing/2014/main" id="{12E6E6D9-E465-4EB9-99FA-001721ED67C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2" name="Freeform: Shape 150">
              <a:extLst>
                <a:ext uri="{FF2B5EF4-FFF2-40B4-BE49-F238E27FC236}">
                  <a16:creationId xmlns:a16="http://schemas.microsoft.com/office/drawing/2014/main" id="{A55B4EC8-64F7-480E-86B5-DDA6492C3B82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3" name="Freeform: Shape 151">
              <a:extLst>
                <a:ext uri="{FF2B5EF4-FFF2-40B4-BE49-F238E27FC236}">
                  <a16:creationId xmlns:a16="http://schemas.microsoft.com/office/drawing/2014/main" id="{D66FB573-3C10-47C7-A20C-80303CE97CF7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4" name="Freeform: Shape 152">
              <a:extLst>
                <a:ext uri="{FF2B5EF4-FFF2-40B4-BE49-F238E27FC236}">
                  <a16:creationId xmlns:a16="http://schemas.microsoft.com/office/drawing/2014/main" id="{0EC1CFAB-2CBE-439E-90E8-14E6BDF93F7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5" name="Freeform: Shape 153">
              <a:extLst>
                <a:ext uri="{FF2B5EF4-FFF2-40B4-BE49-F238E27FC236}">
                  <a16:creationId xmlns:a16="http://schemas.microsoft.com/office/drawing/2014/main" id="{70F9DA4B-4247-441A-80E7-5E1AFD76F3D5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6" name="Freeform: Shape 154">
              <a:extLst>
                <a:ext uri="{FF2B5EF4-FFF2-40B4-BE49-F238E27FC236}">
                  <a16:creationId xmlns:a16="http://schemas.microsoft.com/office/drawing/2014/main" id="{283BCFA2-C01C-41B2-BBE7-686A62A9A44C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7" name="Freeform: Shape 155">
              <a:extLst>
                <a:ext uri="{FF2B5EF4-FFF2-40B4-BE49-F238E27FC236}">
                  <a16:creationId xmlns:a16="http://schemas.microsoft.com/office/drawing/2014/main" id="{47ACBA49-2577-4C2B-ADAB-4DB8532D79E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618" name="Graphic 19325">
            <a:extLst>
              <a:ext uri="{FF2B5EF4-FFF2-40B4-BE49-F238E27FC236}">
                <a16:creationId xmlns:a16="http://schemas.microsoft.com/office/drawing/2014/main" id="{3F8B1ABC-326F-4BF6-A016-A5E0149DD6C5}"/>
              </a:ext>
            </a:extLst>
          </p:cNvPr>
          <p:cNvSpPr/>
          <p:nvPr/>
        </p:nvSpPr>
        <p:spPr>
          <a:xfrm>
            <a:off x="2575034" y="3355084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19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4192232" y="5189340"/>
            <a:ext cx="426511" cy="38042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620" name="Graphic 15">
            <a:extLst>
              <a:ext uri="{FF2B5EF4-FFF2-40B4-BE49-F238E27FC236}">
                <a16:creationId xmlns:a16="http://schemas.microsoft.com/office/drawing/2014/main" id="{CB3E4E61-DED0-4D5D-A42B-CC9D75FEDFA3}"/>
              </a:ext>
            </a:extLst>
          </p:cNvPr>
          <p:cNvGrpSpPr/>
          <p:nvPr/>
        </p:nvGrpSpPr>
        <p:grpSpPr>
          <a:xfrm rot="21371935">
            <a:off x="4237951" y="221020"/>
            <a:ext cx="1380786" cy="1184465"/>
            <a:chOff x="8203691" y="2074073"/>
            <a:chExt cx="976788" cy="876866"/>
          </a:xfrm>
        </p:grpSpPr>
        <p:sp>
          <p:nvSpPr>
            <p:cNvPr id="621" name="Freeform: Shape 1194">
              <a:extLst>
                <a:ext uri="{FF2B5EF4-FFF2-40B4-BE49-F238E27FC236}">
                  <a16:creationId xmlns:a16="http://schemas.microsoft.com/office/drawing/2014/main" id="{B41F345E-DCE2-4808-A033-9851B7294046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22" name="Freeform: Shape 1195">
              <a:extLst>
                <a:ext uri="{FF2B5EF4-FFF2-40B4-BE49-F238E27FC236}">
                  <a16:creationId xmlns:a16="http://schemas.microsoft.com/office/drawing/2014/main" id="{38AB8928-1A47-4993-94FF-E7D21729AD3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23" name="Freeform: Shape 1196">
              <a:extLst>
                <a:ext uri="{FF2B5EF4-FFF2-40B4-BE49-F238E27FC236}">
                  <a16:creationId xmlns:a16="http://schemas.microsoft.com/office/drawing/2014/main" id="{5D0F5645-9A82-4500-8B4E-5B74886781EA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24" name="Freeform: Shape 1197">
              <a:extLst>
                <a:ext uri="{FF2B5EF4-FFF2-40B4-BE49-F238E27FC236}">
                  <a16:creationId xmlns:a16="http://schemas.microsoft.com/office/drawing/2014/main" id="{C1DBB0C4-1A59-43A5-9274-74073AA7EFFA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25" name="Freeform: Shape 1198">
              <a:extLst>
                <a:ext uri="{FF2B5EF4-FFF2-40B4-BE49-F238E27FC236}">
                  <a16:creationId xmlns:a16="http://schemas.microsoft.com/office/drawing/2014/main" id="{7392A522-86D4-47A9-96A3-9DD2AFF88993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3" name="Freeform: Shape 1199">
              <a:extLst>
                <a:ext uri="{FF2B5EF4-FFF2-40B4-BE49-F238E27FC236}">
                  <a16:creationId xmlns:a16="http://schemas.microsoft.com/office/drawing/2014/main" id="{18DB7B23-AE07-4D6E-8E83-9736CB780940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4" name="Freeform: Shape 1200">
              <a:extLst>
                <a:ext uri="{FF2B5EF4-FFF2-40B4-BE49-F238E27FC236}">
                  <a16:creationId xmlns:a16="http://schemas.microsoft.com/office/drawing/2014/main" id="{D8EAC51B-46AC-4D64-A17D-B830D045CA75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5" name="Freeform: Shape 1201">
              <a:extLst>
                <a:ext uri="{FF2B5EF4-FFF2-40B4-BE49-F238E27FC236}">
                  <a16:creationId xmlns:a16="http://schemas.microsoft.com/office/drawing/2014/main" id="{1CCF1D78-FCF7-443A-9329-315A061000BB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6" name="Freeform: Shape 1202">
              <a:extLst>
                <a:ext uri="{FF2B5EF4-FFF2-40B4-BE49-F238E27FC236}">
                  <a16:creationId xmlns:a16="http://schemas.microsoft.com/office/drawing/2014/main" id="{67DF67E7-2F9D-49BB-A09E-EA973F93EE64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7" name="Freeform: Shape 1203">
              <a:extLst>
                <a:ext uri="{FF2B5EF4-FFF2-40B4-BE49-F238E27FC236}">
                  <a16:creationId xmlns:a16="http://schemas.microsoft.com/office/drawing/2014/main" id="{29ACF767-6DF9-4D1E-8532-AD3D0E143074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8" name="Freeform: Shape 1204">
              <a:extLst>
                <a:ext uri="{FF2B5EF4-FFF2-40B4-BE49-F238E27FC236}">
                  <a16:creationId xmlns:a16="http://schemas.microsoft.com/office/drawing/2014/main" id="{A566BF91-3A65-4535-BCE1-24BBE8D10078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9" name="Freeform: Shape 1205">
              <a:extLst>
                <a:ext uri="{FF2B5EF4-FFF2-40B4-BE49-F238E27FC236}">
                  <a16:creationId xmlns:a16="http://schemas.microsoft.com/office/drawing/2014/main" id="{896A063E-6B47-4B17-A8A2-CCE7DFD377AC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683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9018844">
            <a:off x="6936907" y="3417074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2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954699" y="5304240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439" name="Group 893">
            <a:extLst>
              <a:ext uri="{FF2B5EF4-FFF2-40B4-BE49-F238E27FC236}">
                <a16:creationId xmlns:a16="http://schemas.microsoft.com/office/drawing/2014/main" id="{B79E7595-F65B-442C-B805-CC0D982ABF8D}"/>
              </a:ext>
            </a:extLst>
          </p:cNvPr>
          <p:cNvGrpSpPr/>
          <p:nvPr/>
        </p:nvGrpSpPr>
        <p:grpSpPr>
          <a:xfrm>
            <a:off x="10682177" y="3487020"/>
            <a:ext cx="1452629" cy="1067444"/>
            <a:chOff x="-403127" y="371217"/>
            <a:chExt cx="1204344" cy="852926"/>
          </a:xfrm>
        </p:grpSpPr>
        <p:grpSp>
          <p:nvGrpSpPr>
            <p:cNvPr id="440" name="Graphic 876">
              <a:extLst>
                <a:ext uri="{FF2B5EF4-FFF2-40B4-BE49-F238E27FC236}">
                  <a16:creationId xmlns:a16="http://schemas.microsoft.com/office/drawing/2014/main" id="{B6E6A1E0-EBC7-4163-A639-43ED1A5BFB28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49" name="Graphic 876">
                <a:extLst>
                  <a:ext uri="{FF2B5EF4-FFF2-40B4-BE49-F238E27FC236}">
                    <a16:creationId xmlns:a16="http://schemas.microsoft.com/office/drawing/2014/main" id="{8B057DBF-0874-4F0D-BCAC-13A8004E5E82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453" name="Freeform: Shape 890">
                  <a:extLst>
                    <a:ext uri="{FF2B5EF4-FFF2-40B4-BE49-F238E27FC236}">
                      <a16:creationId xmlns:a16="http://schemas.microsoft.com/office/drawing/2014/main" id="{21C4F6DA-71AA-462F-80EE-557B61034352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4" name="Freeform: Shape 891">
                  <a:extLst>
                    <a:ext uri="{FF2B5EF4-FFF2-40B4-BE49-F238E27FC236}">
                      <a16:creationId xmlns:a16="http://schemas.microsoft.com/office/drawing/2014/main" id="{D25A437A-8565-46A4-ACD1-D99FB4715232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5" name="Freeform: Shape 892">
                  <a:extLst>
                    <a:ext uri="{FF2B5EF4-FFF2-40B4-BE49-F238E27FC236}">
                      <a16:creationId xmlns:a16="http://schemas.microsoft.com/office/drawing/2014/main" id="{88A31EF2-DB3D-4380-8BF2-58C6DA8E59B9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50" name="Graphic 876">
                <a:extLst>
                  <a:ext uri="{FF2B5EF4-FFF2-40B4-BE49-F238E27FC236}">
                    <a16:creationId xmlns:a16="http://schemas.microsoft.com/office/drawing/2014/main" id="{B9222F20-7012-4B7B-B6A1-7A711052FEF9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451" name="Freeform: Shape 888">
                  <a:extLst>
                    <a:ext uri="{FF2B5EF4-FFF2-40B4-BE49-F238E27FC236}">
                      <a16:creationId xmlns:a16="http://schemas.microsoft.com/office/drawing/2014/main" id="{8A4677F1-CE82-4FA8-8B79-7B7234845075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2" name="Freeform: Shape 889">
                  <a:extLst>
                    <a:ext uri="{FF2B5EF4-FFF2-40B4-BE49-F238E27FC236}">
                      <a16:creationId xmlns:a16="http://schemas.microsoft.com/office/drawing/2014/main" id="{3D87F01F-99AD-45AA-87E4-3134B052F3F6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441" name="Graphic 876">
              <a:extLst>
                <a:ext uri="{FF2B5EF4-FFF2-40B4-BE49-F238E27FC236}">
                  <a16:creationId xmlns:a16="http://schemas.microsoft.com/office/drawing/2014/main" id="{5A49151D-777E-436E-B1DE-8E3625BD9FC7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442" name="Graphic 876">
                <a:extLst>
                  <a:ext uri="{FF2B5EF4-FFF2-40B4-BE49-F238E27FC236}">
                    <a16:creationId xmlns:a16="http://schemas.microsoft.com/office/drawing/2014/main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446" name="Freeform: Shape 879">
                  <a:extLst>
                    <a:ext uri="{FF2B5EF4-FFF2-40B4-BE49-F238E27FC236}">
                      <a16:creationId xmlns:a16="http://schemas.microsoft.com/office/drawing/2014/main" id="{351BF039-617F-4162-97CB-3CB57E07CC3D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7" name="Freeform: Shape 880">
                  <a:extLst>
                    <a:ext uri="{FF2B5EF4-FFF2-40B4-BE49-F238E27FC236}">
                      <a16:creationId xmlns:a16="http://schemas.microsoft.com/office/drawing/2014/main" id="{2F562CE5-7C18-4F27-AD8E-E7E99C7BF91A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8" name="Freeform: Shape 881">
                  <a:extLst>
                    <a:ext uri="{FF2B5EF4-FFF2-40B4-BE49-F238E27FC236}">
                      <a16:creationId xmlns:a16="http://schemas.microsoft.com/office/drawing/2014/main" id="{941A8018-C021-4BB0-9695-C0C088DE7128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43" name="Graphic 876">
                <a:extLst>
                  <a:ext uri="{FF2B5EF4-FFF2-40B4-BE49-F238E27FC236}">
                    <a16:creationId xmlns:a16="http://schemas.microsoft.com/office/drawing/2014/main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444" name="Freeform: Shape 883">
                  <a:extLst>
                    <a:ext uri="{FF2B5EF4-FFF2-40B4-BE49-F238E27FC236}">
                      <a16:creationId xmlns:a16="http://schemas.microsoft.com/office/drawing/2014/main" id="{2EEEDBB1-AABD-4B40-8500-C56D59831520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5" name="Freeform: Shape 884">
                  <a:extLst>
                    <a:ext uri="{FF2B5EF4-FFF2-40B4-BE49-F238E27FC236}">
                      <a16:creationId xmlns:a16="http://schemas.microsoft.com/office/drawing/2014/main" id="{C62E69BC-C5B4-4278-A57A-2C0AE67DCDCE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684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21160710">
            <a:off x="163830" y="4515176"/>
            <a:ext cx="3992787" cy="3680171"/>
            <a:chOff x="696549" y="4578468"/>
            <a:chExt cx="854163" cy="810703"/>
          </a:xfrm>
        </p:grpSpPr>
        <p:grpSp>
          <p:nvGrpSpPr>
            <p:cNvPr id="685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699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1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3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4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5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6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7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8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9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10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86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687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88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89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0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1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2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3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4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5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6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7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8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10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2">
            <a:extLst>
              <a:ext uri="{FF2B5EF4-FFF2-40B4-BE49-F238E27FC236}">
                <a16:creationId xmlns:a16="http://schemas.microsoft.com/office/drawing/2014/main" id="{1543FF35-5BCF-463B-984F-65CC62574220}"/>
              </a:ext>
            </a:extLst>
          </p:cNvPr>
          <p:cNvSpPr/>
          <p:nvPr/>
        </p:nvSpPr>
        <p:spPr>
          <a:xfrm rot="2176664" flipH="1">
            <a:off x="-475785" y="1526793"/>
            <a:ext cx="8704672" cy="8652716"/>
          </a:xfrm>
          <a:custGeom>
            <a:avLst/>
            <a:gdLst>
              <a:gd name="connsiteX0" fmla="*/ 4374861 w 4542917"/>
              <a:gd name="connsiteY0" fmla="*/ 2001725 h 4173599"/>
              <a:gd name="connsiteX1" fmla="*/ 4113400 w 4542917"/>
              <a:gd name="connsiteY1" fmla="*/ 1108185 h 4173599"/>
              <a:gd name="connsiteX2" fmla="*/ 3325397 w 4542917"/>
              <a:gd name="connsiteY2" fmla="*/ 534018 h 4173599"/>
              <a:gd name="connsiteX3" fmla="*/ 2577494 w 4542917"/>
              <a:gd name="connsiteY3" fmla="*/ 28240 h 4173599"/>
              <a:gd name="connsiteX4" fmla="*/ 1593466 w 4542917"/>
              <a:gd name="connsiteY4" fmla="*/ 345232 h 4173599"/>
              <a:gd name="connsiteX5" fmla="*/ 1133980 w 4542917"/>
              <a:gd name="connsiteY5" fmla="*/ 595644 h 4173599"/>
              <a:gd name="connsiteX6" fmla="*/ 42796 w 4542917"/>
              <a:gd name="connsiteY6" fmla="*/ 1521189 h 4173599"/>
              <a:gd name="connsiteX7" fmla="*/ 163097 w 4542917"/>
              <a:gd name="connsiteY7" fmla="*/ 2343863 h 4173599"/>
              <a:gd name="connsiteX8" fmla="*/ 371885 w 4542917"/>
              <a:gd name="connsiteY8" fmla="*/ 2538744 h 4173599"/>
              <a:gd name="connsiteX9" fmla="*/ 465039 w 4542917"/>
              <a:gd name="connsiteY9" fmla="*/ 2766868 h 4173599"/>
              <a:gd name="connsiteX10" fmla="*/ 1229135 w 4542917"/>
              <a:gd name="connsiteY10" fmla="*/ 4109512 h 4173599"/>
              <a:gd name="connsiteX11" fmla="*/ 1395346 w 4542917"/>
              <a:gd name="connsiteY11" fmla="*/ 4152565 h 4173599"/>
              <a:gd name="connsiteX12" fmla="*/ 2251834 w 4542917"/>
              <a:gd name="connsiteY12" fmla="*/ 3887770 h 4173599"/>
              <a:gd name="connsiteX13" fmla="*/ 3194142 w 4542917"/>
              <a:gd name="connsiteY13" fmla="*/ 3596591 h 4173599"/>
              <a:gd name="connsiteX14" fmla="*/ 3738972 w 4542917"/>
              <a:gd name="connsiteY14" fmla="*/ 3710796 h 4173599"/>
              <a:gd name="connsiteX15" fmla="*/ 4160644 w 4542917"/>
              <a:gd name="connsiteY15" fmla="*/ 3661742 h 4173599"/>
              <a:gd name="connsiteX16" fmla="*/ 4469349 w 4542917"/>
              <a:gd name="connsiteY16" fmla="*/ 3245023 h 4173599"/>
              <a:gd name="connsiteX17" fmla="*/ 4374861 w 4542917"/>
              <a:gd name="connsiteY17" fmla="*/ 2001725 h 417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2917" h="4173599">
                <a:moveTo>
                  <a:pt x="4374861" y="2001725"/>
                </a:moveTo>
                <a:cubicBezTo>
                  <a:pt x="4552884" y="1666064"/>
                  <a:pt x="4602414" y="1233343"/>
                  <a:pt x="4113400" y="1108185"/>
                </a:cubicBezTo>
                <a:cubicBezTo>
                  <a:pt x="3624387" y="983026"/>
                  <a:pt x="3417504" y="944069"/>
                  <a:pt x="3325397" y="534018"/>
                </a:cubicBezTo>
                <a:cubicBezTo>
                  <a:pt x="3263865" y="260174"/>
                  <a:pt x="2988497" y="108917"/>
                  <a:pt x="2577494" y="28240"/>
                </a:cubicBezTo>
                <a:cubicBezTo>
                  <a:pt x="2173157" y="-51198"/>
                  <a:pt x="1860642" y="31574"/>
                  <a:pt x="1593466" y="345232"/>
                </a:cubicBezTo>
                <a:cubicBezTo>
                  <a:pt x="1513170" y="439434"/>
                  <a:pt x="1374296" y="538304"/>
                  <a:pt x="1133980" y="595644"/>
                </a:cubicBezTo>
                <a:cubicBezTo>
                  <a:pt x="573148" y="729471"/>
                  <a:pt x="220818" y="920066"/>
                  <a:pt x="42796" y="1521189"/>
                </a:cubicBezTo>
                <a:cubicBezTo>
                  <a:pt x="-65694" y="1887520"/>
                  <a:pt x="53464" y="2175080"/>
                  <a:pt x="163097" y="2343863"/>
                </a:cubicBezTo>
                <a:cubicBezTo>
                  <a:pt x="215675" y="2424826"/>
                  <a:pt x="288731" y="2489691"/>
                  <a:pt x="371885" y="2538744"/>
                </a:cubicBezTo>
                <a:cubicBezTo>
                  <a:pt x="424653" y="2569891"/>
                  <a:pt x="484089" y="2634852"/>
                  <a:pt x="465039" y="2766868"/>
                </a:cubicBezTo>
                <a:cubicBezTo>
                  <a:pt x="432464" y="2993182"/>
                  <a:pt x="180432" y="3798997"/>
                  <a:pt x="1229135" y="4109512"/>
                </a:cubicBezTo>
                <a:cubicBezTo>
                  <a:pt x="1288094" y="4126943"/>
                  <a:pt x="1343339" y="4141230"/>
                  <a:pt x="1395346" y="4152565"/>
                </a:cubicBezTo>
                <a:cubicBezTo>
                  <a:pt x="1707004" y="4220574"/>
                  <a:pt x="2034664" y="4121418"/>
                  <a:pt x="2251834" y="3887770"/>
                </a:cubicBezTo>
                <a:cubicBezTo>
                  <a:pt x="2494340" y="3626785"/>
                  <a:pt x="2856767" y="3561253"/>
                  <a:pt x="3194142" y="3596591"/>
                </a:cubicBezTo>
                <a:cubicBezTo>
                  <a:pt x="3379404" y="3616022"/>
                  <a:pt x="3559521" y="3662980"/>
                  <a:pt x="3738972" y="3710796"/>
                </a:cubicBezTo>
                <a:cubicBezTo>
                  <a:pt x="3873180" y="3746514"/>
                  <a:pt x="4039772" y="3734608"/>
                  <a:pt x="4160644" y="3661742"/>
                </a:cubicBezTo>
                <a:cubicBezTo>
                  <a:pt x="4312758" y="3570016"/>
                  <a:pt x="4407532" y="3406853"/>
                  <a:pt x="4469349" y="3245023"/>
                </a:cubicBezTo>
                <a:cubicBezTo>
                  <a:pt x="4731001" y="2560366"/>
                  <a:pt x="4196744" y="2337386"/>
                  <a:pt x="4374861" y="2001725"/>
                </a:cubicBezTo>
                <a:close/>
              </a:path>
            </a:pathLst>
          </a:custGeom>
          <a:solidFill>
            <a:srgbClr val="E9D2AE"/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1665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5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231670" y="125657"/>
            <a:ext cx="969490" cy="1048470"/>
            <a:chOff x="5681545" y="3195637"/>
            <a:chExt cx="2191520" cy="2054559"/>
          </a:xfrm>
        </p:grpSpPr>
        <p:grpSp>
          <p:nvGrpSpPr>
            <p:cNvPr id="1066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1070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71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1067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1068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69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9718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181031" y="144691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2B9A2B-9194-48DA-8A9A-993122328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49" y="1108165"/>
            <a:ext cx="10868025" cy="498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2" name="Picture 171">
            <a:extLst>
              <a:ext uri="{FF2B5EF4-FFF2-40B4-BE49-F238E27FC236}">
                <a16:creationId xmlns:a16="http://schemas.microsoft.com/office/drawing/2014/main" id="{C01331E3-F393-419E-8C80-060FC4BF7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87" y="1719262"/>
            <a:ext cx="4057650" cy="2962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1A5335-5C63-4AFA-B43A-C241538DA168}"/>
              </a:ext>
            </a:extLst>
          </p:cNvPr>
          <p:cNvSpPr txBox="1"/>
          <p:nvPr/>
        </p:nvSpPr>
        <p:spPr>
          <a:xfrm>
            <a:off x="5297556" y="1302026"/>
            <a:ext cx="63411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nhật</a:t>
            </a:r>
            <a:r>
              <a:rPr lang="en-US" sz="3200" dirty="0"/>
              <a:t> ABCD </a:t>
            </a:r>
            <a:r>
              <a:rPr lang="en-US" sz="3200" dirty="0" err="1"/>
              <a:t>có</a:t>
            </a:r>
            <a:r>
              <a:rPr lang="en-US" sz="3200" dirty="0"/>
              <a:t>:</a:t>
            </a:r>
          </a:p>
          <a:p>
            <a:pPr algn="just"/>
            <a:r>
              <a:rPr lang="en-US" sz="3200" dirty="0"/>
              <a:t>4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đỉnh</a:t>
            </a:r>
            <a:r>
              <a:rPr lang="en-US" sz="3200" dirty="0"/>
              <a:t> A, B, C, D </a:t>
            </a:r>
            <a:r>
              <a:rPr lang="en-US" sz="3200" dirty="0" err="1"/>
              <a:t>đều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vuông</a:t>
            </a:r>
            <a:r>
              <a:rPr lang="en-US" sz="3200" dirty="0"/>
              <a:t>.</a:t>
            </a:r>
          </a:p>
          <a:p>
            <a:pPr algn="just"/>
            <a:r>
              <a:rPr lang="en-US" sz="3200" dirty="0"/>
              <a:t>4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gồm</a:t>
            </a:r>
            <a:r>
              <a:rPr lang="en-US" sz="3200" dirty="0"/>
              <a:t>: 2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AB </a:t>
            </a:r>
            <a:r>
              <a:rPr lang="en-US" sz="3200" dirty="0" err="1"/>
              <a:t>và</a:t>
            </a:r>
            <a:r>
              <a:rPr lang="en-US" sz="3200" dirty="0"/>
              <a:t> CD, AB = CD; 2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ngắn</a:t>
            </a:r>
            <a:r>
              <a:rPr lang="en-US" sz="3200" dirty="0"/>
              <a:t> AD </a:t>
            </a:r>
            <a:r>
              <a:rPr lang="en-US" sz="3200" dirty="0" err="1"/>
              <a:t>và</a:t>
            </a:r>
            <a:r>
              <a:rPr lang="en-US" sz="3200" dirty="0"/>
              <a:t> BC, AD = BC.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4BC6A5-6CB8-4845-9E2D-31C6B405D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747" y="4087502"/>
            <a:ext cx="7127185" cy="10845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95145E-9A51-4564-817F-82C54783D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145" y="5491162"/>
            <a:ext cx="71818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2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2">
            <a:extLst>
              <a:ext uri="{FF2B5EF4-FFF2-40B4-BE49-F238E27FC236}">
                <a16:creationId xmlns:a16="http://schemas.microsoft.com/office/drawing/2014/main" id="{1543FF35-5BCF-463B-984F-65CC62574220}"/>
              </a:ext>
            </a:extLst>
          </p:cNvPr>
          <p:cNvSpPr/>
          <p:nvPr/>
        </p:nvSpPr>
        <p:spPr>
          <a:xfrm rot="2176664" flipH="1">
            <a:off x="-475785" y="1526793"/>
            <a:ext cx="8704672" cy="8652716"/>
          </a:xfrm>
          <a:custGeom>
            <a:avLst/>
            <a:gdLst>
              <a:gd name="connsiteX0" fmla="*/ 4374861 w 4542917"/>
              <a:gd name="connsiteY0" fmla="*/ 2001725 h 4173599"/>
              <a:gd name="connsiteX1" fmla="*/ 4113400 w 4542917"/>
              <a:gd name="connsiteY1" fmla="*/ 1108185 h 4173599"/>
              <a:gd name="connsiteX2" fmla="*/ 3325397 w 4542917"/>
              <a:gd name="connsiteY2" fmla="*/ 534018 h 4173599"/>
              <a:gd name="connsiteX3" fmla="*/ 2577494 w 4542917"/>
              <a:gd name="connsiteY3" fmla="*/ 28240 h 4173599"/>
              <a:gd name="connsiteX4" fmla="*/ 1593466 w 4542917"/>
              <a:gd name="connsiteY4" fmla="*/ 345232 h 4173599"/>
              <a:gd name="connsiteX5" fmla="*/ 1133980 w 4542917"/>
              <a:gd name="connsiteY5" fmla="*/ 595644 h 4173599"/>
              <a:gd name="connsiteX6" fmla="*/ 42796 w 4542917"/>
              <a:gd name="connsiteY6" fmla="*/ 1521189 h 4173599"/>
              <a:gd name="connsiteX7" fmla="*/ 163097 w 4542917"/>
              <a:gd name="connsiteY7" fmla="*/ 2343863 h 4173599"/>
              <a:gd name="connsiteX8" fmla="*/ 371885 w 4542917"/>
              <a:gd name="connsiteY8" fmla="*/ 2538744 h 4173599"/>
              <a:gd name="connsiteX9" fmla="*/ 465039 w 4542917"/>
              <a:gd name="connsiteY9" fmla="*/ 2766868 h 4173599"/>
              <a:gd name="connsiteX10" fmla="*/ 1229135 w 4542917"/>
              <a:gd name="connsiteY10" fmla="*/ 4109512 h 4173599"/>
              <a:gd name="connsiteX11" fmla="*/ 1395346 w 4542917"/>
              <a:gd name="connsiteY11" fmla="*/ 4152565 h 4173599"/>
              <a:gd name="connsiteX12" fmla="*/ 2251834 w 4542917"/>
              <a:gd name="connsiteY12" fmla="*/ 3887770 h 4173599"/>
              <a:gd name="connsiteX13" fmla="*/ 3194142 w 4542917"/>
              <a:gd name="connsiteY13" fmla="*/ 3596591 h 4173599"/>
              <a:gd name="connsiteX14" fmla="*/ 3738972 w 4542917"/>
              <a:gd name="connsiteY14" fmla="*/ 3710796 h 4173599"/>
              <a:gd name="connsiteX15" fmla="*/ 4160644 w 4542917"/>
              <a:gd name="connsiteY15" fmla="*/ 3661742 h 4173599"/>
              <a:gd name="connsiteX16" fmla="*/ 4469349 w 4542917"/>
              <a:gd name="connsiteY16" fmla="*/ 3245023 h 4173599"/>
              <a:gd name="connsiteX17" fmla="*/ 4374861 w 4542917"/>
              <a:gd name="connsiteY17" fmla="*/ 2001725 h 417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2917" h="4173599">
                <a:moveTo>
                  <a:pt x="4374861" y="2001725"/>
                </a:moveTo>
                <a:cubicBezTo>
                  <a:pt x="4552884" y="1666064"/>
                  <a:pt x="4602414" y="1233343"/>
                  <a:pt x="4113400" y="1108185"/>
                </a:cubicBezTo>
                <a:cubicBezTo>
                  <a:pt x="3624387" y="983026"/>
                  <a:pt x="3417504" y="944069"/>
                  <a:pt x="3325397" y="534018"/>
                </a:cubicBezTo>
                <a:cubicBezTo>
                  <a:pt x="3263865" y="260174"/>
                  <a:pt x="2988497" y="108917"/>
                  <a:pt x="2577494" y="28240"/>
                </a:cubicBezTo>
                <a:cubicBezTo>
                  <a:pt x="2173157" y="-51198"/>
                  <a:pt x="1860642" y="31574"/>
                  <a:pt x="1593466" y="345232"/>
                </a:cubicBezTo>
                <a:cubicBezTo>
                  <a:pt x="1513170" y="439434"/>
                  <a:pt x="1374296" y="538304"/>
                  <a:pt x="1133980" y="595644"/>
                </a:cubicBezTo>
                <a:cubicBezTo>
                  <a:pt x="573148" y="729471"/>
                  <a:pt x="220818" y="920066"/>
                  <a:pt x="42796" y="1521189"/>
                </a:cubicBezTo>
                <a:cubicBezTo>
                  <a:pt x="-65694" y="1887520"/>
                  <a:pt x="53464" y="2175080"/>
                  <a:pt x="163097" y="2343863"/>
                </a:cubicBezTo>
                <a:cubicBezTo>
                  <a:pt x="215675" y="2424826"/>
                  <a:pt x="288731" y="2489691"/>
                  <a:pt x="371885" y="2538744"/>
                </a:cubicBezTo>
                <a:cubicBezTo>
                  <a:pt x="424653" y="2569891"/>
                  <a:pt x="484089" y="2634852"/>
                  <a:pt x="465039" y="2766868"/>
                </a:cubicBezTo>
                <a:cubicBezTo>
                  <a:pt x="432464" y="2993182"/>
                  <a:pt x="180432" y="3798997"/>
                  <a:pt x="1229135" y="4109512"/>
                </a:cubicBezTo>
                <a:cubicBezTo>
                  <a:pt x="1288094" y="4126943"/>
                  <a:pt x="1343339" y="4141230"/>
                  <a:pt x="1395346" y="4152565"/>
                </a:cubicBezTo>
                <a:cubicBezTo>
                  <a:pt x="1707004" y="4220574"/>
                  <a:pt x="2034664" y="4121418"/>
                  <a:pt x="2251834" y="3887770"/>
                </a:cubicBezTo>
                <a:cubicBezTo>
                  <a:pt x="2494340" y="3626785"/>
                  <a:pt x="2856767" y="3561253"/>
                  <a:pt x="3194142" y="3596591"/>
                </a:cubicBezTo>
                <a:cubicBezTo>
                  <a:pt x="3379404" y="3616022"/>
                  <a:pt x="3559521" y="3662980"/>
                  <a:pt x="3738972" y="3710796"/>
                </a:cubicBezTo>
                <a:cubicBezTo>
                  <a:pt x="3873180" y="3746514"/>
                  <a:pt x="4039772" y="3734608"/>
                  <a:pt x="4160644" y="3661742"/>
                </a:cubicBezTo>
                <a:cubicBezTo>
                  <a:pt x="4312758" y="3570016"/>
                  <a:pt x="4407532" y="3406853"/>
                  <a:pt x="4469349" y="3245023"/>
                </a:cubicBezTo>
                <a:cubicBezTo>
                  <a:pt x="4731001" y="2560366"/>
                  <a:pt x="4196744" y="2337386"/>
                  <a:pt x="4374861" y="2001725"/>
                </a:cubicBezTo>
                <a:close/>
              </a:path>
            </a:pathLst>
          </a:custGeom>
          <a:solidFill>
            <a:srgbClr val="E9D2AE"/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165827" y="4566500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DE6AB-E933-4C17-9EA4-C8C14169E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29" y="3593100"/>
            <a:ext cx="7876715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3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E76E838-EB35-4C86-AB65-0916C0DBA294}"/>
              </a:ext>
            </a:extLst>
          </p:cNvPr>
          <p:cNvSpPr txBox="1"/>
          <p:nvPr/>
        </p:nvSpPr>
        <p:spPr>
          <a:xfrm>
            <a:off x="1662162" y="735687"/>
            <a:ext cx="961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 tên các hình chữ nhật có trong hình dưới 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97D9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A8E2DBC0-E191-4D2A-9970-B628DB722CB0}"/>
              </a:ext>
            </a:extLst>
          </p:cNvPr>
          <p:cNvSpPr/>
          <p:nvPr/>
        </p:nvSpPr>
        <p:spPr>
          <a:xfrm>
            <a:off x="1085929" y="712327"/>
            <a:ext cx="670328" cy="585605"/>
          </a:xfrm>
          <a:prstGeom prst="ellipse">
            <a:avLst/>
          </a:prstGeom>
          <a:solidFill>
            <a:srgbClr val="297D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88A9B-5760-4BE1-A896-33F83B42B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9" y="1385411"/>
            <a:ext cx="10101676" cy="462486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9CFEEF9-288D-4B4B-9384-9CB07D98B209}"/>
              </a:ext>
            </a:extLst>
          </p:cNvPr>
          <p:cNvSpPr/>
          <p:nvPr/>
        </p:nvSpPr>
        <p:spPr>
          <a:xfrm>
            <a:off x="1361661" y="5516217"/>
            <a:ext cx="3061252" cy="9342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ABCD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2DE7BFEC-B965-43F6-856A-34259A3BE25E}"/>
              </a:ext>
            </a:extLst>
          </p:cNvPr>
          <p:cNvSpPr/>
          <p:nvPr/>
        </p:nvSpPr>
        <p:spPr>
          <a:xfrm>
            <a:off x="8458201" y="5546034"/>
            <a:ext cx="3061252" cy="9342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MNPQ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86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E76E838-EB35-4C86-AB65-0916C0DBA294}"/>
              </a:ext>
            </a:extLst>
          </p:cNvPr>
          <p:cNvSpPr txBox="1"/>
          <p:nvPr/>
        </p:nvSpPr>
        <p:spPr>
          <a:xfrm>
            <a:off x="1662161" y="735687"/>
            <a:ext cx="10075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Dùng ê ke và thước thẳng để kiểm tra mỗi hình dưới đây có phải là hình chữ nhật hay không.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297D9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A8E2DBC0-E191-4D2A-9970-B628DB722CB0}"/>
              </a:ext>
            </a:extLst>
          </p:cNvPr>
          <p:cNvSpPr/>
          <p:nvPr/>
        </p:nvSpPr>
        <p:spPr>
          <a:xfrm>
            <a:off x="877207" y="722266"/>
            <a:ext cx="670328" cy="585605"/>
          </a:xfrm>
          <a:prstGeom prst="ellipse">
            <a:avLst/>
          </a:prstGeom>
          <a:solidFill>
            <a:srgbClr val="297D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693E4F-BF84-47BA-9481-200341CF5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26" y="2026961"/>
            <a:ext cx="3851134" cy="34097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5A4A00-DA6B-4CA3-A227-AF5F61682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733" y="1781175"/>
            <a:ext cx="4552950" cy="3752850"/>
          </a:xfrm>
          <a:prstGeom prst="rect">
            <a:avLst/>
          </a:prstGeom>
        </p:spPr>
      </p:pic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6C1D91D9-E7E1-45D6-AB8E-E2C174FFA423}"/>
              </a:ext>
            </a:extLst>
          </p:cNvPr>
          <p:cNvSpPr/>
          <p:nvPr/>
        </p:nvSpPr>
        <p:spPr>
          <a:xfrm>
            <a:off x="1133060" y="5277678"/>
            <a:ext cx="3925957" cy="11529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319452C2-9E12-4CAD-A731-64E798337377}"/>
              </a:ext>
            </a:extLst>
          </p:cNvPr>
          <p:cNvSpPr/>
          <p:nvPr/>
        </p:nvSpPr>
        <p:spPr>
          <a:xfrm>
            <a:off x="7374834" y="5446643"/>
            <a:ext cx="3925957" cy="11529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MNPQ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HCN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78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1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E76E838-EB35-4C86-AB65-0916C0DBA294}"/>
              </a:ext>
            </a:extLst>
          </p:cNvPr>
          <p:cNvSpPr txBox="1"/>
          <p:nvPr/>
        </p:nvSpPr>
        <p:spPr>
          <a:xfrm>
            <a:off x="1662162" y="735687"/>
            <a:ext cx="9617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Đo rồi cho biết độ dài các cạnh của mỗi hình chữ nhật trên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97D9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A8E2DBC0-E191-4D2A-9970-B628DB722CB0}"/>
              </a:ext>
            </a:extLst>
          </p:cNvPr>
          <p:cNvSpPr/>
          <p:nvPr/>
        </p:nvSpPr>
        <p:spPr>
          <a:xfrm>
            <a:off x="1085929" y="712327"/>
            <a:ext cx="670328" cy="585605"/>
          </a:xfrm>
          <a:prstGeom prst="ellipse">
            <a:avLst/>
          </a:prstGeom>
          <a:solidFill>
            <a:srgbClr val="297D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177" name="Picture 176">
            <a:extLst>
              <a:ext uri="{FF2B5EF4-FFF2-40B4-BE49-F238E27FC236}">
                <a16:creationId xmlns:a16="http://schemas.microsoft.com/office/drawing/2014/main" id="{95B21892-9C3D-43FC-9635-7DB114589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853" y="2146230"/>
            <a:ext cx="3851134" cy="3409743"/>
          </a:xfrm>
          <a:prstGeom prst="rect">
            <a:avLst/>
          </a:prstGeom>
        </p:spPr>
      </p:pic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13E9FB94-FA92-401C-860B-F953836D5994}"/>
              </a:ext>
            </a:extLst>
          </p:cNvPr>
          <p:cNvSpPr/>
          <p:nvPr/>
        </p:nvSpPr>
        <p:spPr>
          <a:xfrm>
            <a:off x="5218042" y="2246244"/>
            <a:ext cx="4731028" cy="11529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 = DC = 30 mm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F2AE4F5A-A7B7-4995-8E88-FAF880640CAC}"/>
              </a:ext>
            </a:extLst>
          </p:cNvPr>
          <p:cNvSpPr/>
          <p:nvPr/>
        </p:nvSpPr>
        <p:spPr>
          <a:xfrm>
            <a:off x="5208103" y="3588027"/>
            <a:ext cx="4731028" cy="11529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 = BC = 15 mm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42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213</Words>
  <Application>Microsoft Office PowerPoint</Application>
  <PresentationFormat>Widescreen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Coiny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huongtt153@outlook.com</cp:lastModifiedBy>
  <cp:revision>24</cp:revision>
  <dcterms:created xsi:type="dcterms:W3CDTF">2022-12-09T12:19:28Z</dcterms:created>
  <dcterms:modified xsi:type="dcterms:W3CDTF">2023-12-22T07:40:02Z</dcterms:modified>
</cp:coreProperties>
</file>