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7"/>
  </p:notesMasterIdLst>
  <p:sldIdLst>
    <p:sldId id="314" r:id="rId3"/>
    <p:sldId id="257" r:id="rId4"/>
    <p:sldId id="256" r:id="rId5"/>
    <p:sldId id="258" r:id="rId6"/>
    <p:sldId id="259" r:id="rId7"/>
    <p:sldId id="260" r:id="rId8"/>
    <p:sldId id="261" r:id="rId9"/>
    <p:sldId id="262" r:id="rId10"/>
    <p:sldId id="5299763" r:id="rId11"/>
    <p:sldId id="8951" r:id="rId12"/>
    <p:sldId id="1075" r:id="rId13"/>
    <p:sldId id="11088844" r:id="rId14"/>
    <p:sldId id="11088824" r:id="rId15"/>
    <p:sldId id="11088848" r:id="rId16"/>
    <p:sldId id="11088845" r:id="rId17"/>
    <p:sldId id="11088798" r:id="rId18"/>
    <p:sldId id="11088846" r:id="rId19"/>
    <p:sldId id="11088825" r:id="rId20"/>
    <p:sldId id="11088847" r:id="rId21"/>
    <p:sldId id="5299764" r:id="rId22"/>
    <p:sldId id="11088327" r:id="rId23"/>
    <p:sldId id="8428" r:id="rId24"/>
    <p:sldId id="11088849" r:id="rId25"/>
    <p:sldId id="8401" r:id="rId26"/>
    <p:sldId id="3770" r:id="rId27"/>
    <p:sldId id="11088850" r:id="rId28"/>
    <p:sldId id="11088851" r:id="rId29"/>
    <p:sldId id="11088852" r:id="rId30"/>
    <p:sldId id="11088853" r:id="rId31"/>
    <p:sldId id="303" r:id="rId32"/>
    <p:sldId id="415" r:id="rId33"/>
    <p:sldId id="379" r:id="rId34"/>
    <p:sldId id="11088854" r:id="rId35"/>
    <p:sldId id="52997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t>27-Dec-23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bẫm</a:t>
            </a:r>
            <a:r>
              <a:rPr lang="en-US" dirty="0"/>
              <a:t> </a:t>
            </a:r>
            <a:r>
              <a:rPr lang="en-US" dirty="0" err="1"/>
              <a:t>vào</a:t>
            </a:r>
            <a:r>
              <a:rPr lang="en-US" dirty="0"/>
              <a:t> </a:t>
            </a:r>
            <a:r>
              <a:rPr lang="en-US" dirty="0" err="1"/>
              <a:t>mầm</a:t>
            </a:r>
            <a:r>
              <a:rPr lang="en-US" dirty="0"/>
              <a:t> </a:t>
            </a:r>
            <a:r>
              <a:rPr lang="en-US" dirty="0" err="1"/>
              <a:t>cây</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t>30</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EEF6603-31EC-41BE-878B-F60B532C12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t>32</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0FF6CC8-5871-45B9-A3A9-F3E291D223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1300F0-9CD4-4179-AF2E-5A5E7AEFBFF8}"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300F0-9CD4-4179-AF2E-5A5E7AEFBFF8}"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1300F0-9CD4-4179-AF2E-5A5E7AEFBFF8}"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1300F0-9CD4-4179-AF2E-5A5E7AEFBFF8}"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1300F0-9CD4-4179-AF2E-5A5E7AEFBFF8}" type="datetimeFigureOut">
              <a:rPr lang="en-US" smtClean="0"/>
              <a:t>27-Dec-23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1300F0-9CD4-4179-AF2E-5A5E7AEFBFF8}" type="datetimeFigureOut">
              <a:rPr lang="en-US" smtClean="0"/>
              <a:t>27-Dec-23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300F0-9CD4-4179-AF2E-5A5E7AEFBFF8}" type="datetimeFigureOut">
              <a:rPr lang="en-US" smtClean="0"/>
              <a:t>27-Dec-23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300F0-9CD4-4179-AF2E-5A5E7AEFBFF8}"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300F0-9CD4-4179-AF2E-5A5E7AEFBFF8}" type="datetimeFigureOut">
              <a:rPr lang="en-US" smtClean="0"/>
              <a:t>27-Dec-23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300F0-9CD4-4179-AF2E-5A5E7AEFBFF8}"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300F0-9CD4-4179-AF2E-5A5E7AEFBFF8}" type="datetimeFigureOut">
              <a:rPr lang="en-US" smtClean="0"/>
              <a:t>27-Dec-23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4CF59C-5CCB-460D-ADFB-9C5A42FEE5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a:fillRect/>
          </a:stretch>
        </p:blipFill>
        <p:spPr>
          <a:xfrm flipH="1">
            <a:off x="0" y="1"/>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0A31E99-F089-4AE7-B749-B20D65C29C7B}"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C469EE-6A4A-4412-B254-2E76BF56933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2023/12/27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27-Dec-23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6.xml"/><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slide" Target="slide7.xml"/><Relationship Id="rId11" Type="http://schemas.openxmlformats.org/officeDocument/2006/relationships/slide" Target="slide8.xml"/><Relationship Id="rId5" Type="http://schemas.openxmlformats.org/officeDocument/2006/relationships/image" Target="../media/image6.png"/><Relationship Id="rId15" Type="http://schemas.openxmlformats.org/officeDocument/2006/relationships/slide" Target="slide4.xml"/><Relationship Id="rId10" Type="http://schemas.openxmlformats.org/officeDocument/2006/relationships/image" Target="../media/image9.png"/><Relationship Id="rId19" Type="http://schemas.openxmlformats.org/officeDocument/2006/relationships/image" Target="../media/image15.GIF"/><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a:fillRect/>
          </a:stretch>
        </p:blipFill>
        <p:spPr>
          <a:xfrm>
            <a:off x="0" y="1"/>
            <a:ext cx="12192000" cy="6858000"/>
          </a:xfrm>
          <a:prstGeom prst="rect">
            <a:avLst/>
          </a:prstGeom>
        </p:spPr>
      </p:pic>
      <p:grpSp>
        <p:nvGrpSpPr>
          <p:cNvPr id="10" name="Group 9"/>
          <p:cNvGrpSpPr/>
          <p:nvPr/>
        </p:nvGrpSpPr>
        <p:grpSpPr>
          <a:xfrm>
            <a:off x="5320758" y="163187"/>
            <a:ext cx="6504535" cy="4355855"/>
            <a:chOff x="2696657" y="669430"/>
            <a:chExt cx="6504535" cy="4355855"/>
          </a:xfrm>
        </p:grpSpPr>
        <p:pic>
          <p:nvPicPr>
            <p:cNvPr id="11" name="图片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2" name="Rounded Rectangle 27"/>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5"/>
            <a:stretch>
              <a:fillRect/>
            </a:stretch>
          </p:blipFill>
          <p:spPr>
            <a:xfrm>
              <a:off x="2964673" y="2115274"/>
              <a:ext cx="5968501" cy="2780017"/>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wps稻壳儿佳誉设计原创链接：http://chn.docer.com/works?userid=219874625"/>
          <p:cNvPicPr>
            <a:picLocks noChangeAspect="1"/>
          </p:cNvPicPr>
          <p:nvPr/>
        </p:nvPicPr>
        <p:blipFill rotWithShape="1">
          <a:blip r:embed="rId3">
            <a:extLst>
              <a:ext uri="{28A0092B-C50C-407E-A947-70E740481C1C}">
                <a14:useLocalDpi xmlns:a14="http://schemas.microsoft.com/office/drawing/2010/main" val="0"/>
              </a:ext>
            </a:extLst>
          </a:blip>
          <a:srcRect l="12215" t="3134" r="3353" b="61237"/>
          <a:stretch>
            <a:fillRect/>
          </a:stretch>
        </p:blipFill>
        <p:spPr>
          <a:xfrm>
            <a:off x="0" y="1"/>
            <a:ext cx="12192000" cy="6858000"/>
          </a:xfrm>
          <a:prstGeom prst="rect">
            <a:avLst/>
          </a:prstGeom>
        </p:spPr>
      </p:pic>
      <p:pic>
        <p:nvPicPr>
          <p:cNvPr id="39"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a:fillRect/>
          </a:stretch>
        </p:blipFill>
        <p:spPr>
          <a:xfrm>
            <a:off x="10242673" y="1641832"/>
            <a:ext cx="1536192" cy="1642172"/>
          </a:xfrm>
          <a:prstGeom prst="rect">
            <a:avLst/>
          </a:prstGeom>
        </p:spPr>
      </p:pic>
      <p:pic>
        <p:nvPicPr>
          <p:cNvPr id="40"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42" name="Rectangle 41"/>
          <p:cNvSpPr/>
          <p:nvPr/>
        </p:nvSpPr>
        <p:spPr>
          <a:xfrm>
            <a:off x="284324" y="128449"/>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panose="020F0502020204030204"/>
              <a:ea typeface="+mn-ea"/>
              <a:cs typeface="+mn-cs"/>
            </a:endParaRPr>
          </a:p>
        </p:txBody>
      </p:sp>
      <p:sp>
        <p:nvSpPr>
          <p:cNvPr id="43"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endParaRPr>
          </a:p>
        </p:txBody>
      </p:sp>
      <p:sp>
        <p:nvSpPr>
          <p:cNvPr id="44"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endParaRPr>
          </a:p>
        </p:txBody>
      </p:sp>
      <p:sp>
        <p:nvSpPr>
          <p:cNvPr id="45"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a:ea typeface="inpin heiti" charset="-122"/>
              <a:cs typeface="Calibri" panose="020F0502020204030204" pitchFamily="34" charset="0"/>
            </a:endParaRPr>
          </a:p>
        </p:txBody>
      </p:sp>
      <p:pic>
        <p:nvPicPr>
          <p:cNvPr id="46"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7"/>
          <a:stretch>
            <a:fillRect/>
          </a:stretch>
        </p:blipFill>
        <p:spPr>
          <a:xfrm rot="16200000">
            <a:off x="284325" y="359534"/>
            <a:ext cx="513232" cy="513232"/>
          </a:xfrm>
          <a:prstGeom prst="rect">
            <a:avLst/>
          </a:prstGeom>
        </p:spPr>
      </p:pic>
      <p:pic>
        <p:nvPicPr>
          <p:cNvPr id="50" name="Picture 49"/>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2"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10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strVal val="#ppt_w*0.7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animEffect transition="in" filter="fade">
                                      <p:cBhvr>
                                        <p:cTn id="28" dur="500"/>
                                        <p:tgtEl>
                                          <p:spTgt spid="43"/>
                                        </p:tgtEl>
                                      </p:cBhvr>
                                    </p:animEffect>
                                  </p:childTnLst>
                                </p:cTn>
                              </p:par>
                              <p:par>
                                <p:cTn id="29" presetID="22" presetClass="entr" presetSubtype="8"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2049"/>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strVal val="#ppt_w*0.7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animEffect transition="in" filter="fade">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29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strVal val="#ppt_w*0.70"/>
                                          </p:val>
                                        </p:tav>
                                        <p:tav tm="100000">
                                          <p:val>
                                            <p:strVal val="#ppt_w"/>
                                          </p:val>
                                        </p:tav>
                                      </p:tavLst>
                                    </p:anim>
                                    <p:anim calcmode="lin" valueType="num">
                                      <p:cBhvr>
                                        <p:cTn id="45" dur="500" fill="hold"/>
                                        <p:tgtEl>
                                          <p:spTgt spid="45"/>
                                        </p:tgtEl>
                                        <p:attrNameLst>
                                          <p:attrName>ppt_h</p:attrName>
                                        </p:attrNameLst>
                                      </p:cBhvr>
                                      <p:tavLst>
                                        <p:tav tm="0">
                                          <p:val>
                                            <p:strVal val="#ppt_h"/>
                                          </p:val>
                                        </p:tav>
                                        <p:tav tm="100000">
                                          <p:val>
                                            <p:strVal val="#ppt_h"/>
                                          </p:val>
                                        </p:tav>
                                      </p:tavLst>
                                    </p:anim>
                                    <p:animEffect transition="in" filter="fade">
                                      <p:cBhvr>
                                        <p:cTn id="46" dur="500"/>
                                        <p:tgtEl>
                                          <p:spTgt spid="45"/>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p:cNvSpPr txBox="1"/>
          <p:nvPr/>
        </p:nvSpPr>
        <p:spPr>
          <a:xfrm>
            <a:off x="374573" y="658053"/>
            <a:ext cx="11633814" cy="637097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p:cNvPicPr>
            <a:picLocks noChangeAspect="1"/>
          </p:cNvPicPr>
          <p:nvPr/>
        </p:nvPicPr>
        <p:blipFill>
          <a:blip r:embed="rId4"/>
          <a:stretch>
            <a:fillRect/>
          </a:stretch>
        </p:blipFill>
        <p:spPr>
          <a:xfrm>
            <a:off x="3356522" y="-199970"/>
            <a:ext cx="5633192" cy="117663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p:cNvGrpSpPr/>
          <p:nvPr/>
        </p:nvGrpSpPr>
        <p:grpSpPr>
          <a:xfrm>
            <a:off x="6000767" y="2566296"/>
            <a:ext cx="3677724" cy="1043679"/>
            <a:chOff x="6410789" y="819970"/>
            <a:chExt cx="4322439" cy="1121761"/>
          </a:xfrm>
        </p:grpSpPr>
        <p:pic>
          <p:nvPicPr>
            <p:cNvPr id="49" name="Picture 48"/>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0" name="TextBox 49"/>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p:cNvGrpSpPr/>
          <p:nvPr/>
        </p:nvGrpSpPr>
        <p:grpSpPr>
          <a:xfrm>
            <a:off x="5972538" y="3730920"/>
            <a:ext cx="3781464" cy="1043679"/>
            <a:chOff x="6410789" y="2733385"/>
            <a:chExt cx="4322439" cy="1121761"/>
          </a:xfrm>
        </p:grpSpPr>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53" name="TextBox 52"/>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4" name="Rectangle 53"/>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5" name="Group 54"/>
          <p:cNvGrpSpPr/>
          <p:nvPr/>
        </p:nvGrpSpPr>
        <p:grpSpPr>
          <a:xfrm>
            <a:off x="5879347" y="1331443"/>
            <a:ext cx="3781463" cy="1121761"/>
            <a:chOff x="6410789" y="819970"/>
            <a:chExt cx="4322439" cy="1121761"/>
          </a:xfrm>
        </p:grpSpPr>
        <p:pic>
          <p:nvPicPr>
            <p:cNvPr id="56" name="Picture 55"/>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7" name="TextBox 56"/>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48048" y="251889"/>
            <a:ext cx="5115441" cy="707886"/>
          </a:xfrm>
          <a:prstGeom prst="rect">
            <a:avLst/>
          </a:prstGeom>
        </p:spPr>
        <p:txBody>
          <a:bodyPr wrap="square">
            <a:spAutoFit/>
          </a:bodyPr>
          <a:lstStyle/>
          <a:p>
            <a:pPr algn="ctr">
              <a:defRPr/>
            </a:pP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Luyện</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đọc</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câu</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dài</a:t>
            </a:r>
            <a:endParaRPr lang="zh-CN" altLang="en-US" sz="40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714" y="251889"/>
            <a:ext cx="580334" cy="580334"/>
          </a:xfrm>
          <a:prstGeom prst="rect">
            <a:avLst/>
          </a:prstGeom>
        </p:spPr>
      </p:pic>
      <p:sp>
        <p:nvSpPr>
          <p:cNvPr id="5" name="Rectangle: Rounded Corners 4"/>
          <p:cNvSpPr/>
          <p:nvPr/>
        </p:nvSpPr>
        <p:spPr>
          <a:xfrm>
            <a:off x="1299990" y="1443210"/>
            <a:ext cx="9827046" cy="37567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p:cNvSpPr txBox="1"/>
          <p:nvPr/>
        </p:nvSpPr>
        <p:spPr>
          <a:xfrm>
            <a:off x="1674564" y="2023544"/>
            <a:ext cx="9243152" cy="1938992"/>
          </a:xfrm>
          <a:prstGeom prst="rect">
            <a:avLst/>
          </a:prstGeom>
          <a:noFill/>
        </p:spPr>
        <p:txBody>
          <a:bodyPr wrap="square"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Một đêm,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Mã Lương mơ thấy một cụ già tóc bạc phơ</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đưa cho em c</a:t>
            </a:r>
            <a:r>
              <a:rPr lang="en-US" sz="4000" b="1" dirty="0">
                <a:latin typeface="Arial-Rounded" panose="020B0500000000000000" pitchFamily="34" charset="0"/>
                <a:ea typeface="Arial-Rounded" panose="020B0500000000000000" pitchFamily="34" charset="0"/>
                <a:cs typeface="Arial-Rounded" panose="020B0500000000000000" pitchFamily="34" charset="0"/>
              </a:rPr>
              <a:t>â</a:t>
            </a:r>
            <a:r>
              <a:rPr lang="vi-VN" sz="4000" b="1" dirty="0">
                <a:latin typeface="Arial-Rounded" panose="020B0500000000000000" pitchFamily="34" charset="0"/>
                <a:ea typeface="Arial-Rounded" panose="020B0500000000000000" pitchFamily="34" charset="0"/>
                <a:cs typeface="Arial-Rounded" panose="020B0500000000000000" pitchFamily="34" charset="0"/>
              </a:rPr>
              <a:t>y bút sáng lấp lánh.</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p:cNvPicPr>
            <a:picLocks noChangeAspect="1"/>
          </p:cNvPicPr>
          <p:nvPr/>
        </p:nvPicPr>
        <p:blipFill>
          <a:blip r:embed="rId4"/>
          <a:stretch>
            <a:fillRect/>
          </a:stretch>
        </p:blipFill>
        <p:spPr>
          <a:xfrm>
            <a:off x="3356522" y="-199970"/>
            <a:ext cx="5633192" cy="1176630"/>
          </a:xfrm>
          <a:prstGeom prst="rect">
            <a:avLst/>
          </a:prstGeom>
        </p:spPr>
      </p:pic>
      <p:sp>
        <p:nvSpPr>
          <p:cNvPr id="9" name="Rounded Rectangle 65"/>
          <p:cNvSpPr/>
          <p:nvPr/>
        </p:nvSpPr>
        <p:spPr>
          <a:xfrm>
            <a:off x="84462" y="62032"/>
            <a:ext cx="4197207" cy="560422"/>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10" name="Rounded Rectangle 15"/>
          <p:cNvSpPr/>
          <p:nvPr/>
        </p:nvSpPr>
        <p:spPr>
          <a:xfrm>
            <a:off x="293894" y="777368"/>
            <a:ext cx="11671205" cy="137092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1" name="Teardrop 10"/>
          <p:cNvSpPr/>
          <p:nvPr/>
        </p:nvSpPr>
        <p:spPr>
          <a:xfrm>
            <a:off x="-75446" y="744118"/>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1</a:t>
            </a:r>
          </a:p>
        </p:txBody>
      </p:sp>
      <p:sp>
        <p:nvSpPr>
          <p:cNvPr id="12" name="Rounded Rectangle 15"/>
          <p:cNvSpPr/>
          <p:nvPr/>
        </p:nvSpPr>
        <p:spPr>
          <a:xfrm>
            <a:off x="337181" y="2211636"/>
            <a:ext cx="11671205" cy="101895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3" name="Teardrop 12"/>
          <p:cNvSpPr/>
          <p:nvPr/>
        </p:nvSpPr>
        <p:spPr>
          <a:xfrm>
            <a:off x="-75446" y="2234354"/>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2</a:t>
            </a:r>
          </a:p>
        </p:txBody>
      </p:sp>
      <p:sp>
        <p:nvSpPr>
          <p:cNvPr id="14" name="Rounded Rectangle 15"/>
          <p:cNvSpPr/>
          <p:nvPr/>
        </p:nvSpPr>
        <p:spPr>
          <a:xfrm>
            <a:off x="337182" y="3281517"/>
            <a:ext cx="11671205" cy="103642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p:cNvSpPr/>
          <p:nvPr/>
        </p:nvSpPr>
        <p:spPr>
          <a:xfrm>
            <a:off x="-32158" y="3248267"/>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3</a:t>
            </a:r>
          </a:p>
        </p:txBody>
      </p:sp>
      <p:sp>
        <p:nvSpPr>
          <p:cNvPr id="16" name="Rounded Rectangle 15"/>
          <p:cNvSpPr/>
          <p:nvPr/>
        </p:nvSpPr>
        <p:spPr>
          <a:xfrm>
            <a:off x="369340" y="4438047"/>
            <a:ext cx="11671205" cy="101312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p:cNvSpPr/>
          <p:nvPr/>
        </p:nvSpPr>
        <p:spPr>
          <a:xfrm>
            <a:off x="0" y="4404796"/>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4</a:t>
            </a:r>
          </a:p>
        </p:txBody>
      </p:sp>
      <p:sp>
        <p:nvSpPr>
          <p:cNvPr id="18" name="Rounded Rectangle 15"/>
          <p:cNvSpPr/>
          <p:nvPr/>
        </p:nvSpPr>
        <p:spPr>
          <a:xfrm>
            <a:off x="369340" y="5502098"/>
            <a:ext cx="11671205" cy="104618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9" name="Teardrop 18"/>
          <p:cNvSpPr/>
          <p:nvPr/>
        </p:nvSpPr>
        <p:spPr>
          <a:xfrm>
            <a:off x="0" y="5468848"/>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5</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fltVal val="0.5"/>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fltVal val="0.5"/>
                                          </p:val>
                                        </p:tav>
                                        <p:tav tm="100000">
                                          <p:val>
                                            <p:strVal val="#ppt_x"/>
                                          </p:val>
                                        </p:tav>
                                      </p:tavLst>
                                    </p:anim>
                                    <p:anim calcmode="lin" valueType="num">
                                      <p:cBhvr>
                                        <p:cTn id="64" dur="500" fill="hold"/>
                                        <p:tgtEl>
                                          <p:spTgt spid="19"/>
                                        </p:tgtEl>
                                        <p:attrNameLst>
                                          <p:attrName>ppt_y</p:attrName>
                                        </p:attrNameLst>
                                      </p:cBhvr>
                                      <p:tavLst>
                                        <p:tav tm="0">
                                          <p:val>
                                            <p:fltVal val="0.5"/>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214020" y="1681602"/>
            <a:ext cx="5158854" cy="2613541"/>
            <a:chOff x="6138355" y="864494"/>
            <a:chExt cx="5158854" cy="2613541"/>
          </a:xfrm>
        </p:grpSpPr>
        <p:sp>
          <p:nvSpPr>
            <p:cNvPr id="37" name="Rounded Rectangle 4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50000"/>
                      </a14:imgEffect>
                    </a14:imgLayer>
                  </a14:imgProps>
                </a:ext>
              </a:extLst>
            </a:blip>
            <a:stretch>
              <a:fillRect/>
            </a:stretch>
          </p:blipFill>
          <p:spPr>
            <a:xfrm>
              <a:off x="6231081" y="920215"/>
              <a:ext cx="4973402" cy="2502098"/>
            </a:xfrm>
            <a:prstGeom prst="rect">
              <a:avLst/>
            </a:prstGeom>
          </p:spPr>
        </p:pic>
      </p:grpSp>
      <p:pic>
        <p:nvPicPr>
          <p:cNvPr id="39" name="Picture 38"/>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p:cNvPicPr>
            <a:picLocks noChangeAspect="1"/>
          </p:cNvPicPr>
          <p:nvPr/>
        </p:nvPicPr>
        <p:blipFill>
          <a:blip r:embed="rId7"/>
          <a:stretch>
            <a:fillRect/>
          </a:stretch>
        </p:blipFill>
        <p:spPr>
          <a:xfrm>
            <a:off x="3984104" y="364325"/>
            <a:ext cx="4054191" cy="859611"/>
          </a:xfrm>
          <a:prstGeom prst="rect">
            <a:avLst/>
          </a:prstGeom>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p:cNvPicPr>
            <a:picLocks noChangeAspect="1"/>
          </p:cNvPicPr>
          <p:nvPr/>
        </p:nvPicPr>
        <p:blipFill>
          <a:blip r:embed="rId4"/>
          <a:stretch>
            <a:fillRect/>
          </a:stretch>
        </p:blipFill>
        <p:spPr>
          <a:xfrm>
            <a:off x="3356522" y="-199970"/>
            <a:ext cx="5633192" cy="1176630"/>
          </a:xfrm>
          <a:prstGeom prst="rect">
            <a:avLst/>
          </a:prstGeom>
        </p:spPr>
      </p:pic>
      <p:sp>
        <p:nvSpPr>
          <p:cNvPr id="11" name="Teardrop 10"/>
          <p:cNvSpPr/>
          <p:nvPr/>
        </p:nvSpPr>
        <p:spPr>
          <a:xfrm>
            <a:off x="45082" y="782190"/>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1</a:t>
            </a:r>
          </a:p>
        </p:txBody>
      </p:sp>
      <p:sp>
        <p:nvSpPr>
          <p:cNvPr id="13" name="Teardrop 12"/>
          <p:cNvSpPr/>
          <p:nvPr/>
        </p:nvSpPr>
        <p:spPr>
          <a:xfrm>
            <a:off x="0" y="2198988"/>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2</a:t>
            </a:r>
          </a:p>
        </p:txBody>
      </p:sp>
      <p:sp>
        <p:nvSpPr>
          <p:cNvPr id="15" name="Teardrop 14"/>
          <p:cNvSpPr/>
          <p:nvPr/>
        </p:nvSpPr>
        <p:spPr>
          <a:xfrm>
            <a:off x="-32158" y="3248267"/>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3</a:t>
            </a:r>
          </a:p>
        </p:txBody>
      </p:sp>
      <p:sp>
        <p:nvSpPr>
          <p:cNvPr id="17" name="Teardrop 16"/>
          <p:cNvSpPr/>
          <p:nvPr/>
        </p:nvSpPr>
        <p:spPr>
          <a:xfrm>
            <a:off x="0" y="4404796"/>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4</a:t>
            </a:r>
          </a:p>
        </p:txBody>
      </p:sp>
      <p:sp>
        <p:nvSpPr>
          <p:cNvPr id="19" name="Teardrop 18"/>
          <p:cNvSpPr/>
          <p:nvPr/>
        </p:nvSpPr>
        <p:spPr>
          <a:xfrm>
            <a:off x="0" y="5468848"/>
            <a:ext cx="460679" cy="430887"/>
          </a:xfrm>
          <a:prstGeom prst="teardrop">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6916" b="16617"/>
          <a:stretch>
            <a:fillRect/>
          </a:stretch>
        </p:blipFill>
        <p:spPr>
          <a:xfrm>
            <a:off x="535023" y="2855835"/>
            <a:ext cx="5215744" cy="3466782"/>
          </a:xfrm>
          <a:prstGeom prst="rect">
            <a:avLst/>
          </a:prstGeom>
        </p:spPr>
      </p:pic>
      <p:pic>
        <p:nvPicPr>
          <p:cNvPr id="49" name="Picture 48"/>
          <p:cNvPicPr>
            <a:picLocks noChangeAspect="1"/>
          </p:cNvPicPr>
          <p:nvPr/>
        </p:nvPicPr>
        <p:blipFill>
          <a:blip r:embed="rId6"/>
          <a:stretch>
            <a:fillRect/>
          </a:stretch>
        </p:blipFill>
        <p:spPr>
          <a:xfrm>
            <a:off x="3239519" y="535383"/>
            <a:ext cx="4462659" cy="1158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p:cNvPicPr>
            <a:picLocks noChangeAspect="1"/>
          </p:cNvPicPr>
          <p:nvPr/>
        </p:nvPicPr>
        <p:blipFill>
          <a:blip r:embed="rId4"/>
          <a:stretch>
            <a:fillRect/>
          </a:stretch>
        </p:blipFill>
        <p:spPr>
          <a:xfrm>
            <a:off x="3356522" y="-199970"/>
            <a:ext cx="5633192" cy="1176630"/>
          </a:xfrm>
          <a:prstGeom prst="rect">
            <a:avLst/>
          </a:prstGeom>
        </p:spPr>
      </p:pic>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680" y="0"/>
            <a:ext cx="12899520" cy="7014796"/>
          </a:xfrm>
          <a:prstGeom prst="rect">
            <a:avLst/>
          </a:prstGeom>
        </p:spPr>
      </p:pic>
      <p:pic>
        <p:nvPicPr>
          <p:cNvPr id="5" name="Picture 4"/>
          <p:cNvPicPr>
            <a:picLocks noChangeAspect="1"/>
          </p:cNvPicPr>
          <p:nvPr/>
        </p:nvPicPr>
        <p:blipFill>
          <a:blip r:embed="rId3"/>
          <a:stretch>
            <a:fillRect/>
          </a:stretch>
        </p:blipFill>
        <p:spPr>
          <a:xfrm>
            <a:off x="-115152" y="0"/>
            <a:ext cx="7931583" cy="200575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a:fillRect/>
          </a:stretch>
        </p:blipFill>
        <p:spPr>
          <a:xfrm>
            <a:off x="0" y="1"/>
            <a:ext cx="12192000" cy="6858000"/>
          </a:xfrm>
          <a:prstGeom prst="rect">
            <a:avLst/>
          </a:prstGeom>
        </p:spPr>
      </p:pic>
      <p:pic>
        <p:nvPicPr>
          <p:cNvPr id="1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65" y="348570"/>
            <a:ext cx="1680072" cy="1409713"/>
          </a:xfrm>
          <a:prstGeom prst="rect">
            <a:avLst/>
          </a:prstGeom>
        </p:spPr>
      </p:pic>
      <p:sp>
        <p:nvSpPr>
          <p:cNvPr id="11" name="Rounded Rectangle 27"/>
          <p:cNvSpPr/>
          <p:nvPr/>
        </p:nvSpPr>
        <p:spPr>
          <a:xfrm>
            <a:off x="5340150" y="1467488"/>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5"/>
          <a:srcRect l="16127" t="11921" r="14764" b="20863"/>
          <a:stretch>
            <a:fillRect/>
          </a:stretch>
        </p:blipFill>
        <p:spPr>
          <a:xfrm>
            <a:off x="6237926" y="2100886"/>
            <a:ext cx="4476749" cy="2258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H="1">
            <a:off x="2159305" y="1856833"/>
            <a:ext cx="8349297"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7" name="组合 8"/>
          <p:cNvGrpSpPr/>
          <p:nvPr/>
        </p:nvGrpSpPr>
        <p:grpSpPr>
          <a:xfrm>
            <a:off x="3115968" y="1275444"/>
            <a:ext cx="7866991" cy="1456739"/>
            <a:chOff x="2484661" y="983099"/>
            <a:chExt cx="5650825" cy="1161599"/>
          </a:xfrm>
        </p:grpSpPr>
        <p:grpSp>
          <p:nvGrpSpPr>
            <p:cNvPr id="68" name="组合 76"/>
            <p:cNvGrpSpPr/>
            <p:nvPr/>
          </p:nvGrpSpPr>
          <p:grpSpPr bwMode="auto">
            <a:xfrm>
              <a:off x="2484661" y="983099"/>
              <a:ext cx="5650825" cy="1161599"/>
              <a:chOff x="3300347" y="1368497"/>
              <a:chExt cx="10763512" cy="2240523"/>
            </a:xfrm>
          </p:grpSpPr>
          <p:grpSp>
            <p:nvGrpSpPr>
              <p:cNvPr id="73" name="组合 77"/>
              <p:cNvGrpSpPr/>
              <p:nvPr/>
            </p:nvGrpSpPr>
            <p:grpSpPr bwMode="auto">
              <a:xfrm>
                <a:off x="4631859" y="1393831"/>
                <a:ext cx="9432000" cy="2215189"/>
                <a:chOff x="1986534" y="4135265"/>
                <a:chExt cx="9432000" cy="2215189"/>
              </a:xfrm>
            </p:grpSpPr>
            <p:sp>
              <p:nvSpPr>
                <p:cNvPr id="7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Freeform 7"/>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组合 78"/>
              <p:cNvGrpSpPr/>
              <p:nvPr/>
            </p:nvGrpSpPr>
            <p:grpSpPr bwMode="auto">
              <a:xfrm>
                <a:off x="3300347" y="1368497"/>
                <a:ext cx="1581466" cy="1417865"/>
                <a:chOff x="1349437" y="779714"/>
                <a:chExt cx="2923167" cy="2620769"/>
              </a:xfrm>
            </p:grpSpPr>
            <p:sp>
              <p:nvSpPr>
                <p:cNvPr id="75"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69" name="组合 205"/>
            <p:cNvGrpSpPr/>
            <p:nvPr/>
          </p:nvGrpSpPr>
          <p:grpSpPr bwMode="auto">
            <a:xfrm>
              <a:off x="2708494" y="1140262"/>
              <a:ext cx="502884" cy="473025"/>
              <a:chOff x="12294771" y="811518"/>
              <a:chExt cx="801528" cy="761850"/>
            </a:xfrm>
          </p:grpSpPr>
          <p:sp>
            <p:nvSpPr>
              <p:cNvPr id="70" name="Freeform 55"/>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91" name="组合 6"/>
          <p:cNvGrpSpPr/>
          <p:nvPr/>
        </p:nvGrpSpPr>
        <p:grpSpPr>
          <a:xfrm>
            <a:off x="677762" y="45112"/>
            <a:ext cx="1574759" cy="1988057"/>
            <a:chOff x="540445" y="2037"/>
            <a:chExt cx="1255706" cy="1585269"/>
          </a:xfrm>
        </p:grpSpPr>
        <p:sp>
          <p:nvSpPr>
            <p:cNvPr id="92"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930" fontAlgn="base">
                <a:spcBef>
                  <a:spcPct val="0"/>
                </a:spcBef>
                <a:spcAft>
                  <a:spcPct val="0"/>
                </a:spcAft>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lvl="0" algn="ctr" defTabSz="1217930"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94" name="文本框 186"/>
          <p:cNvSpPr txBox="1"/>
          <p:nvPr/>
        </p:nvSpPr>
        <p:spPr>
          <a:xfrm>
            <a:off x="4207146" y="1438213"/>
            <a:ext cx="6424132" cy="1199915"/>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 ông: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đàn ông giàu có ở nông thôn thời xưa</a:t>
            </a:r>
          </a:p>
        </p:txBody>
      </p:sp>
      <p:pic>
        <p:nvPicPr>
          <p:cNvPr id="5" name="Picture 4"/>
          <p:cNvPicPr>
            <a:picLocks noChangeAspect="1"/>
          </p:cNvPicPr>
          <p:nvPr/>
        </p:nvPicPr>
        <p:blipFill>
          <a:blip r:embed="rId3"/>
          <a:stretch>
            <a:fillRect/>
          </a:stretch>
        </p:blipFill>
        <p:spPr>
          <a:xfrm>
            <a:off x="3777638" y="3079501"/>
            <a:ext cx="6595217" cy="3022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2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tớ</a:t>
            </a: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1" name="组合 6"/>
          <p:cNvGrpSpPr/>
          <p:nvPr/>
        </p:nvGrpSpPr>
        <p:grpSpPr>
          <a:xfrm>
            <a:off x="677762" y="45112"/>
            <a:ext cx="1574759" cy="1988057"/>
            <a:chOff x="540445" y="2037"/>
            <a:chExt cx="1255706" cy="1585269"/>
          </a:xfrm>
        </p:grpSpPr>
        <p:sp>
          <p:nvSpPr>
            <p:cNvPr id="92" name="矩形 3"/>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930" rtl="0" eaLnBrk="1" fontAlgn="base" latinLnBrk="0" hangingPunct="1">
                <a:lnSpc>
                  <a:spcPct val="100000"/>
                </a:lnSpc>
                <a:spcBef>
                  <a:spcPct val="0"/>
                </a:spcBef>
                <a:spcAft>
                  <a:spcPct val="0"/>
                </a:spcAft>
                <a:buClrTx/>
                <a:buSzTx/>
                <a:buFontTx/>
                <a:buNone/>
                <a:defRPr/>
              </a:pPr>
              <a:endParaRPr kumimoji="0" lang="zh-CN" altLang="en-US" sz="225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p:cNvSpPr txBox="1"/>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marL="0" marR="0" lvl="0" indent="0" algn="ctr" defTabSz="12179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20" name="组合 10"/>
          <p:cNvGrpSpPr/>
          <p:nvPr/>
        </p:nvGrpSpPr>
        <p:grpSpPr>
          <a:xfrm>
            <a:off x="3104952" y="647479"/>
            <a:ext cx="7216751" cy="2084703"/>
            <a:chOff x="2484661" y="1618247"/>
            <a:chExt cx="5729026" cy="1662335"/>
          </a:xfrm>
        </p:grpSpPr>
        <p:grpSp>
          <p:nvGrpSpPr>
            <p:cNvPr id="21" name="组合 158"/>
            <p:cNvGrpSpPr/>
            <p:nvPr/>
          </p:nvGrpSpPr>
          <p:grpSpPr bwMode="auto">
            <a:xfrm>
              <a:off x="2484661" y="1618247"/>
              <a:ext cx="5729026" cy="1662335"/>
              <a:chOff x="3300347" y="850194"/>
              <a:chExt cx="10912466" cy="3206357"/>
            </a:xfrm>
          </p:grpSpPr>
          <p:grpSp>
            <p:nvGrpSpPr>
              <p:cNvPr id="26" name="组合 159"/>
              <p:cNvGrpSpPr/>
              <p:nvPr/>
            </p:nvGrpSpPr>
            <p:grpSpPr bwMode="auto">
              <a:xfrm>
                <a:off x="4631859" y="850194"/>
                <a:ext cx="9580954" cy="3206357"/>
                <a:chOff x="1986534" y="3591628"/>
                <a:chExt cx="9580954" cy="3206357"/>
              </a:xfrm>
            </p:grpSpPr>
            <p:sp>
              <p:nvSpPr>
                <p:cNvPr id="3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7"/>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160"/>
              <p:cNvGrpSpPr/>
              <p:nvPr/>
            </p:nvGrpSpPr>
            <p:grpSpPr bwMode="auto">
              <a:xfrm>
                <a:off x="3300347" y="1368497"/>
                <a:ext cx="1581466" cy="1417865"/>
                <a:chOff x="1349437" y="779714"/>
                <a:chExt cx="2923167" cy="2620769"/>
              </a:xfrm>
            </p:grpSpPr>
            <p:sp>
              <p:nvSpPr>
                <p:cNvPr id="28"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217930">
                    <a:defRPr/>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930">
                    <a:defRPr/>
                  </a:pPr>
                  <a:endParaRPr lang="zh-CN" altLang="en-US" sz="225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2" name="组合 209"/>
            <p:cNvGrpSpPr/>
            <p:nvPr/>
          </p:nvGrpSpPr>
          <p:grpSpPr bwMode="auto">
            <a:xfrm>
              <a:off x="2727708" y="2110740"/>
              <a:ext cx="534195" cy="475059"/>
              <a:chOff x="952501" y="6013451"/>
              <a:chExt cx="511175" cy="460375"/>
            </a:xfrm>
          </p:grpSpPr>
          <p:sp>
            <p:nvSpPr>
              <p:cNvPr id="2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930">
                  <a:defRPr/>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217930" fontAlgn="base">
                  <a:spcBef>
                    <a:spcPct val="0"/>
                  </a:spcBef>
                  <a:spcAft>
                    <a:spcPct val="0"/>
                  </a:spcAft>
                </a:pPr>
                <a:endParaRPr lang="zh-CN" altLang="en-US" sz="225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2" name="文本框 187"/>
          <p:cNvSpPr txBox="1"/>
          <p:nvPr/>
        </p:nvSpPr>
        <p:spPr>
          <a:xfrm>
            <a:off x="4464658" y="813837"/>
            <a:ext cx="5454138" cy="1753912"/>
          </a:xfrm>
          <a:prstGeom prst="rect">
            <a:avLst/>
          </a:prstGeom>
          <a:noFill/>
        </p:spPr>
        <p:txBody>
          <a:bodyPr wrap="square" lIns="91028" tIns="45515" rIns="91028" bIns="45515">
            <a:spAutoFit/>
          </a:bodyPr>
          <a:lstStyle/>
          <a:p>
            <a:pPr algn="just" defTabSz="1217930"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tớ: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ở cho nhà giàu (thời xưa), phải làm tất cả các việc nhà</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LỀU CỦA ĐẦY T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50" y="2987231"/>
            <a:ext cx="5072353" cy="2744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44" name="Rectangle 43"/>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Arial" panose="020B0604020202020204" pitchFamily="34" charset="0"/>
                <a:ea typeface="inpin heiti" charset="-122"/>
                <a:cs typeface="Arial" panose="020B0604020202020204" pitchFamily="34" charset="0"/>
              </a:rPr>
              <a:t>Cùng</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tìm</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hiểu</a:t>
            </a:r>
            <a:endParaRPr lang="zh-CN" altLang="en-US" sz="3200" b="1" dirty="0">
              <a:solidFill>
                <a:srgbClr val="7030A0"/>
              </a:solidFill>
              <a:latin typeface="Arial" panose="020B0604020202020204" pitchFamily="34" charset="0"/>
              <a:ea typeface="inpin heiti" charset="-122"/>
              <a:cs typeface="Arial" panose="020B0604020202020204" pitchFamily="34" charset="0"/>
            </a:endParaRPr>
          </a:p>
        </p:txBody>
      </p:sp>
      <p:pic>
        <p:nvPicPr>
          <p:cNvPr id="45" name="Picture 44"/>
          <p:cNvPicPr>
            <a:picLocks noChangeAspect="1"/>
          </p:cNvPicPr>
          <p:nvPr/>
        </p:nvPicPr>
        <p:blipFill>
          <a:blip r:embed="rId8"/>
          <a:stretch>
            <a:fillRect/>
          </a:stretch>
        </p:blipFill>
        <p:spPr>
          <a:xfrm rot="16200000">
            <a:off x="891536" y="240596"/>
            <a:ext cx="511318" cy="511318"/>
          </a:xfrm>
          <a:prstGeom prst="rect">
            <a:avLst/>
          </a:prstGeom>
        </p:spPr>
      </p:pic>
      <p:grpSp>
        <p:nvGrpSpPr>
          <p:cNvPr id="46" name="PA_库_组合 5"/>
          <p:cNvGrpSpPr/>
          <p:nvPr>
            <p:custDataLst>
              <p:tags r:id="rId1"/>
            </p:custDataLst>
          </p:nvPr>
        </p:nvGrpSpPr>
        <p:grpSpPr>
          <a:xfrm>
            <a:off x="872677" y="749119"/>
            <a:ext cx="587835" cy="716799"/>
            <a:chOff x="1836100" y="2332000"/>
            <a:chExt cx="1572829" cy="875132"/>
          </a:xfrm>
        </p:grpSpPr>
        <p:sp>
          <p:nvSpPr>
            <p:cNvPr id="4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PA_库_组合 5"/>
          <p:cNvGrpSpPr/>
          <p:nvPr>
            <p:custDataLst>
              <p:tags r:id="rId2"/>
            </p:custDataLst>
          </p:nvPr>
        </p:nvGrpSpPr>
        <p:grpSpPr>
          <a:xfrm>
            <a:off x="872677" y="1695120"/>
            <a:ext cx="587835" cy="733599"/>
            <a:chOff x="1836100" y="2332000"/>
            <a:chExt cx="1572829" cy="895643"/>
          </a:xfrm>
        </p:grpSpPr>
        <p:sp>
          <p:nvSpPr>
            <p:cNvPr id="5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5" name="Rectangle 54"/>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grpSp>
        <p:nvGrpSpPr>
          <p:cNvPr id="56" name="PA_库_组合 5"/>
          <p:cNvGrpSpPr/>
          <p:nvPr>
            <p:custDataLst>
              <p:tags r:id="rId3"/>
            </p:custDataLst>
          </p:nvPr>
        </p:nvGrpSpPr>
        <p:grpSpPr>
          <a:xfrm>
            <a:off x="928055" y="2901120"/>
            <a:ext cx="587835" cy="733599"/>
            <a:chOff x="1836100" y="2332000"/>
            <a:chExt cx="1572829" cy="895643"/>
          </a:xfrm>
        </p:grpSpPr>
        <p:sp>
          <p:nvSpPr>
            <p:cNvPr id="5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0" name="Rectangle 59"/>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p>
        </p:txBody>
      </p:sp>
      <p:grpSp>
        <p:nvGrpSpPr>
          <p:cNvPr id="61" name="PA_库_组合 5"/>
          <p:cNvGrpSpPr/>
          <p:nvPr>
            <p:custDataLst>
              <p:tags r:id="rId4"/>
            </p:custDataLst>
          </p:nvPr>
        </p:nvGrpSpPr>
        <p:grpSpPr>
          <a:xfrm>
            <a:off x="884558" y="3975985"/>
            <a:ext cx="587835" cy="733599"/>
            <a:chOff x="1836100" y="2332000"/>
            <a:chExt cx="1572829" cy="895643"/>
          </a:xfrm>
        </p:grpSpPr>
        <p:sp>
          <p:nvSpPr>
            <p:cNvPr id="62"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5" name="Rectangle 64"/>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p:cNvGrpSpPr/>
          <p:nvPr/>
        </p:nvGrpSpPr>
        <p:grpSpPr>
          <a:xfrm>
            <a:off x="9044682" y="2306466"/>
            <a:ext cx="3104143" cy="3127647"/>
            <a:chOff x="7656474" y="831396"/>
            <a:chExt cx="3689350" cy="3269584"/>
          </a:xfrm>
        </p:grpSpPr>
        <p:pic>
          <p:nvPicPr>
            <p:cNvPr id="67" name="图片 2" descr="2"/>
            <p:cNvPicPr>
              <a:picLocks noChangeAspect="1"/>
            </p:cNvPicPr>
            <p:nvPr/>
          </p:nvPicPr>
          <p:blipFill>
            <a:blip r:embed="rId9"/>
            <a:stretch>
              <a:fillRect/>
            </a:stretch>
          </p:blipFill>
          <p:spPr>
            <a:xfrm>
              <a:off x="7656474" y="831396"/>
              <a:ext cx="3689350" cy="3127375"/>
            </a:xfrm>
            <a:prstGeom prst="rect">
              <a:avLst/>
            </a:prstGeom>
          </p:spPr>
        </p:pic>
        <p:sp>
          <p:nvSpPr>
            <p:cNvPr id="68" name="Rounded Rectangle 52"/>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PA_库_组合 5"/>
          <p:cNvGrpSpPr/>
          <p:nvPr>
            <p:custDataLst>
              <p:tags r:id="rId5"/>
            </p:custDataLst>
          </p:nvPr>
        </p:nvGrpSpPr>
        <p:grpSpPr>
          <a:xfrm>
            <a:off x="872677" y="5087083"/>
            <a:ext cx="587835" cy="733599"/>
            <a:chOff x="1836100" y="2332000"/>
            <a:chExt cx="1572829" cy="895643"/>
          </a:xfrm>
        </p:grpSpPr>
        <p:sp>
          <p:nvSpPr>
            <p:cNvPr id="70"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3" name="Rectangle 72"/>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đoán xem 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p:cNvGrpSpPr/>
          <p:nvPr>
            <p:custDataLst>
              <p:tags r:id="rId1"/>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p>
        </p:txBody>
      </p:sp>
      <p:sp>
        <p:nvSpPr>
          <p:cNvPr id="71" name="Rounded Rectangle 13"/>
          <p:cNvSpPr/>
          <p:nvPr/>
        </p:nvSpPr>
        <p:spPr>
          <a:xfrm>
            <a:off x="1707614" y="3128544"/>
            <a:ext cx="8284685"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thích vẽ: Khi kiếm củi hay lúc cát cỏ ven sông,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Lương</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đều tập vẽ. Mã Lương vẽ trên đất, tr</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ê</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đá.</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p:cNvGrpSpPr/>
          <p:nvPr>
            <p:custDataLst>
              <p:tags r:id="rId1"/>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sp>
        <p:nvSpPr>
          <p:cNvPr id="71" name="Rounded Rectangle 13"/>
          <p:cNvSpPr/>
          <p:nvPr/>
        </p:nvSpPr>
        <p:spPr>
          <a:xfrm>
            <a:off x="1707614" y="3128544"/>
            <a:ext cx="8284685"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được một cụ già tóc bạc phơ tặng cho cây bút. Điều lạ của cây bút đó là Mã Lương vẽ gì thì điều đó thành sự thật.</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p:cNvGrpSpPr/>
          <p:nvPr>
            <p:custDataLst>
              <p:tags r:id="rId1"/>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67" name="Rectangle 66"/>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Rounded Rectangle 13"/>
          <p:cNvSpPr/>
          <p:nvPr/>
        </p:nvSpPr>
        <p:spPr>
          <a:xfrm>
            <a:off x="1707614" y="3128544"/>
            <a:ext cx="8284685" cy="24570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dựa vào đoạn văn thứ 3 và đóng vai người dân trong làng để nói về những điều mà Mã Lương đã làm cho họ.</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p:cNvGrpSpPr/>
          <p:nvPr>
            <p:custDataLst>
              <p:tags r:id="rId1"/>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67" name="Rectangle 66"/>
          <p:cNvSpPr/>
          <p:nvPr/>
        </p:nvSpPr>
        <p:spPr>
          <a:xfrm>
            <a:off x="1575576" y="1124554"/>
            <a:ext cx="9762841" cy="44109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phú ông đã nhốt Mã Lương vào chuồng ngựa.</a:t>
            </a: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phú ông bát Mã Lương chịu đói, chịu rét. </a:t>
            </a: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phú ông đã giàu có lại tham lam.</a:t>
            </a: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sp>
        <p:nvSpPr>
          <p:cNvPr id="2" name="Oval 1"/>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p:cNvGrpSpPr/>
          <p:nvPr>
            <p:custDataLst>
              <p:tags r:id="rId1"/>
            </p:custDataLst>
          </p:nvPr>
        </p:nvGrpSpPr>
        <p:grpSpPr>
          <a:xfrm>
            <a:off x="922243" y="1125486"/>
            <a:ext cx="587835" cy="733599"/>
            <a:chOff x="1836100" y="2332000"/>
            <a:chExt cx="1572829" cy="895643"/>
          </a:xfrm>
        </p:grpSpPr>
        <p:sp>
          <p:nvSpPr>
            <p:cNvPr id="64"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 name="connsiteX0-61" fmla="*/ 920229 w 1891187"/>
                <a:gd name="connsiteY0-62" fmla="*/ 80158 h 828882"/>
                <a:gd name="connsiteX1-63" fmla="*/ 1760230 w 1891187"/>
                <a:gd name="connsiteY1-64" fmla="*/ 70373 h 828882"/>
                <a:gd name="connsiteX2-65" fmla="*/ 1867806 w 1891187"/>
                <a:gd name="connsiteY2-66" fmla="*/ 801892 h 828882"/>
                <a:gd name="connsiteX3-67" fmla="*/ 60522 w 1891187"/>
                <a:gd name="connsiteY3-68" fmla="*/ 769620 h 828882"/>
                <a:gd name="connsiteX4-69" fmla="*/ 28249 w 1891187"/>
                <a:gd name="connsiteY4-70" fmla="*/ 102646 h 828882"/>
                <a:gd name="connsiteX0-71" fmla="*/ 953754 w 2038657"/>
                <a:gd name="connsiteY0-72" fmla="*/ 80158 h 875087"/>
                <a:gd name="connsiteX1-73" fmla="*/ 1793755 w 2038657"/>
                <a:gd name="connsiteY1-74" fmla="*/ 70373 h 875087"/>
                <a:gd name="connsiteX2-75" fmla="*/ 1901331 w 2038657"/>
                <a:gd name="connsiteY2-76" fmla="*/ 801892 h 875087"/>
                <a:gd name="connsiteX3-77" fmla="*/ 37845 w 2038657"/>
                <a:gd name="connsiteY3-78" fmla="*/ 792108 h 875087"/>
                <a:gd name="connsiteX4-79" fmla="*/ 61774 w 2038657"/>
                <a:gd name="connsiteY4-80" fmla="*/ 102646 h 875087"/>
                <a:gd name="connsiteX0-81" fmla="*/ 984916 w 2069819"/>
                <a:gd name="connsiteY0-82" fmla="*/ 80158 h 887366"/>
                <a:gd name="connsiteX1-83" fmla="*/ 1824917 w 2069819"/>
                <a:gd name="connsiteY1-84" fmla="*/ 70373 h 887366"/>
                <a:gd name="connsiteX2-85" fmla="*/ 1932493 w 2069819"/>
                <a:gd name="connsiteY2-86" fmla="*/ 801892 h 887366"/>
                <a:gd name="connsiteX3-87" fmla="*/ 69007 w 2069819"/>
                <a:gd name="connsiteY3-88" fmla="*/ 792108 h 887366"/>
                <a:gd name="connsiteX4-89" fmla="*/ 389999 w 2069819"/>
                <a:gd name="connsiteY4-90" fmla="*/ 80159 h 887366"/>
                <a:gd name="connsiteX0-91" fmla="*/ 1007612 w 2092515"/>
                <a:gd name="connsiteY0-92" fmla="*/ 80158 h 887365"/>
                <a:gd name="connsiteX1-93" fmla="*/ 1847613 w 2092515"/>
                <a:gd name="connsiteY1-94" fmla="*/ 70373 h 887365"/>
                <a:gd name="connsiteX2-95" fmla="*/ 1955189 w 2092515"/>
                <a:gd name="connsiteY2-96" fmla="*/ 801892 h 887365"/>
                <a:gd name="connsiteX3-97" fmla="*/ 91703 w 2092515"/>
                <a:gd name="connsiteY3-98" fmla="*/ 792108 h 887365"/>
                <a:gd name="connsiteX4-99" fmla="*/ 412695 w 2092515"/>
                <a:gd name="connsiteY4-100" fmla="*/ 80159 h 887365"/>
                <a:gd name="connsiteX0-101" fmla="*/ 1087979 w 2172882"/>
                <a:gd name="connsiteY0-102" fmla="*/ 80158 h 865313"/>
                <a:gd name="connsiteX1-103" fmla="*/ 1927980 w 2172882"/>
                <a:gd name="connsiteY1-104" fmla="*/ 70373 h 865313"/>
                <a:gd name="connsiteX2-105" fmla="*/ 2035556 w 2172882"/>
                <a:gd name="connsiteY2-106" fmla="*/ 801892 h 865313"/>
                <a:gd name="connsiteX3-107" fmla="*/ 172070 w 2172882"/>
                <a:gd name="connsiteY3-108" fmla="*/ 792108 h 865313"/>
                <a:gd name="connsiteX4-109" fmla="*/ 244170 w 2172882"/>
                <a:gd name="connsiteY4-110" fmla="*/ 492446 h 865313"/>
                <a:gd name="connsiteX0-111" fmla="*/ 1043749 w 2128652"/>
                <a:gd name="connsiteY0-112" fmla="*/ 80158 h 865313"/>
                <a:gd name="connsiteX1-113" fmla="*/ 1883750 w 2128652"/>
                <a:gd name="connsiteY1-114" fmla="*/ 70373 h 865313"/>
                <a:gd name="connsiteX2-115" fmla="*/ 1991326 w 2128652"/>
                <a:gd name="connsiteY2-116" fmla="*/ 801892 h 865313"/>
                <a:gd name="connsiteX3-117" fmla="*/ 127840 w 2128652"/>
                <a:gd name="connsiteY3-118" fmla="*/ 792108 h 865313"/>
                <a:gd name="connsiteX4-119" fmla="*/ 199940 w 2128652"/>
                <a:gd name="connsiteY4-120" fmla="*/ 492446 h 865313"/>
                <a:gd name="connsiteX0-121" fmla="*/ 1078008 w 2162911"/>
                <a:gd name="connsiteY0-122" fmla="*/ 80158 h 865313"/>
                <a:gd name="connsiteX1-123" fmla="*/ 1918009 w 2162911"/>
                <a:gd name="connsiteY1-124" fmla="*/ 70373 h 865313"/>
                <a:gd name="connsiteX2-125" fmla="*/ 2025585 w 2162911"/>
                <a:gd name="connsiteY2-126" fmla="*/ 801892 h 865313"/>
                <a:gd name="connsiteX3-127" fmla="*/ 162099 w 2162911"/>
                <a:gd name="connsiteY3-128" fmla="*/ 792108 h 865313"/>
                <a:gd name="connsiteX4-129" fmla="*/ 137854 w 2162911"/>
                <a:gd name="connsiteY4-130" fmla="*/ 492446 h 865313"/>
                <a:gd name="connsiteX0-131" fmla="*/ 1042572 w 2127475"/>
                <a:gd name="connsiteY0-132" fmla="*/ 80158 h 865313"/>
                <a:gd name="connsiteX1-133" fmla="*/ 1882573 w 2127475"/>
                <a:gd name="connsiteY1-134" fmla="*/ 70373 h 865313"/>
                <a:gd name="connsiteX2-135" fmla="*/ 1990149 w 2127475"/>
                <a:gd name="connsiteY2-136" fmla="*/ 801892 h 865313"/>
                <a:gd name="connsiteX3-137" fmla="*/ 126663 w 2127475"/>
                <a:gd name="connsiteY3-138" fmla="*/ 792108 h 865313"/>
                <a:gd name="connsiteX4-139" fmla="*/ 102418 w 2127475"/>
                <a:gd name="connsiteY4-140" fmla="*/ 492446 h 865313"/>
                <a:gd name="connsiteX0-141" fmla="*/ 971813 w 2049582"/>
                <a:gd name="connsiteY0-142" fmla="*/ 80158 h 878885"/>
                <a:gd name="connsiteX1-143" fmla="*/ 1811814 w 2049582"/>
                <a:gd name="connsiteY1-144" fmla="*/ 70373 h 878885"/>
                <a:gd name="connsiteX2-145" fmla="*/ 1919390 w 2049582"/>
                <a:gd name="connsiteY2-146" fmla="*/ 801892 h 878885"/>
                <a:gd name="connsiteX3-147" fmla="*/ 152249 w 2049582"/>
                <a:gd name="connsiteY3-148" fmla="*/ 822093 h 878885"/>
                <a:gd name="connsiteX4-149" fmla="*/ 31659 w 2049582"/>
                <a:gd name="connsiteY4-150" fmla="*/ 492446 h 878885"/>
                <a:gd name="connsiteX0-151" fmla="*/ 1009140 w 2086909"/>
                <a:gd name="connsiteY0-152" fmla="*/ 80158 h 878885"/>
                <a:gd name="connsiteX1-153" fmla="*/ 1849141 w 2086909"/>
                <a:gd name="connsiteY1-154" fmla="*/ 70373 h 878885"/>
                <a:gd name="connsiteX2-155" fmla="*/ 1956717 w 2086909"/>
                <a:gd name="connsiteY2-156" fmla="*/ 801892 h 878885"/>
                <a:gd name="connsiteX3-157" fmla="*/ 189576 w 2086909"/>
                <a:gd name="connsiteY3-158" fmla="*/ 822093 h 878885"/>
                <a:gd name="connsiteX4-159" fmla="*/ 68986 w 2086909"/>
                <a:gd name="connsiteY4-160" fmla="*/ 492446 h 878885"/>
                <a:gd name="connsiteX0-161" fmla="*/ 1041174 w 2118943"/>
                <a:gd name="connsiteY0-162" fmla="*/ 80158 h 872392"/>
                <a:gd name="connsiteX1-163" fmla="*/ 1881175 w 2118943"/>
                <a:gd name="connsiteY1-164" fmla="*/ 70373 h 872392"/>
                <a:gd name="connsiteX2-165" fmla="*/ 1988751 w 2118943"/>
                <a:gd name="connsiteY2-166" fmla="*/ 801892 h 872392"/>
                <a:gd name="connsiteX3-167" fmla="*/ 221610 w 2118943"/>
                <a:gd name="connsiteY3-168" fmla="*/ 822093 h 872392"/>
                <a:gd name="connsiteX4-169" fmla="*/ 44818 w 2118943"/>
                <a:gd name="connsiteY4-170" fmla="*/ 612383 h 872392"/>
                <a:gd name="connsiteX0-171" fmla="*/ 1010281 w 2088050"/>
                <a:gd name="connsiteY0-172" fmla="*/ 80158 h 872392"/>
                <a:gd name="connsiteX1-173" fmla="*/ 1850282 w 2088050"/>
                <a:gd name="connsiteY1-174" fmla="*/ 70373 h 872392"/>
                <a:gd name="connsiteX2-175" fmla="*/ 1957858 w 2088050"/>
                <a:gd name="connsiteY2-176" fmla="*/ 801892 h 872392"/>
                <a:gd name="connsiteX3-177" fmla="*/ 190717 w 2088050"/>
                <a:gd name="connsiteY3-178" fmla="*/ 822093 h 872392"/>
                <a:gd name="connsiteX4-179" fmla="*/ 13925 w 2088050"/>
                <a:gd name="connsiteY4-180" fmla="*/ 612383 h 872392"/>
                <a:gd name="connsiteX0-181" fmla="*/ 1010281 w 2088050"/>
                <a:gd name="connsiteY0-182" fmla="*/ 80158 h 872392"/>
                <a:gd name="connsiteX1-183" fmla="*/ 1850282 w 2088050"/>
                <a:gd name="connsiteY1-184" fmla="*/ 70373 h 872392"/>
                <a:gd name="connsiteX2-185" fmla="*/ 1957858 w 2088050"/>
                <a:gd name="connsiteY2-186" fmla="*/ 801892 h 872392"/>
                <a:gd name="connsiteX3-187" fmla="*/ 190717 w 2088050"/>
                <a:gd name="connsiteY3-188" fmla="*/ 822093 h 872392"/>
                <a:gd name="connsiteX4-189" fmla="*/ 13925 w 2088050"/>
                <a:gd name="connsiteY4-190" fmla="*/ 612383 h 872392"/>
                <a:gd name="connsiteX0-191" fmla="*/ 996356 w 2074125"/>
                <a:gd name="connsiteY0-192" fmla="*/ 80158 h 861823"/>
                <a:gd name="connsiteX1-193" fmla="*/ 1836357 w 2074125"/>
                <a:gd name="connsiteY1-194" fmla="*/ 70373 h 861823"/>
                <a:gd name="connsiteX2-195" fmla="*/ 1943933 w 2074125"/>
                <a:gd name="connsiteY2-196" fmla="*/ 801892 h 861823"/>
                <a:gd name="connsiteX3-197" fmla="*/ 176792 w 2074125"/>
                <a:gd name="connsiteY3-198" fmla="*/ 822093 h 861823"/>
                <a:gd name="connsiteX4-199" fmla="*/ 0 w 2074125"/>
                <a:gd name="connsiteY4-200" fmla="*/ 612383 h 861823"/>
                <a:gd name="connsiteX0-201" fmla="*/ 996356 w 1970804"/>
                <a:gd name="connsiteY0-202" fmla="*/ 80158 h 823168"/>
                <a:gd name="connsiteX1-203" fmla="*/ 1836357 w 1970804"/>
                <a:gd name="connsiteY1-204" fmla="*/ 70373 h 823168"/>
                <a:gd name="connsiteX2-205" fmla="*/ 1943933 w 1970804"/>
                <a:gd name="connsiteY2-206" fmla="*/ 801892 h 823168"/>
                <a:gd name="connsiteX3-207" fmla="*/ 176792 w 1970804"/>
                <a:gd name="connsiteY3-208" fmla="*/ 822093 h 823168"/>
                <a:gd name="connsiteX4-209" fmla="*/ 0 w 1970804"/>
                <a:gd name="connsiteY4-210" fmla="*/ 612383 h 823168"/>
                <a:gd name="connsiteX0-211" fmla="*/ 1010802 w 1991303"/>
                <a:gd name="connsiteY0-212" fmla="*/ 81745 h 843471"/>
                <a:gd name="connsiteX1-213" fmla="*/ 1850803 w 1991303"/>
                <a:gd name="connsiteY1-214" fmla="*/ 71960 h 843471"/>
                <a:gd name="connsiteX2-215" fmla="*/ 1966407 w 1991303"/>
                <a:gd name="connsiteY2-216" fmla="*/ 825967 h 843471"/>
                <a:gd name="connsiteX3-217" fmla="*/ 191238 w 1991303"/>
                <a:gd name="connsiteY3-218" fmla="*/ 823680 h 843471"/>
                <a:gd name="connsiteX4-219" fmla="*/ 14446 w 1991303"/>
                <a:gd name="connsiteY4-220" fmla="*/ 613970 h 843471"/>
                <a:gd name="connsiteX0-221" fmla="*/ 1009760 w 1978344"/>
                <a:gd name="connsiteY0-222" fmla="*/ 81745 h 843471"/>
                <a:gd name="connsiteX1-223" fmla="*/ 1849761 w 1978344"/>
                <a:gd name="connsiteY1-224" fmla="*/ 71960 h 843471"/>
                <a:gd name="connsiteX2-225" fmla="*/ 1949307 w 1978344"/>
                <a:gd name="connsiteY2-226" fmla="*/ 825967 h 843471"/>
                <a:gd name="connsiteX3-227" fmla="*/ 190196 w 1978344"/>
                <a:gd name="connsiteY3-228" fmla="*/ 823680 h 843471"/>
                <a:gd name="connsiteX4-229" fmla="*/ 13404 w 1978344"/>
                <a:gd name="connsiteY4-230" fmla="*/ 613970 h 843471"/>
                <a:gd name="connsiteX0-231" fmla="*/ 996356 w 1964940"/>
                <a:gd name="connsiteY0-232" fmla="*/ 81745 h 840320"/>
                <a:gd name="connsiteX1-233" fmla="*/ 1836357 w 1964940"/>
                <a:gd name="connsiteY1-234" fmla="*/ 71960 h 840320"/>
                <a:gd name="connsiteX2-235" fmla="*/ 1935903 w 1964940"/>
                <a:gd name="connsiteY2-236" fmla="*/ 825967 h 840320"/>
                <a:gd name="connsiteX3-237" fmla="*/ 176792 w 1964940"/>
                <a:gd name="connsiteY3-238" fmla="*/ 823680 h 840320"/>
                <a:gd name="connsiteX4-239" fmla="*/ 0 w 1964940"/>
                <a:gd name="connsiteY4-240" fmla="*/ 613970 h 8403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1" fmla="*/ 231302 w 2136910"/>
                <a:gd name="connsiteY0-2" fmla="*/ 93920 h 850131"/>
                <a:gd name="connsiteX1-3" fmla="*/ 1801919 w 2136910"/>
                <a:gd name="connsiteY1-4" fmla="*/ 61647 h 850131"/>
                <a:gd name="connsiteX2-5" fmla="*/ 1995556 w 2136910"/>
                <a:gd name="connsiteY2-6" fmla="*/ 803924 h 850131"/>
                <a:gd name="connsiteX3-7" fmla="*/ 102211 w 2136910"/>
                <a:gd name="connsiteY3-8" fmla="*/ 760894 h 850131"/>
                <a:gd name="connsiteX4-9" fmla="*/ 69938 w 2136910"/>
                <a:gd name="connsiteY4-10" fmla="*/ 93920 h 850131"/>
                <a:gd name="connsiteX0-11" fmla="*/ 231302 w 2027630"/>
                <a:gd name="connsiteY0-12" fmla="*/ 93920 h 813269"/>
                <a:gd name="connsiteX1-13" fmla="*/ 1801919 w 2027630"/>
                <a:gd name="connsiteY1-14" fmla="*/ 61647 h 813269"/>
                <a:gd name="connsiteX2-15" fmla="*/ 1995556 w 2027630"/>
                <a:gd name="connsiteY2-16" fmla="*/ 803924 h 813269"/>
                <a:gd name="connsiteX3-17" fmla="*/ 102211 w 2027630"/>
                <a:gd name="connsiteY3-18" fmla="*/ 760894 h 813269"/>
                <a:gd name="connsiteX4-19" fmla="*/ 69938 w 2027630"/>
                <a:gd name="connsiteY4-20" fmla="*/ 93920 h 813269"/>
                <a:gd name="connsiteX0-21" fmla="*/ 316247 w 2059225"/>
                <a:gd name="connsiteY0-22" fmla="*/ 93133 h 831662"/>
                <a:gd name="connsiteX1-23" fmla="*/ 1886864 w 2059225"/>
                <a:gd name="connsiteY1-24" fmla="*/ 60860 h 831662"/>
                <a:gd name="connsiteX2-25" fmla="*/ 1994440 w 2059225"/>
                <a:gd name="connsiteY2-26" fmla="*/ 792379 h 831662"/>
                <a:gd name="connsiteX3-27" fmla="*/ 187156 w 2059225"/>
                <a:gd name="connsiteY3-28" fmla="*/ 760107 h 831662"/>
                <a:gd name="connsiteX4-29" fmla="*/ 154883 w 2059225"/>
                <a:gd name="connsiteY4-30" fmla="*/ 93133 h 831662"/>
                <a:gd name="connsiteX0-31" fmla="*/ 316247 w 2006487"/>
                <a:gd name="connsiteY0-32" fmla="*/ 60598 h 799127"/>
                <a:gd name="connsiteX1-33" fmla="*/ 1886864 w 2006487"/>
                <a:gd name="connsiteY1-34" fmla="*/ 28325 h 799127"/>
                <a:gd name="connsiteX2-35" fmla="*/ 1994440 w 2006487"/>
                <a:gd name="connsiteY2-36" fmla="*/ 759844 h 799127"/>
                <a:gd name="connsiteX3-37" fmla="*/ 187156 w 2006487"/>
                <a:gd name="connsiteY3-38" fmla="*/ 727572 h 799127"/>
                <a:gd name="connsiteX4-39" fmla="*/ 154883 w 2006487"/>
                <a:gd name="connsiteY4-40" fmla="*/ 60598 h 799127"/>
                <a:gd name="connsiteX0-41" fmla="*/ 235854 w 1926094"/>
                <a:gd name="connsiteY0-42" fmla="*/ 60598 h 786834"/>
                <a:gd name="connsiteX1-43" fmla="*/ 1806471 w 1926094"/>
                <a:gd name="connsiteY1-44" fmla="*/ 28325 h 786834"/>
                <a:gd name="connsiteX2-45" fmla="*/ 1914047 w 1926094"/>
                <a:gd name="connsiteY2-46" fmla="*/ 759844 h 786834"/>
                <a:gd name="connsiteX3-47" fmla="*/ 106763 w 1926094"/>
                <a:gd name="connsiteY3-48" fmla="*/ 727572 h 786834"/>
                <a:gd name="connsiteX4-49" fmla="*/ 74490 w 1926094"/>
                <a:gd name="connsiteY4-50" fmla="*/ 60598 h 786834"/>
                <a:gd name="connsiteX0-51" fmla="*/ 189613 w 1879853"/>
                <a:gd name="connsiteY0-52" fmla="*/ 60598 h 786834"/>
                <a:gd name="connsiteX1-53" fmla="*/ 1760230 w 1879853"/>
                <a:gd name="connsiteY1-54" fmla="*/ 28325 h 786834"/>
                <a:gd name="connsiteX2-55" fmla="*/ 1867806 w 1879853"/>
                <a:gd name="connsiteY2-56" fmla="*/ 759844 h 786834"/>
                <a:gd name="connsiteX3-57" fmla="*/ 60522 w 1879853"/>
                <a:gd name="connsiteY3-58" fmla="*/ 727572 h 786834"/>
                <a:gd name="connsiteX4-59" fmla="*/ 28249 w 1879853"/>
                <a:gd name="connsiteY4-60" fmla="*/ 60598 h 7868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67" name="Rectangle 66"/>
          <p:cNvSpPr/>
          <p:nvPr/>
        </p:nvSpPr>
        <p:spPr>
          <a:xfrm>
            <a:off x="1575576" y="1124554"/>
            <a:ext cx="976284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đoán xem n</a:t>
            </a:r>
            <a:r>
              <a:rPr kumimoji="0" lang="en-US"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
        <p:nvSpPr>
          <p:cNvPr id="71" name="Rounded Rectangle 13"/>
          <p:cNvSpPr/>
          <p:nvPr/>
        </p:nvSpPr>
        <p:spPr>
          <a:xfrm>
            <a:off x="341523" y="2368627"/>
            <a:ext cx="11336357" cy="4109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là một cậu bé vô cùng tốt bụng. Cậu đã dùng cây bút thần để giúp đỡ chúng tôi rất nhiều. Nhà nào không có cày, cậu ấy vẽ cày cho. Nhà nào thiếu cuốc, cậu ấy cũng vẽ cho cuốc. Nhờ có Mã Lương mà người dân chúng tôi có cuộc sống đầy đủ hơn, không còn thiếu thốn nữa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rotWithShape="1">
          <a:blip r:embed="rId5"/>
          <a:srcRect r="2290"/>
          <a:stretch>
            <a:fillRect/>
          </a:stretch>
        </p:blipFill>
        <p:spPr>
          <a:xfrm>
            <a:off x="-218607" y="0"/>
            <a:ext cx="12613807" cy="6860253"/>
          </a:xfrm>
          <a:prstGeom prst="rect">
            <a:avLst/>
          </a:prstGeom>
        </p:spPr>
      </p:pic>
      <p:pic>
        <p:nvPicPr>
          <p:cNvPr id="62" name="Picture 6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a:fillRect/>
          </a:stretch>
        </p:blipFill>
        <p:spPr>
          <a:xfrm>
            <a:off x="2895891" y="4224169"/>
            <a:ext cx="2147921" cy="2510823"/>
          </a:xfrm>
          <a:prstGeom prst="rect">
            <a:avLst/>
          </a:prstGeom>
        </p:spPr>
      </p:pic>
      <p:pic>
        <p:nvPicPr>
          <p:cNvPr id="63" name="Picture 62"/>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a:fillRect/>
          </a:stretch>
        </p:blipFill>
        <p:spPr>
          <a:xfrm>
            <a:off x="4196475" y="4409440"/>
            <a:ext cx="954838" cy="1092200"/>
          </a:xfrm>
          <a:prstGeom prst="rect">
            <a:avLst/>
          </a:prstGeom>
        </p:spPr>
      </p:pic>
      <p:pic>
        <p:nvPicPr>
          <p:cNvPr id="65" name="Picture 64">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a:fillRect/>
          </a:stretch>
        </p:blipFill>
        <p:spPr>
          <a:xfrm>
            <a:off x="4906016" y="2452145"/>
            <a:ext cx="1633193" cy="2240649"/>
          </a:xfrm>
          <a:prstGeom prst="rect">
            <a:avLst/>
          </a:prstGeom>
        </p:spPr>
      </p:pic>
      <p:pic>
        <p:nvPicPr>
          <p:cNvPr id="66" name="Picture 65"/>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a:fillRect/>
          </a:stretch>
        </p:blipFill>
        <p:spPr>
          <a:xfrm>
            <a:off x="5647483" y="3167878"/>
            <a:ext cx="954838" cy="1092200"/>
          </a:xfrm>
          <a:prstGeom prst="rect">
            <a:avLst/>
          </a:prstGeom>
        </p:spPr>
      </p:pic>
      <p:pic>
        <p:nvPicPr>
          <p:cNvPr id="68" name="Picture 6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42371" t="58996" r="1292" b="1"/>
          <a:stretch>
            <a:fillRect/>
          </a:stretch>
        </p:blipFill>
        <p:spPr>
          <a:xfrm>
            <a:off x="9079203" y="4801953"/>
            <a:ext cx="3043407" cy="2215020"/>
          </a:xfrm>
          <a:prstGeom prst="rect">
            <a:avLst/>
          </a:prstGeom>
        </p:spPr>
      </p:pic>
      <p:pic>
        <p:nvPicPr>
          <p:cNvPr id="69" name="Picture 68"/>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a:fillRect/>
          </a:stretch>
        </p:blipFill>
        <p:spPr>
          <a:xfrm>
            <a:off x="11071631" y="5226535"/>
            <a:ext cx="954838" cy="1092200"/>
          </a:xfrm>
          <a:prstGeom prst="rect">
            <a:avLst/>
          </a:prstGeom>
        </p:spPr>
      </p:pic>
      <p:pic>
        <p:nvPicPr>
          <p:cNvPr id="71" name="Picture 70">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37662" t="27728" r="33491" b="28593"/>
          <a:stretch>
            <a:fillRect/>
          </a:stretch>
        </p:blipFill>
        <p:spPr>
          <a:xfrm>
            <a:off x="10233804" y="2366404"/>
            <a:ext cx="1690196" cy="2559308"/>
          </a:xfrm>
          <a:prstGeom prst="rect">
            <a:avLst/>
          </a:prstGeom>
        </p:spPr>
      </p:pic>
      <p:pic>
        <p:nvPicPr>
          <p:cNvPr id="72" name="Picture 71"/>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a:fillRect/>
          </a:stretch>
        </p:blipFill>
        <p:spPr>
          <a:xfrm>
            <a:off x="10717593" y="3083096"/>
            <a:ext cx="954838" cy="1092200"/>
          </a:xfrm>
          <a:prstGeom prst="rect">
            <a:avLst/>
          </a:prstGeom>
        </p:spPr>
      </p:pic>
      <p:pic>
        <p:nvPicPr>
          <p:cNvPr id="74" name="Picture 73">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5456" t="58222" r="57476" b="-1334"/>
          <a:stretch>
            <a:fillRect/>
          </a:stretch>
        </p:blipFill>
        <p:spPr>
          <a:xfrm>
            <a:off x="-1" y="3291840"/>
            <a:ext cx="1926619" cy="2240649"/>
          </a:xfrm>
          <a:prstGeom prst="rect">
            <a:avLst/>
          </a:prstGeom>
        </p:spPr>
      </p:pic>
      <p:pic>
        <p:nvPicPr>
          <p:cNvPr id="75" name="Picture 74"/>
          <p:cNvPicPr>
            <a:picLocks noChangeAspect="1"/>
          </p:cNvPicPr>
          <p:nvPr/>
        </p:nvPicPr>
        <p:blipFill rotWithShape="1">
          <a:blip r:embed="rId8" cstate="print">
            <a:extLst>
              <a:ext uri="{28A0092B-C50C-407E-A947-70E740481C1C}">
                <a14:useLocalDpi xmlns:a14="http://schemas.microsoft.com/office/drawing/2010/main" val="0"/>
              </a:ext>
            </a:extLst>
          </a:blip>
          <a:srcRect l="11583" t="3926" r="64667" b="47778"/>
          <a:stretch>
            <a:fillRect/>
          </a:stretch>
        </p:blipFill>
        <p:spPr>
          <a:xfrm>
            <a:off x="890207" y="3986848"/>
            <a:ext cx="954838" cy="1092200"/>
          </a:xfrm>
          <a:prstGeom prst="rect">
            <a:avLst/>
          </a:prstGeom>
        </p:spPr>
      </p:pic>
      <p:pic>
        <p:nvPicPr>
          <p:cNvPr id="76" name="Picture 75"/>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a:fillRect/>
          </a:stretch>
        </p:blipFill>
        <p:spPr>
          <a:xfrm>
            <a:off x="1096662" y="4351805"/>
            <a:ext cx="1453051" cy="1662087"/>
          </a:xfrm>
          <a:prstGeom prst="rect">
            <a:avLst/>
          </a:prstGeom>
        </p:spPr>
      </p:pic>
      <p:pic>
        <p:nvPicPr>
          <p:cNvPr id="77" name="Picture 76"/>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a:fillRect/>
          </a:stretch>
        </p:blipFill>
        <p:spPr>
          <a:xfrm>
            <a:off x="4617460" y="4493451"/>
            <a:ext cx="1453051" cy="1662087"/>
          </a:xfrm>
          <a:prstGeom prst="rect">
            <a:avLst/>
          </a:prstGeom>
        </p:spPr>
      </p:pic>
      <p:pic>
        <p:nvPicPr>
          <p:cNvPr id="78" name="Picture 77"/>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a:fillRect/>
          </a:stretch>
        </p:blipFill>
        <p:spPr>
          <a:xfrm>
            <a:off x="5866847" y="3629196"/>
            <a:ext cx="1453051" cy="1662087"/>
          </a:xfrm>
          <a:prstGeom prst="rect">
            <a:avLst/>
          </a:prstGeom>
        </p:spPr>
      </p:pic>
      <p:pic>
        <p:nvPicPr>
          <p:cNvPr id="79" name="Picture 78"/>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a:fillRect/>
          </a:stretch>
        </p:blipFill>
        <p:spPr>
          <a:xfrm>
            <a:off x="8064147" y="4563278"/>
            <a:ext cx="1453051" cy="1662087"/>
          </a:xfrm>
          <a:prstGeom prst="rect">
            <a:avLst/>
          </a:prstGeom>
        </p:spPr>
      </p:pic>
      <p:pic>
        <p:nvPicPr>
          <p:cNvPr id="80" name="Picture 79"/>
          <p:cNvPicPr>
            <a:picLocks noChangeAspect="1"/>
          </p:cNvPicPr>
          <p:nvPr/>
        </p:nvPicPr>
        <p:blipFill rotWithShape="1">
          <a:blip r:embed="rId17" cstate="print">
            <a:extLst>
              <a:ext uri="{28A0092B-C50C-407E-A947-70E740481C1C}">
                <a14:useLocalDpi xmlns:a14="http://schemas.microsoft.com/office/drawing/2010/main" val="0"/>
              </a:ext>
            </a:extLst>
          </a:blip>
          <a:srcRect l="11583" t="3926" r="64667" b="47778"/>
          <a:stretch>
            <a:fillRect/>
          </a:stretch>
        </p:blipFill>
        <p:spPr>
          <a:xfrm>
            <a:off x="9018304" y="3374228"/>
            <a:ext cx="1453051" cy="1662087"/>
          </a:xfrm>
          <a:prstGeom prst="rect">
            <a:avLst/>
          </a:prstGeom>
        </p:spPr>
      </p:pic>
      <p:pic>
        <p:nvPicPr>
          <p:cNvPr id="82" name="Picture 81"/>
          <p:cNvPicPr>
            <a:picLocks noChangeAspect="1"/>
          </p:cNvPicPr>
          <p:nvPr/>
        </p:nvPicPr>
        <p:blipFill rotWithShape="1">
          <a:blip r:embed="rId18" cstate="print">
            <a:extLst>
              <a:ext uri="{28A0092B-C50C-407E-A947-70E740481C1C}">
                <a14:useLocalDpi xmlns:a14="http://schemas.microsoft.com/office/drawing/2010/main" val="0"/>
              </a:ext>
            </a:extLst>
          </a:blip>
          <a:srcRect l="23501" t="27318" r="19409" b="29966"/>
          <a:stretch>
            <a:fillRect/>
          </a:stretch>
        </p:blipFill>
        <p:spPr>
          <a:xfrm>
            <a:off x="10093280" y="822260"/>
            <a:ext cx="1915924" cy="1433541"/>
          </a:xfrm>
          <a:prstGeom prst="rect">
            <a:avLst/>
          </a:prstGeom>
        </p:spPr>
      </p:pic>
      <p:pic>
        <p:nvPicPr>
          <p:cNvPr id="83" name="CẤM BUÔN BÁN, CẤM REUP" descr="Káº¿t quáº£ hÃ¬nh áº£nh cho win text gif"/>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4499349" y="-842627"/>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0" action="ppaction://hlinksldjump"/>
          </p:cNvPr>
          <p:cNvSpPr/>
          <p:nvPr/>
        </p:nvSpPr>
        <p:spPr>
          <a:xfrm>
            <a:off x="152400" y="71120"/>
            <a:ext cx="1692645" cy="52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5"/>
                                        </p:tgtEl>
                                      </p:cBhvr>
                                    </p:animEffect>
                                    <p:set>
                                      <p:cBhvr>
                                        <p:cTn id="40" dur="1" fill="hold">
                                          <p:stCondLst>
                                            <p:cond delay="999"/>
                                          </p:stCondLst>
                                        </p:cTn>
                                        <p:tgtEl>
                                          <p:spTgt spid="75"/>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10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3"/>
                                        </p:tgtEl>
                                      </p:cBhvr>
                                    </p:animEffect>
                                    <p:set>
                                      <p:cBhvr>
                                        <p:cTn id="49" dur="1" fill="hold">
                                          <p:stCondLst>
                                            <p:cond delay="999"/>
                                          </p:stCondLst>
                                        </p:cTn>
                                        <p:tgtEl>
                                          <p:spTgt spid="6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9"/>
                                        </p:tgtEl>
                                      </p:cBhvr>
                                    </p:animEffect>
                                    <p:set>
                                      <p:cBhvr>
                                        <p:cTn id="67" dur="1" fill="hold">
                                          <p:stCondLst>
                                            <p:cond delay="999"/>
                                          </p:stCondLst>
                                        </p:cTn>
                                        <p:tgtEl>
                                          <p:spTgt spid="6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72"/>
                                        </p:tgtEl>
                                      </p:cBhvr>
                                    </p:animEffect>
                                    <p:set>
                                      <p:cBhvr>
                                        <p:cTn id="76" dur="1" fill="hold">
                                          <p:stCondLst>
                                            <p:cond delay="999"/>
                                          </p:stCondLst>
                                        </p:cTn>
                                        <p:tgtEl>
                                          <p:spTgt spid="7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8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subTnLst>
                                    <p:audio>
                                      <p:cMediaNode>
                                        <p:cTn display="0" masterRel="sameClick">
                                          <p:stCondLst>
                                            <p:cond evt="begin" delay="0">
                                              <p:tn val="8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4" name="Rectangle 53"/>
          <p:cNvSpPr/>
          <p:nvPr/>
        </p:nvSpPr>
        <p:spPr>
          <a:xfrm>
            <a:off x="1377778" y="3005524"/>
            <a:ext cx="1061959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ngợi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dũng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nạt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phú</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
          <p:cNvSpPr/>
          <p:nvPr/>
        </p:nvSpPr>
        <p:spPr>
          <a:xfrm>
            <a:off x="2891349" y="1348418"/>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3" name="Oval 32"/>
          <p:cNvSpPr/>
          <p:nvPr/>
        </p:nvSpPr>
        <p:spPr>
          <a:xfrm>
            <a:off x="5490498" y="709302"/>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34" name="Picture 33"/>
          <p:cNvPicPr>
            <a:picLocks noChangeAspect="1"/>
          </p:cNvPicPr>
          <p:nvPr/>
        </p:nvPicPr>
        <p:blipFill rotWithShape="1">
          <a:blip r:embed="rId3"/>
          <a:srcRect l="22360" t="9733" r="22312" b="19578"/>
          <a:stretch>
            <a:fillRect/>
          </a:stretch>
        </p:blipFill>
        <p:spPr>
          <a:xfrm>
            <a:off x="3802843" y="1856783"/>
            <a:ext cx="4967954" cy="32962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pic>
        <p:nvPicPr>
          <p:cNvPr id="38" name="Picture 37"/>
          <p:cNvPicPr>
            <a:picLocks noChangeAspect="1"/>
          </p:cNvPicPr>
          <p:nvPr/>
        </p:nvPicPr>
        <p:blipFill>
          <a:blip r:embed="rId3">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40" name="Rectangle 39"/>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41" name="Rectangle 40"/>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42" name="Oval 41"/>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43" name="Group 42"/>
          <p:cNvGrpSpPr/>
          <p:nvPr/>
        </p:nvGrpSpPr>
        <p:grpSpPr>
          <a:xfrm>
            <a:off x="1685805" y="3323201"/>
            <a:ext cx="3645680" cy="643894"/>
            <a:chOff x="1717199" y="4363552"/>
            <a:chExt cx="3645680" cy="643894"/>
          </a:xfrm>
        </p:grpSpPr>
        <p:sp>
          <p:nvSpPr>
            <p:cNvPr id="69"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70" name="Rectangle 69"/>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71" name="Oval 70"/>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grpSp>
        <p:nvGrpSpPr>
          <p:cNvPr id="72" name="Group 71"/>
          <p:cNvGrpSpPr/>
          <p:nvPr/>
        </p:nvGrpSpPr>
        <p:grpSpPr>
          <a:xfrm>
            <a:off x="1685805" y="4061669"/>
            <a:ext cx="5119273" cy="643894"/>
            <a:chOff x="1717199" y="5199333"/>
            <a:chExt cx="5119273" cy="643894"/>
          </a:xfrm>
        </p:grpSpPr>
        <p:sp>
          <p:nvSpPr>
            <p:cNvPr id="73"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74" name="Rectangle 73"/>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sp>
          <p:nvSpPr>
            <p:cNvPr id="75" name="Oval 74"/>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76"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rot="260226">
            <a:off x="8298001" y="2239755"/>
            <a:ext cx="3295094" cy="1537277"/>
            <a:chOff x="561349" y="4656253"/>
            <a:chExt cx="3295094" cy="1537277"/>
          </a:xfrm>
        </p:grpSpPr>
        <p:pic>
          <p:nvPicPr>
            <p:cNvPr id="80" name="Picture 7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81" name="Picture 8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761850" y="4656253"/>
              <a:ext cx="1094593" cy="1373205"/>
            </a:xfrm>
            <a:prstGeom prst="rect">
              <a:avLst/>
            </a:prstGeom>
          </p:spPr>
        </p:pic>
        <p:pic>
          <p:nvPicPr>
            <p:cNvPr id="82" name="Picture 8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p:cNvPicPr>
            <a:picLocks noChangeAspect="1"/>
          </p:cNvPicPr>
          <p:nvPr/>
        </p:nvPicPr>
        <p:blipFill>
          <a:blip r:embed="rId4"/>
          <a:stretch>
            <a:fillRect/>
          </a:stretch>
        </p:blipFill>
        <p:spPr>
          <a:xfrm>
            <a:off x="3356522" y="-199970"/>
            <a:ext cx="5633192" cy="1176630"/>
          </a:xfrm>
          <a:prstGeom prst="rect">
            <a:avLst/>
          </a:prstGeom>
        </p:spPr>
      </p:pic>
    </p:spTree>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ps稻壳儿佳誉设计原创链接：http://chn.docer.com/works?userid=219874625"/>
          <p:cNvPicPr>
            <a:picLocks noChangeAspect="1"/>
          </p:cNvPicPr>
          <p:nvPr/>
        </p:nvPicPr>
        <p:blipFill rotWithShape="1">
          <a:blip r:embed="rId3">
            <a:extLst>
              <a:ext uri="{28A0092B-C50C-407E-A947-70E740481C1C}">
                <a14:useLocalDpi xmlns:a14="http://schemas.microsoft.com/office/drawing/2010/main" val="0"/>
              </a:ext>
            </a:extLst>
          </a:blip>
          <a:srcRect t="23864" b="33938"/>
          <a:stretch>
            <a:fillRect/>
          </a:stretch>
        </p:blipFill>
        <p:spPr>
          <a:xfrm>
            <a:off x="0" y="1"/>
            <a:ext cx="12192000" cy="6858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245" y="568554"/>
            <a:ext cx="9690853" cy="26056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a:fillRect/>
          </a:stretch>
        </p:blipFill>
        <p:spPr>
          <a:xfrm>
            <a:off x="0" y="0"/>
            <a:ext cx="12192000" cy="6858000"/>
          </a:xfrm>
          <a:prstGeom prst="rect">
            <a:avLst/>
          </a:prstGeom>
        </p:spPr>
      </p:pic>
      <p:sp>
        <p:nvSpPr>
          <p:cNvPr id="4" name="Rectangle 3"/>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a:fillRect/>
          </a:stretch>
        </p:blipFill>
        <p:spPr>
          <a:xfrm>
            <a:off x="10027921" y="3860799"/>
            <a:ext cx="2164079" cy="3088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a:fillRect/>
          </a:stretch>
        </p:blipFill>
        <p:spPr>
          <a:xfrm>
            <a:off x="0" y="0"/>
            <a:ext cx="12192000" cy="6858000"/>
          </a:xfrm>
          <a:prstGeom prst="rect">
            <a:avLst/>
          </a:prstGeom>
        </p:spPr>
      </p:pic>
      <p:sp>
        <p:nvSpPr>
          <p:cNvPr id="4" name="Rectangle 3"/>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a:fillRect/>
          </a:stretch>
        </p:blipFill>
        <p:spPr>
          <a:xfrm>
            <a:off x="10027921" y="3860799"/>
            <a:ext cx="2164079" cy="3088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a:fillRect/>
          </a:stretch>
        </p:blipFill>
        <p:spPr>
          <a:xfrm>
            <a:off x="0" y="0"/>
            <a:ext cx="12192000" cy="6858000"/>
          </a:xfrm>
          <a:prstGeom prst="rect">
            <a:avLst/>
          </a:prstGeom>
        </p:spPr>
      </p:pic>
      <p:sp>
        <p:nvSpPr>
          <p:cNvPr id="4" name="Rectangle 3"/>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p:cNvSpPr/>
          <p:nvPr/>
        </p:nvSpPr>
        <p:spPr>
          <a:xfrm>
            <a:off x="4734560" y="3116578"/>
            <a:ext cx="5933440" cy="18110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rất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việc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a:fillRect/>
          </a:stretch>
        </p:blipFill>
        <p:spPr>
          <a:xfrm>
            <a:off x="10027921" y="3860799"/>
            <a:ext cx="2164079" cy="3088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a:fillRect/>
          </a:stretch>
        </p:blipFill>
        <p:spPr>
          <a:xfrm>
            <a:off x="0" y="0"/>
            <a:ext cx="12192000" cy="6858000"/>
          </a:xfrm>
          <a:prstGeom prst="rect">
            <a:avLst/>
          </a:prstGeom>
        </p:spPr>
      </p:pic>
      <p:sp>
        <p:nvSpPr>
          <p:cNvPr id="4" name="Rectangle 3"/>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defRPr/>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quê</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5" name="Rectangle: Rounded Corners 4"/>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Đáp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a:t>
            </a:r>
            <a:r>
              <a:rPr lang="en-US" sz="4000" b="1"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quê</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ruộng</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7" name="Picture 6">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a:fillRect/>
          </a:stretch>
        </p:blipFill>
        <p:spPr>
          <a:xfrm>
            <a:off x="10027921" y="3860799"/>
            <a:ext cx="2164079" cy="3088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a:fillRect/>
          </a:stretch>
        </p:blipFill>
        <p:spPr>
          <a:xfrm>
            <a:off x="0" y="0"/>
            <a:ext cx="12192000" cy="6858000"/>
          </a:xfrm>
          <a:prstGeom prst="rect">
            <a:avLst/>
          </a:prstGeom>
        </p:spPr>
      </p:pic>
      <p:sp>
        <p:nvSpPr>
          <p:cNvPr id="4" name="Rectangle 3"/>
          <p:cNvSpPr/>
          <p:nvPr/>
        </p:nvSpPr>
        <p:spPr>
          <a:xfrm>
            <a:off x="4734560" y="284480"/>
            <a:ext cx="7122160" cy="13716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4000" dirty="0">
                <a:solidFill>
                  <a:srgbClr val="FF0000"/>
                </a:solidFill>
                <a:latin typeface="Times New Roman" panose="02020603050405020304" pitchFamily="18" charset="0"/>
                <a:cs typeface="Times New Roman" panose="02020603050405020304" pitchFamily="18" charset="0"/>
              </a:rPr>
              <a:t>5. Đọc đoạn 4 bài “Người làm đồ chơi” và nêu nội dung bài.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4053840" y="2418080"/>
            <a:ext cx="7589520" cy="27838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4 g</a:t>
            </a:r>
            <a:r>
              <a:rPr lang="vi-VN" sz="2800" b="1" dirty="0">
                <a:solidFill>
                  <a:prstClr val="black"/>
                </a:solidFill>
                <a:latin typeface="Times New Roman" panose="02020603050405020304" pitchFamily="18" charset="0"/>
                <a:cs typeface="Times New Roman" panose="02020603050405020304" pitchFamily="18" charset="0"/>
              </a:rPr>
              <a:t>iúp em hiểu và có tình cảm trân trọng với nghề nặn tò he cũng như những nghề nghiệp khác nhau trong cuộc sống, biết quan tâm tới những người xung quanh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a:fillRect/>
          </a:stretch>
        </p:blipFill>
        <p:spPr>
          <a:xfrm>
            <a:off x="10027921" y="3860799"/>
            <a:ext cx="2164079" cy="3088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p:cNvSpPr>
            <a:spLocks noGrp="1" noRot="1" noChangeAspect="1" noMove="1" noResize="1" noEditPoints="1" noAdjustHandles="1" noChangeArrowheads="1" noChangeShapeType="1" noTextEdit="1"/>
          </p:cNvSpPr>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Google Shape;487;p33"/>
          <p:cNvSpPr txBox="1"/>
          <p:nvPr/>
        </p:nvSpPr>
        <p:spPr>
          <a:xfrm>
            <a:off x="3778097" y="90950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2023</a:t>
            </a:r>
          </a:p>
        </p:txBody>
      </p:sp>
      <p:pic>
        <p:nvPicPr>
          <p:cNvPr id="17" name="Picture 16"/>
          <p:cNvPicPr>
            <a:picLocks noChangeAspect="1"/>
          </p:cNvPicPr>
          <p:nvPr/>
        </p:nvPicPr>
        <p:blipFill>
          <a:blip r:embed="rId4"/>
          <a:stretch>
            <a:fillRect/>
          </a:stretch>
        </p:blipFill>
        <p:spPr>
          <a:xfrm>
            <a:off x="4588893" y="1782499"/>
            <a:ext cx="8805411" cy="1102636"/>
          </a:xfrm>
          <a:prstGeom prst="rect">
            <a:avLst/>
          </a:prstGeom>
        </p:spPr>
      </p:pic>
      <p:pic>
        <p:nvPicPr>
          <p:cNvPr id="5" name="Picture 4"/>
          <p:cNvPicPr>
            <a:picLocks noChangeAspect="1"/>
          </p:cNvPicPr>
          <p:nvPr/>
        </p:nvPicPr>
        <p:blipFill>
          <a:blip r:embed="rId5"/>
          <a:stretch>
            <a:fillRect/>
          </a:stretch>
        </p:blipFill>
        <p:spPr>
          <a:xfrm>
            <a:off x="5108868" y="2738033"/>
            <a:ext cx="6870787" cy="2011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2338</Words>
  <Application>Microsoft Office PowerPoint</Application>
  <PresentationFormat>Widescreen</PresentationFormat>
  <Paragraphs>148</Paragraphs>
  <Slides>34</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等线</vt:lpstr>
      <vt:lpstr>等线 Light</vt:lpstr>
      <vt:lpstr>Arial</vt:lpstr>
      <vt:lpstr>Arial-Rounded</vt:lpstr>
      <vt:lpstr>Bubblegum Sans</vt:lpstr>
      <vt:lpstr>Calibri</vt:lpstr>
      <vt:lpstr>Calibri Light</vt:lpstr>
      <vt:lpstr>Coiny</vt:lpstr>
      <vt:lpstr>SVN-Cookies</vt:lpstr>
      <vt:lpstr>Times New Roman</vt:lpstr>
      <vt:lpstr>视觉坊免费素材shijuef.com(龚帆免费体)</vt: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48</cp:revision>
  <dcterms:created xsi:type="dcterms:W3CDTF">2022-08-10T01:11:00Z</dcterms:created>
  <dcterms:modified xsi:type="dcterms:W3CDTF">2023-12-27T02:12:13Z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FB075BF5F759408F96E05C0D3E17C1B4_12</vt:lpwstr>
  </property>
  <property fmtid="{D5CDD505-2E9C-101B-9397-08002B2CF9AE}" pid="3" name="KSOProductBuildVer">
    <vt:lpwstr>1033-12.2.0.13359</vt:lpwstr>
  </property>
</Properties>
</file>