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800" r:id="rId2"/>
    <p:sldId id="257" r:id="rId3"/>
    <p:sldId id="308" r:id="rId4"/>
    <p:sldId id="307" r:id="rId5"/>
    <p:sldId id="306" r:id="rId6"/>
    <p:sldId id="305" r:id="rId7"/>
    <p:sldId id="271" r:id="rId8"/>
    <p:sldId id="314" r:id="rId9"/>
    <p:sldId id="312" r:id="rId10"/>
    <p:sldId id="313" r:id="rId11"/>
    <p:sldId id="3794" r:id="rId12"/>
    <p:sldId id="3795" r:id="rId13"/>
    <p:sldId id="3796" r:id="rId14"/>
    <p:sldId id="3797" r:id="rId15"/>
    <p:sldId id="3770" r:id="rId16"/>
    <p:sldId id="3793" r:id="rId17"/>
    <p:sldId id="318" r:id="rId18"/>
    <p:sldId id="3792" r:id="rId19"/>
    <p:sldId id="265" r:id="rId20"/>
    <p:sldId id="3798" r:id="rId21"/>
    <p:sldId id="3799" r:id="rId22"/>
    <p:sldId id="3772" r:id="rId23"/>
    <p:sldId id="3777" r:id="rId24"/>
    <p:sldId id="264" r:id="rId25"/>
    <p:sldId id="378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469-5D9C-46AB-8118-42B37C680A0B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EF797-91A9-4854-87A4-90A4F6A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76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898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198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72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37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54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07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436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66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0848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579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3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106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92112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37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085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9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83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273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5140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986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5EB62-3518-4E09-94E4-FA4D7AE6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395" y="568300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304398" y="47020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điền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thích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dấu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chấm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98" name="Picture 297">
            <a:extLst>
              <a:ext uri="{FF2B5EF4-FFF2-40B4-BE49-F238E27FC236}">
                <a16:creationId xmlns:a16="http://schemas.microsoft.com/office/drawing/2014/main" id="{D131955A-A0EF-42EA-B2C7-5130F81ED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550" y="3263866"/>
            <a:ext cx="5334000" cy="2203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533400" y="352288"/>
            <a:ext cx="11008361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AD3796-2207-49DA-BF53-E5746B74E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21" y="895350"/>
            <a:ext cx="10306604" cy="425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94B2587-90BD-4C02-BAC5-57997E2B22D8}"/>
              </a:ext>
            </a:extLst>
          </p:cNvPr>
          <p:cNvSpPr/>
          <p:nvPr/>
        </p:nvSpPr>
        <p:spPr>
          <a:xfrm>
            <a:off x="4638676" y="2305050"/>
            <a:ext cx="409574" cy="447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EB75171F-F826-47A3-99A4-8F1277B35BF2}"/>
              </a:ext>
            </a:extLst>
          </p:cNvPr>
          <p:cNvSpPr/>
          <p:nvPr/>
        </p:nvSpPr>
        <p:spPr>
          <a:xfrm>
            <a:off x="6477001" y="2295525"/>
            <a:ext cx="695324" cy="447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B8A0FC62-CBDB-4E32-89AD-76AD5A2D7DCF}"/>
              </a:ext>
            </a:extLst>
          </p:cNvPr>
          <p:cNvSpPr/>
          <p:nvPr/>
        </p:nvSpPr>
        <p:spPr>
          <a:xfrm>
            <a:off x="8467726" y="2333625"/>
            <a:ext cx="695324" cy="447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D3569EC2-1925-4725-AA35-F3C1D9ABCB99}"/>
              </a:ext>
            </a:extLst>
          </p:cNvPr>
          <p:cNvSpPr/>
          <p:nvPr/>
        </p:nvSpPr>
        <p:spPr>
          <a:xfrm>
            <a:off x="10372726" y="2276475"/>
            <a:ext cx="695324" cy="447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78CEB2EC-056D-4DF0-BB5C-D9D9571BB4D6}"/>
              </a:ext>
            </a:extLst>
          </p:cNvPr>
          <p:cNvSpPr/>
          <p:nvPr/>
        </p:nvSpPr>
        <p:spPr>
          <a:xfrm>
            <a:off x="4514849" y="3724275"/>
            <a:ext cx="695325" cy="504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CAADF876-F0C0-4D2C-90C9-43114AECA0FA}"/>
              </a:ext>
            </a:extLst>
          </p:cNvPr>
          <p:cNvSpPr/>
          <p:nvPr/>
        </p:nvSpPr>
        <p:spPr>
          <a:xfrm>
            <a:off x="6457950" y="3762375"/>
            <a:ext cx="561974" cy="4476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CF4F6A51-891E-45C6-AF02-F4A3EC2193DA}"/>
              </a:ext>
            </a:extLst>
          </p:cNvPr>
          <p:cNvSpPr/>
          <p:nvPr/>
        </p:nvSpPr>
        <p:spPr>
          <a:xfrm>
            <a:off x="8382000" y="3733800"/>
            <a:ext cx="723900" cy="4476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F4CB1D88-C7FA-4E85-98FC-C67CA2A6BD3A}"/>
              </a:ext>
            </a:extLst>
          </p:cNvPr>
          <p:cNvSpPr/>
          <p:nvPr/>
        </p:nvSpPr>
        <p:spPr>
          <a:xfrm>
            <a:off x="10429874" y="3743325"/>
            <a:ext cx="542925" cy="4476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0" grpId="0" animBg="1"/>
      <p:bldP spid="331" grpId="0" animBg="1"/>
      <p:bldP spid="333" grpId="0" animBg="1"/>
      <p:bldP spid="334" grpId="0" animBg="1"/>
      <p:bldP spid="335" grpId="0" animBg="1"/>
      <p:bldP spid="336" grpId="0" animBg="1"/>
      <p:bldP spid="3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304398" y="47020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Cách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giải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cứu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7A923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Rùa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lấy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thải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xung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phép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0E8B0DA-12FC-4F53-A14A-B3B6389AB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75" y="3752906"/>
            <a:ext cx="6434137" cy="13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533400" y="352288"/>
            <a:ext cx="11008361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95D3548-B4C9-410E-815F-A8BB49C18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52437"/>
            <a:ext cx="1695450" cy="809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CD9D4-751A-493D-A9EB-A96A2235CF17}"/>
              </a:ext>
            </a:extLst>
          </p:cNvPr>
          <p:cNvSpPr txBox="1"/>
          <p:nvPr/>
        </p:nvSpPr>
        <p:spPr>
          <a:xfrm>
            <a:off x="971550" y="166687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 x 4 + 8 =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57F9090F-D98E-4E0F-9473-C21FCF1F0FF9}"/>
              </a:ext>
            </a:extLst>
          </p:cNvPr>
          <p:cNvSpPr txBox="1"/>
          <p:nvPr/>
        </p:nvSpPr>
        <p:spPr>
          <a:xfrm>
            <a:off x="3209925" y="162877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 + 8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A410A77B-E354-4ED7-A05B-9E074BAE0F10}"/>
              </a:ext>
            </a:extLst>
          </p:cNvPr>
          <p:cNvSpPr txBox="1"/>
          <p:nvPr/>
        </p:nvSpPr>
        <p:spPr>
          <a:xfrm>
            <a:off x="2771775" y="225742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= 20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2B65C9BA-1A04-444E-AB2E-0FAF48C00548}"/>
              </a:ext>
            </a:extLst>
          </p:cNvPr>
          <p:cNvSpPr txBox="1"/>
          <p:nvPr/>
        </p:nvSpPr>
        <p:spPr>
          <a:xfrm>
            <a:off x="819150" y="452437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48 : 8 + 7 =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9EBE876F-AF90-46E5-8292-A6BBF4A1AAE1}"/>
              </a:ext>
            </a:extLst>
          </p:cNvPr>
          <p:cNvSpPr txBox="1"/>
          <p:nvPr/>
        </p:nvSpPr>
        <p:spPr>
          <a:xfrm>
            <a:off x="3200400" y="451485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 + 7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317FDC0-BE19-4731-AB64-77DB35D62435}"/>
              </a:ext>
            </a:extLst>
          </p:cNvPr>
          <p:cNvSpPr txBox="1"/>
          <p:nvPr/>
        </p:nvSpPr>
        <p:spPr>
          <a:xfrm>
            <a:off x="2790825" y="501015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4BCA27EF-B7E0-4E58-9222-83D8F0DCD158}"/>
              </a:ext>
            </a:extLst>
          </p:cNvPr>
          <p:cNvSpPr txBox="1"/>
          <p:nvPr/>
        </p:nvSpPr>
        <p:spPr>
          <a:xfrm>
            <a:off x="847725" y="312420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 x 10 – 14 =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45732FEA-7DDF-4CF4-BE04-C17A8983B24A}"/>
              </a:ext>
            </a:extLst>
          </p:cNvPr>
          <p:cNvSpPr txBox="1"/>
          <p:nvPr/>
        </p:nvSpPr>
        <p:spPr>
          <a:xfrm>
            <a:off x="3600450" y="310515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70 - 14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20982FDD-5D71-4934-924F-1DF4BD745150}"/>
              </a:ext>
            </a:extLst>
          </p:cNvPr>
          <p:cNvSpPr txBox="1"/>
          <p:nvPr/>
        </p:nvSpPr>
        <p:spPr>
          <a:xfrm>
            <a:off x="3162300" y="373380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56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03421A0E-AF7E-4612-BDB8-9B76D05E2230}"/>
              </a:ext>
            </a:extLst>
          </p:cNvPr>
          <p:cNvSpPr txBox="1"/>
          <p:nvPr/>
        </p:nvSpPr>
        <p:spPr>
          <a:xfrm>
            <a:off x="6534150" y="165735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72 : 9 – 6 =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9BA7FEA-0191-4773-888D-0EB8E068F182}"/>
              </a:ext>
            </a:extLst>
          </p:cNvPr>
          <p:cNvSpPr txBox="1"/>
          <p:nvPr/>
        </p:nvSpPr>
        <p:spPr>
          <a:xfrm>
            <a:off x="8915400" y="164782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8 - 6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45A392F1-2D87-4600-8DE5-CF82BFFD7EB6}"/>
              </a:ext>
            </a:extLst>
          </p:cNvPr>
          <p:cNvSpPr txBox="1"/>
          <p:nvPr/>
        </p:nvSpPr>
        <p:spPr>
          <a:xfrm>
            <a:off x="8505825" y="214312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5A8C66A8-E0B9-4B0B-90C4-C29A81D38CB9}"/>
              </a:ext>
            </a:extLst>
          </p:cNvPr>
          <p:cNvSpPr txBox="1"/>
          <p:nvPr/>
        </p:nvSpPr>
        <p:spPr>
          <a:xfrm>
            <a:off x="6391275" y="290512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 : 9 x 0 =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3B36C170-8EA6-46CC-BAB9-4EF7F56A0FED}"/>
              </a:ext>
            </a:extLst>
          </p:cNvPr>
          <p:cNvSpPr txBox="1"/>
          <p:nvPr/>
        </p:nvSpPr>
        <p:spPr>
          <a:xfrm>
            <a:off x="8496300" y="288607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 x 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C06A326E-28AC-4D3B-BA0D-44FADCD62E26}"/>
              </a:ext>
            </a:extLst>
          </p:cNvPr>
          <p:cNvSpPr txBox="1"/>
          <p:nvPr/>
        </p:nvSpPr>
        <p:spPr>
          <a:xfrm>
            <a:off x="8124825" y="339090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5DE9E89-4415-4E97-86BA-A457271D3D77}"/>
              </a:ext>
            </a:extLst>
          </p:cNvPr>
          <p:cNvSpPr txBox="1"/>
          <p:nvPr/>
        </p:nvSpPr>
        <p:spPr>
          <a:xfrm>
            <a:off x="6400800" y="440055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 : 6 + 37 =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ED0535A-2D3D-4927-AA83-AB0C499D75C9}"/>
              </a:ext>
            </a:extLst>
          </p:cNvPr>
          <p:cNvSpPr txBox="1"/>
          <p:nvPr/>
        </p:nvSpPr>
        <p:spPr>
          <a:xfrm>
            <a:off x="8886825" y="434340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 + 37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62D817F-164A-49DA-AA42-D39892E28642}"/>
              </a:ext>
            </a:extLst>
          </p:cNvPr>
          <p:cNvSpPr txBox="1"/>
          <p:nvPr/>
        </p:nvSpPr>
        <p:spPr>
          <a:xfrm>
            <a:off x="8420100" y="5000625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37</a:t>
            </a:r>
          </a:p>
        </p:txBody>
      </p:sp>
    </p:spTree>
    <p:extLst>
      <p:ext uri="{BB962C8B-B14F-4D97-AF65-F5344CB8AC3E}">
        <p14:creationId xmlns:p14="http://schemas.microsoft.com/office/powerpoint/2010/main" val="2228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86A62-3BE9-48AE-A6C2-1B503288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56" y="927208"/>
            <a:ext cx="7047587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2809875" y="1771117"/>
            <a:ext cx="85532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tìm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phép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chia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sửa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lại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cho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đúng</a:t>
            </a:r>
            <a:endParaRPr lang="en-US" sz="3733" b="1" kern="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F8ADE61-C76D-41F6-810A-69F29C822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699" y="3291310"/>
            <a:ext cx="7172325" cy="12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82EB0-DA4C-4133-95A0-7475467E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695325"/>
            <a:ext cx="83439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47DA8-A84F-4179-A82D-D43193BA6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7" y="1762125"/>
            <a:ext cx="9629775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B27DF-13E1-47D5-9933-901BF9E93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229" y="1881334"/>
            <a:ext cx="690954" cy="7761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C663C8-8B69-4AC1-A5D2-AA6CD7BAE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029" y="2633809"/>
            <a:ext cx="690954" cy="7761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400CC9-D07B-4BFD-A8FE-F752C344A1C0}"/>
              </a:ext>
            </a:extLst>
          </p:cNvPr>
          <p:cNvSpPr/>
          <p:nvPr/>
        </p:nvSpPr>
        <p:spPr>
          <a:xfrm>
            <a:off x="857249" y="3590925"/>
            <a:ext cx="1590675" cy="5810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Sửa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lại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D4730-3ACD-4FBD-9EF6-3850693C6F1C}"/>
              </a:ext>
            </a:extLst>
          </p:cNvPr>
          <p:cNvSpPr txBox="1"/>
          <p:nvPr/>
        </p:nvSpPr>
        <p:spPr>
          <a:xfrm>
            <a:off x="1181100" y="454342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32 : 6 = 5 (dư 2)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B60638-1F4C-4B93-B1C1-096BADC1F7B1}"/>
              </a:ext>
            </a:extLst>
          </p:cNvPr>
          <p:cNvSpPr txBox="1"/>
          <p:nvPr/>
        </p:nvSpPr>
        <p:spPr>
          <a:xfrm>
            <a:off x="7153275" y="440055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9 : 8 = 1 (dư 1)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6" name="Hình ảnh 6">
            <a:extLst>
              <a:ext uri="{FF2B5EF4-FFF2-40B4-BE49-F238E27FC236}">
                <a16:creationId xmlns:a16="http://schemas.microsoft.com/office/drawing/2014/main" id="{4FB2A83B-1B38-4C52-A013-C8F7E6F0C6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933" t="42417" r="33588" b="30491"/>
          <a:stretch/>
        </p:blipFill>
        <p:spPr>
          <a:xfrm flipH="1">
            <a:off x="683171" y="5163854"/>
            <a:ext cx="1593304" cy="169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178" y="500625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D6AB60-E009-4526-BB0B-3EF226461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8" y="1908425"/>
            <a:ext cx="7248772" cy="27434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Cách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chăm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7A923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sóc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7A923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2809875" y="1771117"/>
            <a:ext cx="85532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Băng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bó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vết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thương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ở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chân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Rùa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đặt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dấu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ngoặc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biểu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thức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67266" y="2999107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39FEEC8-8EB6-4968-BF90-1F497BE46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3229319"/>
            <a:ext cx="8548687" cy="17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-723309" y="462788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72939A7-EE24-4835-B186-0317282A8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738052"/>
            <a:ext cx="10125075" cy="840513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36825AF-3794-46EC-A4D2-F6C0DFBCD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2257768"/>
            <a:ext cx="10165063" cy="2066581"/>
          </a:xfrm>
          <a:prstGeom prst="rect">
            <a:avLst/>
          </a:prstGeom>
        </p:spPr>
      </p:pic>
      <p:sp>
        <p:nvSpPr>
          <p:cNvPr id="9" name="Left Bracket 8">
            <a:extLst>
              <a:ext uri="{FF2B5EF4-FFF2-40B4-BE49-F238E27FC236}">
                <a16:creationId xmlns:a16="http://schemas.microsoft.com/office/drawing/2014/main" id="{E8601DE0-A8C3-4125-84D1-EAC36FB38373}"/>
              </a:ext>
            </a:extLst>
          </p:cNvPr>
          <p:cNvSpPr/>
          <p:nvPr/>
        </p:nvSpPr>
        <p:spPr>
          <a:xfrm>
            <a:off x="1428750" y="2495550"/>
            <a:ext cx="295275" cy="63817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Left Bracket 293">
            <a:extLst>
              <a:ext uri="{FF2B5EF4-FFF2-40B4-BE49-F238E27FC236}">
                <a16:creationId xmlns:a16="http://schemas.microsoft.com/office/drawing/2014/main" id="{3FE30131-69F6-44C1-A134-8177956F75A6}"/>
              </a:ext>
            </a:extLst>
          </p:cNvPr>
          <p:cNvSpPr/>
          <p:nvPr/>
        </p:nvSpPr>
        <p:spPr>
          <a:xfrm flipH="1">
            <a:off x="2228849" y="2524125"/>
            <a:ext cx="314325" cy="61912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Left Bracket 294">
            <a:extLst>
              <a:ext uri="{FF2B5EF4-FFF2-40B4-BE49-F238E27FC236}">
                <a16:creationId xmlns:a16="http://schemas.microsoft.com/office/drawing/2014/main" id="{4416F32D-AC96-4859-AC5B-A4E6DFB1C0B5}"/>
              </a:ext>
            </a:extLst>
          </p:cNvPr>
          <p:cNvSpPr/>
          <p:nvPr/>
        </p:nvSpPr>
        <p:spPr>
          <a:xfrm>
            <a:off x="1524000" y="3476625"/>
            <a:ext cx="295275" cy="63817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Left Bracket 295">
            <a:extLst>
              <a:ext uri="{FF2B5EF4-FFF2-40B4-BE49-F238E27FC236}">
                <a16:creationId xmlns:a16="http://schemas.microsoft.com/office/drawing/2014/main" id="{16F2C49E-CDF6-459A-96D5-0CF27E640DCF}"/>
              </a:ext>
            </a:extLst>
          </p:cNvPr>
          <p:cNvSpPr/>
          <p:nvPr/>
        </p:nvSpPr>
        <p:spPr>
          <a:xfrm flipH="1">
            <a:off x="2676524" y="3476625"/>
            <a:ext cx="314325" cy="61912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Left Bracket 296">
            <a:extLst>
              <a:ext uri="{FF2B5EF4-FFF2-40B4-BE49-F238E27FC236}">
                <a16:creationId xmlns:a16="http://schemas.microsoft.com/office/drawing/2014/main" id="{90DDAB13-5C9B-45E3-B624-B372EE5A85E7}"/>
              </a:ext>
            </a:extLst>
          </p:cNvPr>
          <p:cNvSpPr/>
          <p:nvPr/>
        </p:nvSpPr>
        <p:spPr>
          <a:xfrm>
            <a:off x="9048750" y="2514600"/>
            <a:ext cx="295275" cy="63817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Left Bracket 298">
            <a:extLst>
              <a:ext uri="{FF2B5EF4-FFF2-40B4-BE49-F238E27FC236}">
                <a16:creationId xmlns:a16="http://schemas.microsoft.com/office/drawing/2014/main" id="{BF24592C-37CA-454E-ABBE-253882716C1E}"/>
              </a:ext>
            </a:extLst>
          </p:cNvPr>
          <p:cNvSpPr/>
          <p:nvPr/>
        </p:nvSpPr>
        <p:spPr>
          <a:xfrm flipH="1">
            <a:off x="9763124" y="2533650"/>
            <a:ext cx="314325" cy="61912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Left Bracket 300">
            <a:extLst>
              <a:ext uri="{FF2B5EF4-FFF2-40B4-BE49-F238E27FC236}">
                <a16:creationId xmlns:a16="http://schemas.microsoft.com/office/drawing/2014/main" id="{A88CCA42-9CF7-45C2-8EFE-E78E87B406F3}"/>
              </a:ext>
            </a:extLst>
          </p:cNvPr>
          <p:cNvSpPr/>
          <p:nvPr/>
        </p:nvSpPr>
        <p:spPr>
          <a:xfrm>
            <a:off x="9086850" y="3457575"/>
            <a:ext cx="295275" cy="63817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Left Bracket 301">
            <a:extLst>
              <a:ext uri="{FF2B5EF4-FFF2-40B4-BE49-F238E27FC236}">
                <a16:creationId xmlns:a16="http://schemas.microsoft.com/office/drawing/2014/main" id="{199C8570-8B55-4FD1-BEE0-9083AE4881B6}"/>
              </a:ext>
            </a:extLst>
          </p:cNvPr>
          <p:cNvSpPr/>
          <p:nvPr/>
        </p:nvSpPr>
        <p:spPr>
          <a:xfrm flipH="1">
            <a:off x="9801224" y="3476625"/>
            <a:ext cx="314325" cy="619125"/>
          </a:xfrm>
          <a:prstGeom prst="leftBracket">
            <a:avLst>
              <a:gd name="adj" fmla="val 76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4" grpId="0" animBg="1"/>
      <p:bldP spid="295" grpId="0" animBg="1"/>
      <p:bldP spid="296" grpId="0" animBg="1"/>
      <p:bldP spid="297" grpId="0" animBg="1"/>
      <p:bldP spid="299" grpId="0" animBg="1"/>
      <p:bldP spid="301" grpId="0" animBg="1"/>
      <p:bldP spid="3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706450" y="444608"/>
            <a:ext cx="5989076" cy="4993968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1157705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Ngày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mai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620325" y="3555325"/>
            <a:ext cx="3141827" cy="2020556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>
            <a:off x="7967093" y="1166907"/>
            <a:ext cx="3173905" cy="2065834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36106"/>
                <a:gd name="adj2" fmla="val 78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527588" y="1308578"/>
              <a:ext cx="15392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Okee</a:t>
              </a:r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C046591-3458-C66B-C4EE-FA238EED65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337" t="30863" r="8333" b="41322"/>
          <a:stretch/>
        </p:blipFill>
        <p:spPr>
          <a:xfrm>
            <a:off x="1251782" y="2844660"/>
            <a:ext cx="4375983" cy="4132592"/>
          </a:xfrm>
          <a:prstGeom prst="ellipse">
            <a:avLst/>
          </a:prstGeom>
        </p:spPr>
      </p:pic>
      <p:grpSp>
        <p:nvGrpSpPr>
          <p:cNvPr id="292" name="Nhóm 289">
            <a:extLst>
              <a:ext uri="{FF2B5EF4-FFF2-40B4-BE49-F238E27FC236}">
                <a16:creationId xmlns:a16="http://schemas.microsoft.com/office/drawing/2014/main" id="{36ECD79B-EE04-46AD-BCF8-F1063B34BC72}"/>
              </a:ext>
            </a:extLst>
          </p:cNvPr>
          <p:cNvGrpSpPr/>
          <p:nvPr/>
        </p:nvGrpSpPr>
        <p:grpSpPr>
          <a:xfrm>
            <a:off x="2011778" y="190611"/>
            <a:ext cx="6578897" cy="2263287"/>
            <a:chOff x="895844" y="1074078"/>
            <a:chExt cx="4044139" cy="1827162"/>
          </a:xfrm>
        </p:grpSpPr>
        <p:sp>
          <p:nvSpPr>
            <p:cNvPr id="295" name="Bong bóng Ý nghĩ: Hình đám mây 1">
              <a:extLst>
                <a:ext uri="{FF2B5EF4-FFF2-40B4-BE49-F238E27FC236}">
                  <a16:creationId xmlns:a16="http://schemas.microsoft.com/office/drawing/2014/main" id="{0753DADD-C05B-45C4-8789-3F7E52661C5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-35932"/>
                <a:gd name="adj2" fmla="val 9821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296" name="Hộp Văn bản 293">
              <a:extLst>
                <a:ext uri="{FF2B5EF4-FFF2-40B4-BE49-F238E27FC236}">
                  <a16:creationId xmlns:a16="http://schemas.microsoft.com/office/drawing/2014/main" id="{17D158CD-5037-489E-8087-950BF26E1578}"/>
                </a:ext>
              </a:extLst>
            </p:cNvPr>
            <p:cNvSpPr txBox="1"/>
            <p:nvPr/>
          </p:nvSpPr>
          <p:spPr>
            <a:xfrm>
              <a:off x="895844" y="1074078"/>
              <a:ext cx="4044139" cy="1712255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Vậy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hoàn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thành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bài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tập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3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trở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1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393700" y="306426"/>
            <a:ext cx="11624128" cy="616847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44E98-FB1C-49C4-8108-4F4CCB35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423862"/>
            <a:ext cx="1319213" cy="734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6C34E-A5F8-417E-9C00-A6616718B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7" y="1109662"/>
            <a:ext cx="9630096" cy="48625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93D0EC-C5E1-475E-8B00-47DA6DA9E421}"/>
              </a:ext>
            </a:extLst>
          </p:cNvPr>
          <p:cNvSpPr/>
          <p:nvPr/>
        </p:nvSpPr>
        <p:spPr>
          <a:xfrm>
            <a:off x="8010525" y="2295525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0354306-6B8C-4708-9D98-E6F600FA23F6}"/>
              </a:ext>
            </a:extLst>
          </p:cNvPr>
          <p:cNvSpPr/>
          <p:nvPr/>
        </p:nvSpPr>
        <p:spPr>
          <a:xfrm>
            <a:off x="8067675" y="3200400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3226F2-F14A-4DD9-AF93-B2E0C8C60459}"/>
              </a:ext>
            </a:extLst>
          </p:cNvPr>
          <p:cNvSpPr/>
          <p:nvPr/>
        </p:nvSpPr>
        <p:spPr>
          <a:xfrm>
            <a:off x="8124825" y="4143375"/>
            <a:ext cx="704850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4D1434-9595-43B9-A4A5-FADEDC731FA6}"/>
              </a:ext>
            </a:extLst>
          </p:cNvPr>
          <p:cNvSpPr/>
          <p:nvPr/>
        </p:nvSpPr>
        <p:spPr>
          <a:xfrm>
            <a:off x="8115300" y="5124450"/>
            <a:ext cx="704850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EA1C44E-BA38-464D-8E16-30BF56B54086}"/>
              </a:ext>
            </a:extLst>
          </p:cNvPr>
          <p:cNvSpPr/>
          <p:nvPr/>
        </p:nvSpPr>
        <p:spPr>
          <a:xfrm>
            <a:off x="9258300" y="2305050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E184E8-EF22-4C10-8CA3-FEE0DC799C58}"/>
              </a:ext>
            </a:extLst>
          </p:cNvPr>
          <p:cNvSpPr/>
          <p:nvPr/>
        </p:nvSpPr>
        <p:spPr>
          <a:xfrm>
            <a:off x="9210675" y="3228975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08D2B3-443B-4477-BE4A-D7101C79DC14}"/>
              </a:ext>
            </a:extLst>
          </p:cNvPr>
          <p:cNvSpPr/>
          <p:nvPr/>
        </p:nvSpPr>
        <p:spPr>
          <a:xfrm>
            <a:off x="9201150" y="4143375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4588D17-9E27-492C-B41E-9F8D65F2DB6B}"/>
              </a:ext>
            </a:extLst>
          </p:cNvPr>
          <p:cNvSpPr/>
          <p:nvPr/>
        </p:nvSpPr>
        <p:spPr>
          <a:xfrm>
            <a:off x="9258300" y="5076825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BDF7EA-6E1F-47C9-85DB-60DA624B44F6}"/>
              </a:ext>
            </a:extLst>
          </p:cNvPr>
          <p:cNvSpPr/>
          <p:nvPr/>
        </p:nvSpPr>
        <p:spPr>
          <a:xfrm>
            <a:off x="10382250" y="2266950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6AC77F-33E4-48E3-9911-B69FA31CACA2}"/>
              </a:ext>
            </a:extLst>
          </p:cNvPr>
          <p:cNvSpPr/>
          <p:nvPr/>
        </p:nvSpPr>
        <p:spPr>
          <a:xfrm>
            <a:off x="10391775" y="3248025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8A6C273-1DF3-48BF-8174-3CA6BA9667CA}"/>
              </a:ext>
            </a:extLst>
          </p:cNvPr>
          <p:cNvSpPr/>
          <p:nvPr/>
        </p:nvSpPr>
        <p:spPr>
          <a:xfrm>
            <a:off x="10315575" y="4133850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601A377-9CBB-4ED3-8A95-272A23BBACA8}"/>
              </a:ext>
            </a:extLst>
          </p:cNvPr>
          <p:cNvSpPr/>
          <p:nvPr/>
        </p:nvSpPr>
        <p:spPr>
          <a:xfrm>
            <a:off x="10296525" y="5029200"/>
            <a:ext cx="828675" cy="61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9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CF4DD-608F-46AC-ABBF-E663DBB95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21" y="1213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3C1C51-8359-452A-8CBF-AFE130F33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12" y="1227210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399657" y="134559"/>
            <a:ext cx="5748728" cy="3360569"/>
            <a:chOff x="749842" y="-646754"/>
            <a:chExt cx="4997142" cy="2942727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749842" y="-646754"/>
              <a:ext cx="4997142" cy="2942727"/>
              <a:chOff x="4220" y="1759"/>
              <a:chExt cx="1190" cy="100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9"/>
                <a:ext cx="1059" cy="100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29658" y="-491031"/>
              <a:ext cx="3604335" cy="2069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đếm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tròn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từ 100 đến 1000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A7FBAEA8-DE0E-B970-D570-9492316E53EC}"/>
              </a:ext>
            </a:extLst>
          </p:cNvPr>
          <p:cNvGrpSpPr/>
          <p:nvPr/>
        </p:nvGrpSpPr>
        <p:grpSpPr>
          <a:xfrm>
            <a:off x="7287392" y="-83698"/>
            <a:ext cx="4867865" cy="4272041"/>
            <a:chOff x="5290287" y="-74270"/>
            <a:chExt cx="3650899" cy="3204031"/>
          </a:xfrm>
        </p:grpSpPr>
        <p:pic>
          <p:nvPicPr>
            <p:cNvPr id="20" name="Hình ảnh 19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9EE9007C-30E7-347F-6CAE-DEE95CC3C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C9D0663D-C310-1F57-2869-26B5990E1AF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B047D3DD-387A-CEDE-13CA-2FCAB8A1305C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09005A4E-71F6-4632-D4F4-FE546F38F7BC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C97B0739-00E5-3513-C35B-B364A3CC5FF2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84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53494" y="140132"/>
              <a:ext cx="3972348" cy="761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bảng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nhân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8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bảng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nhân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9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640FA-F5F2-4C93-85C2-86703B9EB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136" y="2440439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432</Words>
  <Application>Microsoft Office PowerPoint</Application>
  <PresentationFormat>Widescreen</PresentationFormat>
  <Paragraphs>82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Oi</vt:lpstr>
      <vt:lpstr>Public Sans</vt:lpstr>
      <vt:lpstr>Quicksand</vt:lpstr>
      <vt:lpstr>Satisfy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24</cp:revision>
  <dcterms:created xsi:type="dcterms:W3CDTF">2022-12-18T01:13:30Z</dcterms:created>
  <dcterms:modified xsi:type="dcterms:W3CDTF">2022-12-25T13:22:37Z</dcterms:modified>
</cp:coreProperties>
</file>