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0" r:id="rId5"/>
    <p:sldId id="271" r:id="rId6"/>
    <p:sldId id="272" r:id="rId7"/>
    <p:sldId id="284" r:id="rId8"/>
    <p:sldId id="273" r:id="rId9"/>
    <p:sldId id="274" r:id="rId10"/>
    <p:sldId id="275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4888-FE7C-4532-90E2-30DCE3B10A8E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F7BE-8895-4D78-A78C-4C55EE7F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4888-FE7C-4532-90E2-30DCE3B10A8E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F7BE-8895-4D78-A78C-4C55EE7F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1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4888-FE7C-4532-90E2-30DCE3B10A8E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F7BE-8895-4D78-A78C-4C55EE7F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6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024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4888-FE7C-4532-90E2-30DCE3B10A8E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F7BE-8895-4D78-A78C-4C55EE7F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7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4888-FE7C-4532-90E2-30DCE3B10A8E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F7BE-8895-4D78-A78C-4C55EE7F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2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4888-FE7C-4532-90E2-30DCE3B10A8E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F7BE-8895-4D78-A78C-4C55EE7F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3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4888-FE7C-4532-90E2-30DCE3B10A8E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F7BE-8895-4D78-A78C-4C55EE7F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4888-FE7C-4532-90E2-30DCE3B10A8E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F7BE-8895-4D78-A78C-4C55EE7F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7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4888-FE7C-4532-90E2-30DCE3B10A8E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F7BE-8895-4D78-A78C-4C55EE7F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6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4888-FE7C-4532-90E2-30DCE3B10A8E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F7BE-8895-4D78-A78C-4C55EE7F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4888-FE7C-4532-90E2-30DCE3B10A8E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F7BE-8895-4D78-A78C-4C55EE7F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2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F4888-FE7C-4532-90E2-30DCE3B10A8E}" type="datetimeFigureOut">
              <a:rPr lang="en-US" smtClean="0"/>
              <a:t>01/03/2021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F7BE-8895-4D78-A78C-4C55EE7FD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8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575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-29028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4177" y="783777"/>
            <a:ext cx="691086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Nguời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đáng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cậy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phạt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148" y="2078041"/>
            <a:ext cx="7691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5050"/>
                </a:solidFill>
              </a:rPr>
              <a:t>Đồng tình, vì người nói thật </a:t>
            </a:r>
            <a:r>
              <a:rPr lang="vi-VN" sz="2400" dirty="0" smtClean="0">
                <a:solidFill>
                  <a:srgbClr val="FF5050"/>
                </a:solidFill>
              </a:rPr>
              <a:t>sẽ</a:t>
            </a:r>
            <a:r>
              <a:rPr lang="en-US" sz="2400" dirty="0" smtClean="0">
                <a:solidFill>
                  <a:srgbClr val="FF5050"/>
                </a:solidFill>
              </a:rPr>
              <a:t> </a:t>
            </a:r>
            <a:r>
              <a:rPr lang="vi-VN" sz="2400" dirty="0" smtClean="0">
                <a:solidFill>
                  <a:srgbClr val="FF5050"/>
                </a:solidFill>
              </a:rPr>
              <a:t>không </a:t>
            </a:r>
            <a:r>
              <a:rPr lang="vi-VN" sz="2400" dirty="0">
                <a:solidFill>
                  <a:srgbClr val="FF5050"/>
                </a:solidFill>
              </a:rPr>
              <a:t>trêu đùa, làm hại người khác bởi những lời nói không </a:t>
            </a:r>
            <a:r>
              <a:rPr lang="vi-VN" sz="2400" dirty="0" smtClean="0">
                <a:solidFill>
                  <a:srgbClr val="FF5050"/>
                </a:solidFill>
              </a:rPr>
              <a:t>đúng</a:t>
            </a:r>
            <a:r>
              <a:rPr lang="en-US" sz="2400" dirty="0" smtClean="0">
                <a:solidFill>
                  <a:srgbClr val="FF5050"/>
                </a:solidFill>
              </a:rPr>
              <a:t>.</a:t>
            </a:r>
            <a:endParaRPr lang="vi-VN" sz="2400" dirty="0">
              <a:solidFill>
                <a:srgbClr val="FF5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634" y="3462706"/>
            <a:ext cx="8068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5050"/>
                </a:solidFill>
              </a:rPr>
              <a:t>Không đồng tình, vì nói dối có thể sẽ </a:t>
            </a:r>
            <a:r>
              <a:rPr lang="vi-VN" sz="2400" dirty="0" smtClean="0">
                <a:solidFill>
                  <a:srgbClr val="FF5050"/>
                </a:solidFill>
              </a:rPr>
              <a:t>tránh</a:t>
            </a:r>
            <a:r>
              <a:rPr lang="en-US" sz="2400" dirty="0" smtClean="0">
                <a:solidFill>
                  <a:srgbClr val="FF5050"/>
                </a:solidFill>
              </a:rPr>
              <a:t> </a:t>
            </a:r>
            <a:r>
              <a:rPr lang="vi-VN" sz="2400" dirty="0">
                <a:solidFill>
                  <a:srgbClr val="FF5050"/>
                </a:solidFill>
              </a:rPr>
              <a:t>bị phạt nhưng khi đã bị phát hiện thì người nói </a:t>
            </a:r>
            <a:r>
              <a:rPr lang="vi-VN" sz="2400" dirty="0" smtClean="0">
                <a:solidFill>
                  <a:srgbClr val="FF5050"/>
                </a:solidFill>
              </a:rPr>
              <a:t>d</a:t>
            </a:r>
            <a:r>
              <a:rPr lang="en-US" sz="2400" dirty="0" smtClean="0">
                <a:solidFill>
                  <a:srgbClr val="FF5050"/>
                </a:solidFill>
              </a:rPr>
              <a:t>ố</a:t>
            </a:r>
            <a:r>
              <a:rPr lang="vi-VN" sz="2400" dirty="0" smtClean="0">
                <a:solidFill>
                  <a:srgbClr val="FF5050"/>
                </a:solidFill>
              </a:rPr>
              <a:t>i </a:t>
            </a:r>
            <a:r>
              <a:rPr lang="vi-VN" sz="2400" dirty="0">
                <a:solidFill>
                  <a:srgbClr val="FF5050"/>
                </a:solidFill>
              </a:rPr>
              <a:t>sẽ bị mất niềm tin ở người khác, </a:t>
            </a:r>
            <a:r>
              <a:rPr lang="vi-VN" sz="2400" dirty="0" smtClean="0">
                <a:solidFill>
                  <a:srgbClr val="FF5050"/>
                </a:solidFill>
              </a:rPr>
              <a:t>khiến</a:t>
            </a:r>
            <a:r>
              <a:rPr lang="en-US" sz="2400" dirty="0" smtClean="0">
                <a:solidFill>
                  <a:srgbClr val="FF5050"/>
                </a:solidFill>
              </a:rPr>
              <a:t> </a:t>
            </a:r>
            <a:r>
              <a:rPr lang="vi-VN" sz="2400" dirty="0" smtClean="0">
                <a:solidFill>
                  <a:srgbClr val="FF5050"/>
                </a:solidFill>
              </a:rPr>
              <a:t>người </a:t>
            </a:r>
            <a:r>
              <a:rPr lang="vi-VN" sz="2400" dirty="0">
                <a:solidFill>
                  <a:srgbClr val="FF5050"/>
                </a:solidFill>
              </a:rPr>
              <a:t>khác ngần ngại giúp đỡ, sẻ </a:t>
            </a:r>
            <a:r>
              <a:rPr lang="vi-VN" sz="2400" dirty="0" smtClean="0">
                <a:solidFill>
                  <a:srgbClr val="FF5050"/>
                </a:solidFill>
              </a:rPr>
              <a:t>chia</a:t>
            </a:r>
            <a:r>
              <a:rPr lang="en-US" sz="2400" dirty="0" smtClean="0">
                <a:solidFill>
                  <a:srgbClr val="FF5050"/>
                </a:solidFill>
              </a:rPr>
              <a:t>.</a:t>
            </a:r>
            <a:endParaRPr lang="vi-VN" sz="2400" dirty="0">
              <a:solidFill>
                <a:srgbClr val="FF5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122" y="5465980"/>
            <a:ext cx="768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5050"/>
                </a:solidFill>
              </a:rPr>
              <a:t>Đồng tình, vì nói dối đố </a:t>
            </a:r>
            <a:r>
              <a:rPr lang="vi-VN" sz="2400" dirty="0" smtClean="0">
                <a:solidFill>
                  <a:srgbClr val="FF5050"/>
                </a:solidFill>
              </a:rPr>
              <a:t>lỗi</a:t>
            </a:r>
            <a:r>
              <a:rPr lang="en-US" sz="2400" dirty="0" smtClean="0">
                <a:solidFill>
                  <a:srgbClr val="FF5050"/>
                </a:solidFill>
              </a:rPr>
              <a:t> </a:t>
            </a:r>
            <a:r>
              <a:rPr lang="vi-VN" sz="2400" dirty="0" smtClean="0">
                <a:solidFill>
                  <a:srgbClr val="FF5050"/>
                </a:solidFill>
              </a:rPr>
              <a:t>cho </a:t>
            </a:r>
            <a:r>
              <a:rPr lang="vi-VN" sz="2400" dirty="0">
                <a:solidFill>
                  <a:srgbClr val="FF5050"/>
                </a:solidFill>
              </a:rPr>
              <a:t>người khác là việc làm không tốt, thể hiện sự thiếu dũng cảm, hay hèn nhát</a:t>
            </a:r>
          </a:p>
        </p:txBody>
      </p:sp>
    </p:spTree>
    <p:extLst>
      <p:ext uri="{BB962C8B-B14F-4D97-AF65-F5344CB8AC3E}">
        <p14:creationId xmlns:p14="http://schemas.microsoft.com/office/powerpoint/2010/main" val="27346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5" y="4657552"/>
            <a:ext cx="1833705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70" y="189514"/>
            <a:ext cx="8540137" cy="446804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793554" y="1253217"/>
              <a:ext cx="5817087" cy="767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luôn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ăn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nói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thật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thà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mến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tin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yêu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0"/>
            <a:ext cx="91440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5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7" y="-19516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659678"/>
              <a:ext cx="6371771" cy="89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THẬT THÀ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308236" y="2577313"/>
            <a:ext cx="1465943" cy="992778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10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2016" y="2759768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thật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57" y="3570090"/>
            <a:ext cx="3584448" cy="25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90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78159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68595"/>
            <a:ext cx="2331160" cy="7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633" y="781598"/>
            <a:ext cx="489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087" y="1357213"/>
            <a:ext cx="32928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3" y="2664822"/>
            <a:ext cx="3841231" cy="413327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49" y="1207626"/>
            <a:ext cx="4491881" cy="276423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49" y="4018019"/>
            <a:ext cx="4424881" cy="2844991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0298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78159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68595"/>
            <a:ext cx="2331160" cy="7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13" y="1044430"/>
            <a:ext cx="3841231" cy="384978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7824" y="5316843"/>
            <a:ext cx="8509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Việc bạn nam nhận lồi làm vỡ lọ hoa </a:t>
            </a:r>
            <a:r>
              <a:rPr lang="vi-VN" sz="2800" dirty="0" smtClean="0">
                <a:solidFill>
                  <a:srgbClr val="008000"/>
                </a:solidFill>
              </a:rPr>
              <a:t>cho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thấy </a:t>
            </a:r>
            <a:r>
              <a:rPr lang="vi-VN" sz="2800" dirty="0">
                <a:solidFill>
                  <a:srgbClr val="008000"/>
                </a:solidFill>
              </a:rPr>
              <a:t>bạn nam là người nói </a:t>
            </a:r>
            <a:r>
              <a:rPr lang="vi-VN" sz="2800" dirty="0" smtClean="0">
                <a:solidFill>
                  <a:srgbClr val="008000"/>
                </a:solidFill>
              </a:rPr>
              <a:t>thật.</a:t>
            </a:r>
            <a:endParaRPr lang="en-US" sz="28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78159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68595"/>
            <a:ext cx="2331160" cy="7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254" y="4533087"/>
            <a:ext cx="8916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Việc bạn nam đi học muộn là chưa </a:t>
            </a:r>
            <a:r>
              <a:rPr lang="vi-VN" sz="2800" dirty="0" smtClean="0">
                <a:solidFill>
                  <a:srgbClr val="008000"/>
                </a:solidFill>
              </a:rPr>
              <a:t>thựchiện </a:t>
            </a:r>
            <a:r>
              <a:rPr lang="vi-VN" sz="2800" dirty="0">
                <a:solidFill>
                  <a:srgbClr val="008000"/>
                </a:solidFill>
              </a:rPr>
              <a:t>đúng Nội quy trường, lớp. Tuy nhiên, bạn nam đã nói thật lí do đi học muộn.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41" y="1207624"/>
            <a:ext cx="4949372" cy="3045767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442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78159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68595"/>
            <a:ext cx="2331160" cy="7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2338" y="4463420"/>
            <a:ext cx="86839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008000"/>
                </a:solidFill>
              </a:rPr>
              <a:t>Bạn </a:t>
            </a:r>
            <a:r>
              <a:rPr lang="vi-VN" sz="2800" dirty="0">
                <a:solidFill>
                  <a:srgbClr val="008000"/>
                </a:solidFill>
              </a:rPr>
              <a:t>nữ đã nói dối khi mẹ hỏi vì sao chưa sắp xếp sách vở. Sự thật là do bạn mải xem </a:t>
            </a:r>
            <a:r>
              <a:rPr lang="vi-VN" sz="2800" dirty="0" smtClean="0">
                <a:solidFill>
                  <a:srgbClr val="008000"/>
                </a:solidFill>
              </a:rPr>
              <a:t>tivi </a:t>
            </a:r>
            <a:r>
              <a:rPr lang="vi-VN" sz="2800" dirty="0">
                <a:solidFill>
                  <a:srgbClr val="008000"/>
                </a:solidFill>
              </a:rPr>
              <a:t>chứ không phải do mệt.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42" y="1212490"/>
            <a:ext cx="4696879" cy="301987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9577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2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5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5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8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8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4" y="2014175"/>
            <a:ext cx="6175375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3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06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7373" y="1062445"/>
            <a:ext cx="78838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Nguời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đáng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cậy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1686" y="46926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Đồng tình, vì người nói thật sẽ</a:t>
            </a:r>
          </a:p>
          <a:p>
            <a:r>
              <a:rPr lang="vi-VN" dirty="0"/>
              <a:t>không trêu đùa, làm hại người khác bởi những lời nói không đúng</a:t>
            </a:r>
          </a:p>
        </p:txBody>
      </p:sp>
    </p:spTree>
    <p:extLst>
      <p:ext uri="{BB962C8B-B14F-4D97-AF65-F5344CB8AC3E}">
        <p14:creationId xmlns:p14="http://schemas.microsoft.com/office/powerpoint/2010/main" val="40789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275</Words>
  <Application>Microsoft Office PowerPoint</Application>
  <PresentationFormat>On-screen Show (4:3)</PresentationFormat>
  <Paragraphs>32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2021-03-01T03:01:41Z</dcterms:created>
  <dcterms:modified xsi:type="dcterms:W3CDTF">2021-03-01T03:05:59Z</dcterms:modified>
</cp:coreProperties>
</file>