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7.wav" ContentType="audio/x-wav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73" r:id="rId4"/>
    <p:sldId id="417" r:id="rId5"/>
    <p:sldId id="427" r:id="rId6"/>
    <p:sldId id="428" r:id="rId7"/>
    <p:sldId id="429" r:id="rId8"/>
    <p:sldId id="436" r:id="rId9"/>
    <p:sldId id="430" r:id="rId10"/>
    <p:sldId id="431" r:id="rId11"/>
    <p:sldId id="432" r:id="rId12"/>
    <p:sldId id="424" r:id="rId13"/>
    <p:sldId id="433" r:id="rId14"/>
    <p:sldId id="434" r:id="rId15"/>
    <p:sldId id="435" r:id="rId16"/>
    <p:sldId id="350" r:id="rId17"/>
  </p:sldIdLst>
  <p:sldSz cx="9144000" cy="5715000" type="screen16x10"/>
  <p:notesSz cx="6858000" cy="9144000"/>
  <p:embeddedFontLst>
    <p:embeddedFont>
      <p:font typeface="Arial Black" pitchFamily="34" charset="0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宋体" charset="-122"/>
      <p:regular r:id="rId30"/>
    </p:embeddedFont>
    <p:embeddedFont>
      <p:font typeface=".VnArial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6600"/>
    <a:srgbClr val="FF33CC"/>
    <a:srgbClr val="00CCFF"/>
    <a:srgbClr val="CC99FF"/>
    <a:srgbClr val="99CC00"/>
    <a:srgbClr val="CCFF66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19.xml"/><Relationship Id="rId21" Type="http://schemas.openxmlformats.org/officeDocument/2006/relationships/image" Target="../media/image11.gif"/><Relationship Id="rId7" Type="http://schemas.openxmlformats.org/officeDocument/2006/relationships/tags" Target="../tags/tag23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18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5.xml"/><Relationship Id="rId24" Type="http://schemas.openxmlformats.org/officeDocument/2006/relationships/image" Target="../media/image14.gif"/><Relationship Id="rId5" Type="http://schemas.openxmlformats.org/officeDocument/2006/relationships/tags" Target="../tags/tag21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31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28.xml"/><Relationship Id="rId21" Type="http://schemas.openxmlformats.org/officeDocument/2006/relationships/image" Target="../media/image11.gif"/><Relationship Id="rId7" Type="http://schemas.openxmlformats.org/officeDocument/2006/relationships/tags" Target="../tags/tag32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27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6.xml"/><Relationship Id="rId24" Type="http://schemas.openxmlformats.org/officeDocument/2006/relationships/image" Target="../media/image14.gif"/><Relationship Id="rId5" Type="http://schemas.openxmlformats.org/officeDocument/2006/relationships/tags" Target="../tags/tag30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31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37.xml"/><Relationship Id="rId21" Type="http://schemas.openxmlformats.org/officeDocument/2006/relationships/image" Target="../media/image11.gif"/><Relationship Id="rId7" Type="http://schemas.openxmlformats.org/officeDocument/2006/relationships/tags" Target="../tags/tag41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36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7.xml"/><Relationship Id="rId24" Type="http://schemas.openxmlformats.org/officeDocument/2006/relationships/image" Target="../media/image14.gif"/><Relationship Id="rId5" Type="http://schemas.openxmlformats.org/officeDocument/2006/relationships/tags" Target="../tags/tag39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31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46.xml"/><Relationship Id="rId21" Type="http://schemas.openxmlformats.org/officeDocument/2006/relationships/image" Target="../media/image11.gif"/><Relationship Id="rId7" Type="http://schemas.openxmlformats.org/officeDocument/2006/relationships/tags" Target="../tags/tag50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45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notesSlide" Target="../notesSlides/notesSlide8.xml"/><Relationship Id="rId24" Type="http://schemas.openxmlformats.org/officeDocument/2006/relationships/image" Target="../media/image14.gif"/><Relationship Id="rId5" Type="http://schemas.openxmlformats.org/officeDocument/2006/relationships/tags" Target="../tags/tag48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31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2.wmf"/><Relationship Id="rId5" Type="http://schemas.openxmlformats.org/officeDocument/2006/relationships/image" Target="../media/image3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9.gif"/><Relationship Id="rId26" Type="http://schemas.openxmlformats.org/officeDocument/2006/relationships/image" Target="../media/image17.gif"/><Relationship Id="rId3" Type="http://schemas.openxmlformats.org/officeDocument/2006/relationships/tags" Target="../tags/tag3.xml"/><Relationship Id="rId21" Type="http://schemas.openxmlformats.org/officeDocument/2006/relationships/image" Target="../media/image12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6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1.gif"/><Relationship Id="rId29" Type="http://schemas.openxmlformats.org/officeDocument/2006/relationships/image" Target="../media/image20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5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4.gif"/><Relationship Id="rId28" Type="http://schemas.openxmlformats.org/officeDocument/2006/relationships/image" Target="../media/image19.jp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3.gif"/><Relationship Id="rId27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9.gif"/><Relationship Id="rId26" Type="http://schemas.openxmlformats.org/officeDocument/2006/relationships/image" Target="../media/image17.gif"/><Relationship Id="rId3" Type="http://schemas.openxmlformats.org/officeDocument/2006/relationships/tags" Target="../tags/tag11.xml"/><Relationship Id="rId21" Type="http://schemas.openxmlformats.org/officeDocument/2006/relationships/image" Target="../media/image12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6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1.gif"/><Relationship Id="rId29" Type="http://schemas.openxmlformats.org/officeDocument/2006/relationships/image" Target="../media/image20.jp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5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4.gif"/><Relationship Id="rId28" Type="http://schemas.openxmlformats.org/officeDocument/2006/relationships/image" Target="../media/image19.jp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3.gif"/><Relationship Id="rId27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audio" Target="../media/audio7.wav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" y="708247"/>
            <a:ext cx="9144000" cy="4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01" y="1373406"/>
            <a:ext cx="6243637" cy="26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5541" y="1165863"/>
            <a:ext cx="8171325" cy="3828625"/>
            <a:chOff x="638853" y="1368598"/>
            <a:chExt cx="8171325" cy="3828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270" y="1368598"/>
              <a:ext cx="2306908" cy="37364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060" y="1566679"/>
              <a:ext cx="3547344" cy="36305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53" y="1711819"/>
              <a:ext cx="2390108" cy="3396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" y="795331"/>
            <a:ext cx="2903883" cy="20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xoá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6" y="645076"/>
            <a:ext cx="6225600" cy="503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5600" y="16469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878" y="16207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7743" y="1615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1205" y="16005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8455" y="1629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4733" y="16062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1792" y="1615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7098" y="16062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67418">
            <a:off x="7967208" y="17876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212929">
            <a:off x="8242100" y="2201301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4698" y="23657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1186" y="23649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511" y="2380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9705" y="23785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6738" y="2385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076" y="2385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9508" y="24053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260796" y="2456125"/>
            <a:ext cx="5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502852" flipH="1">
            <a:off x="3658468" y="2448871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3965465" flipH="1">
            <a:off x="3067154" y="313439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640460" y="321422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039598" y="322148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527524" y="322873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4926662" y="322148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5762997" y="318921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162135" y="3225505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2041064" flipH="1">
            <a:off x="6662871" y="327630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4292959" flipH="1">
            <a:off x="6815271" y="3689959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046658" flipH="1">
            <a:off x="6604821" y="4118125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0075" flipH="1">
            <a:off x="6089577" y="415441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0075" flipH="1">
            <a:off x="5150207" y="418545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0075" flipH="1">
            <a:off x="4737483" y="418545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0075" flipH="1">
            <a:off x="4334726" y="418042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0075" flipH="1">
            <a:off x="3811655" y="413814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228300" flipH="1">
            <a:off x="3322839" y="418545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293158" flipH="1">
            <a:off x="3097875" y="5034522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3613125" y="5186922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113861" y="5179668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4600083" y="5172414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5115333" y="516516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5926912" y="5142596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6326050" y="5135342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6757632" y="513079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086202" y="3728745"/>
            <a:ext cx="165482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086203" y="2823444"/>
            <a:ext cx="1669595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49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60576" y="1937996"/>
            <a:ext cx="166959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50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4586056"/>
            <a:ext cx="1654820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30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96" y="1681837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00978" y="2044613"/>
            <a:ext cx="165482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086203" y="2881500"/>
            <a:ext cx="1669595" cy="4683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3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60574" y="3761474"/>
            <a:ext cx="1669595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4586056"/>
            <a:ext cx="1654820" cy="45072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24" y="1710865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101600">
              <a:srgbClr val="0000CC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6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00978" y="2044613"/>
            <a:ext cx="1654820" cy="45169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20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00978" y="3748138"/>
            <a:ext cx="1669595" cy="468383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C. 30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60573" y="2905562"/>
            <a:ext cx="1669595" cy="45169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B. 10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4586056"/>
            <a:ext cx="1654820" cy="45072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D. 40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66" y="1710865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00978" y="2044613"/>
            <a:ext cx="1654820" cy="451691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20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00978" y="3748138"/>
            <a:ext cx="1669595" cy="468383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C. 30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08202" y="4665945"/>
            <a:ext cx="1669595" cy="451691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D. 50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2873370"/>
            <a:ext cx="1654820" cy="450720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D. 40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66" y="1710865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50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" y="957101"/>
            <a:ext cx="4251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213" y="114305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12      18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8860" y="117208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1674" y="113254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86      85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6377" y="116157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24782" y="112528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65      65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13999" y="115431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67198" y="1132549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8       18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3219" y="116157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35817" y="11459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6377" y="11120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3602" y="109991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9935" y="110826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0445" y="219532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27      24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0634" y="2224348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23448" y="2184811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68      70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98151" y="2213839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46556" y="2177557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43      52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35773" y="2206585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00290" y="2184817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96       76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33049" y="2213845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57591" y="219819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8151" y="216432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5376" y="215218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9765" y="21605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2" y="1"/>
            <a:ext cx="6948505" cy="571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28" y="2191657"/>
            <a:ext cx="38090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9694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08450" y="4707152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83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876925" y="359466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99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49273" y="3563809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38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4" y="1674541"/>
            <a:ext cx="1228725" cy="115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4" y="1632375"/>
            <a:ext cx="1171575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25" y="1599814"/>
            <a:ext cx="12668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b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9694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08450" y="4707152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83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55850" y="359466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. 99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67176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38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4" y="1674541"/>
            <a:ext cx="1228725" cy="115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4" y="1632375"/>
            <a:ext cx="1171575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25" y="1599814"/>
            <a:ext cx="12668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55575" y="858573"/>
            <a:ext cx="8759825" cy="2566798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c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545194" y="969499"/>
            <a:ext cx="8196037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8" y="1689055"/>
            <a:ext cx="1768501" cy="1658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40" y="1675917"/>
            <a:ext cx="1686245" cy="1658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9" y="1657870"/>
            <a:ext cx="1823338" cy="17136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7" y="1621079"/>
            <a:ext cx="1823338" cy="17136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02" y="1718038"/>
            <a:ext cx="1686245" cy="16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1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20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4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7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7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145143" y="809845"/>
            <a:ext cx="8784772" cy="4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528248"/>
            <a:ext cx="2306908" cy="3736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0" y="1566679"/>
            <a:ext cx="3547344" cy="363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49" y="1752287"/>
            <a:ext cx="2390108" cy="33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318</Words>
  <Application>Microsoft Office PowerPoint</Application>
  <PresentationFormat>On-screen Show (16:10)</PresentationFormat>
  <Paragraphs>121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.VnAvant</vt:lpstr>
      <vt:lpstr>Tahoma</vt:lpstr>
      <vt:lpstr>宋体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298</cp:revision>
  <dcterms:created xsi:type="dcterms:W3CDTF">2020-02-10T09:35:50Z</dcterms:created>
  <dcterms:modified xsi:type="dcterms:W3CDTF">2021-03-01T02:54:56Z</dcterms:modified>
</cp:coreProperties>
</file>