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355" r:id="rId3"/>
    <p:sldId id="257" r:id="rId4"/>
    <p:sldId id="389" r:id="rId5"/>
    <p:sldId id="360" r:id="rId6"/>
    <p:sldId id="323" r:id="rId7"/>
  </p:sldIdLst>
  <p:sldSz cx="9144000" cy="5715000" type="screen16x10"/>
  <p:notesSz cx="6858000" cy="9144000"/>
  <p:embeddedFontLst>
    <p:embeddedFont>
      <p:font typeface=".VnAvant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  <p:embeddedFont>
      <p:font typeface=".VnTifani Heavy" pitchFamily="34" charset="0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009900"/>
    <a:srgbClr val="FF33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86" d="100"/>
          <a:sy n="86" d="100"/>
        </p:scale>
        <p:origin x="-1074" y="-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</a:t>
            </a:r>
          </a:p>
          <a:p>
            <a:pPr algn="ctr"/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uªnh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uªch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0" y="388735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- 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hoang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7" y="1181563"/>
            <a:ext cx="17907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75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uÖch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nguÖch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u - 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nguÖch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517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nguÖch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132: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" y="1119407"/>
            <a:ext cx="29622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uªnh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uªch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88522"/>
            <a:ext cx="836295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525" y="1349829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90525" y="2011994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85695" y="2693057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198400" y="1385938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.VnAvant" pitchFamily="34" charset="0"/>
              </a:rPr>
              <a:t>xuÒnh</a:t>
            </a:r>
            <a:r>
              <a:rPr lang="en-US" sz="2000" dirty="0">
                <a:latin typeface=".VnAvant" pitchFamily="34" charset="0"/>
              </a:rPr>
              <a:t> (</a:t>
            </a:r>
            <a:r>
              <a:rPr lang="en-US" sz="2000" dirty="0" err="1">
                <a:latin typeface=".VnAvant" pitchFamily="34" charset="0"/>
              </a:rPr>
              <a:t>xoµng</a:t>
            </a:r>
            <a:r>
              <a:rPr lang="en-US" sz="2000" dirty="0">
                <a:latin typeface=".VnAvant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8400" y="203253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béc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tuÖch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8399" y="2745671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rçng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tuÕch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694" y="340199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198398" y="3425578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trèng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huÕch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342" y="4050055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756112" y="4073641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chuÕnh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cho¸ng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42" y="472513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756112" y="4748718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(</a:t>
            </a:r>
            <a:r>
              <a:rPr lang="en-US" sz="2000" dirty="0" err="1">
                <a:latin typeface=".VnAvant" pitchFamily="34" charset="0"/>
              </a:rPr>
              <a:t>khuÕch</a:t>
            </a:r>
            <a:r>
              <a:rPr lang="en-US" sz="2000" dirty="0">
                <a:latin typeface=".VnAvant" pitchFamily="34" charset="0"/>
              </a:rPr>
              <a:t>) </a:t>
            </a:r>
            <a:r>
              <a:rPr lang="en-US" sz="2000" dirty="0" err="1">
                <a:latin typeface=".VnAvant" pitchFamily="34" charset="0"/>
              </a:rPr>
              <a:t>kho¸c</a:t>
            </a:r>
            <a:endParaRPr lang="en-US" sz="2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66241E-7 L 0.36267 0.01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928E-6 L 0.61858 0.01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5164E-7 L 0.61667 0.01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7102E-6 L 0.6118 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7635E-6 L 0.40555 0.017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819E-6 L 0.65347 0.01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" y="1357993"/>
            <a:ext cx="8952140" cy="37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4914</TotalTime>
  <Words>227</Words>
  <Application>Microsoft Office PowerPoint</Application>
  <PresentationFormat>On-screen Show (16:10)</PresentationFormat>
  <Paragraphs>60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.VnAvant</vt:lpstr>
      <vt:lpstr>Calibri</vt:lpstr>
      <vt:lpstr>Tahoma</vt:lpstr>
      <vt:lpstr>.VnTifani Heavy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522</cp:revision>
  <dcterms:created xsi:type="dcterms:W3CDTF">2020-02-10T09:35:50Z</dcterms:created>
  <dcterms:modified xsi:type="dcterms:W3CDTF">2023-03-17T08:46:24Z</dcterms:modified>
</cp:coreProperties>
</file>