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59" r:id="rId4"/>
    <p:sldId id="394" r:id="rId5"/>
    <p:sldId id="370" r:id="rId6"/>
    <p:sldId id="395" r:id="rId7"/>
    <p:sldId id="323" r:id="rId8"/>
    <p:sldId id="308" r:id="rId9"/>
  </p:sldIdLst>
  <p:sldSz cx="9144000" cy="5715000" type="screen16x10"/>
  <p:notesSz cx="6858000" cy="9144000"/>
  <p:embeddedFontLst>
    <p:embeddedFont>
      <p:font typeface=".VnAvant" panose="020B7200000000000000"/>
      <p:regular r:id="rId11"/>
      <p:bold r:id="rId12"/>
      <p:italic r:id="rId13"/>
    </p:embeddedFon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7C80"/>
    <a:srgbClr val="009900"/>
    <a:srgbClr val="FF33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hyperlink" Target="../My%20Documents/SONG/ATGT%20(khoi7)/vong3(khoi7).ppt" TargetMode="External"/><Relationship Id="rId18" Type="http://schemas.openxmlformats.org/officeDocument/2006/relationships/image" Target="../media/image16.gif"/><Relationship Id="rId3" Type="http://schemas.openxmlformats.org/officeDocument/2006/relationships/tags" Target="../tags/tag3.xml"/><Relationship Id="rId21" Type="http://schemas.openxmlformats.org/officeDocument/2006/relationships/image" Target="../media/image19.gif"/><Relationship Id="rId7" Type="http://schemas.openxmlformats.org/officeDocument/2006/relationships/audio" Target="../media/audio1.wav"/><Relationship Id="rId12" Type="http://schemas.openxmlformats.org/officeDocument/2006/relationships/audio" Target="../media/audio6.wav"/><Relationship Id="rId17" Type="http://schemas.openxmlformats.org/officeDocument/2006/relationships/image" Target="../media/image15.gif"/><Relationship Id="rId2" Type="http://schemas.openxmlformats.org/officeDocument/2006/relationships/tags" Target="../tags/tag2.xml"/><Relationship Id="rId16" Type="http://schemas.openxmlformats.org/officeDocument/2006/relationships/image" Target="../media/image14.gif"/><Relationship Id="rId20" Type="http://schemas.openxmlformats.org/officeDocument/2006/relationships/image" Target="../media/image18.gif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audio" Target="../media/audio5.wav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gif"/><Relationship Id="rId10" Type="http://schemas.openxmlformats.org/officeDocument/2006/relationships/audio" Target="../media/audio4.wav"/><Relationship Id="rId19" Type="http://schemas.openxmlformats.org/officeDocument/2006/relationships/image" Target="../media/image17.gif"/><Relationship Id="rId4" Type="http://schemas.openxmlformats.org/officeDocument/2006/relationships/tags" Target="../tags/tag4.xml"/><Relationship Id="rId9" Type="http://schemas.openxmlformats.org/officeDocument/2006/relationships/audio" Target="../media/audio3.wav"/><Relationship Id="rId14" Type="http://schemas.openxmlformats.org/officeDocument/2006/relationships/image" Target="../media/image12.gif"/><Relationship Id="rId22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132</a:t>
            </a:r>
          </a:p>
          <a:p>
            <a:pPr algn="ctr"/>
            <a:r>
              <a:rPr lang="en-US" sz="8000" b="1" dirty="0" err="1">
                <a:solidFill>
                  <a:srgbClr val="0000CC"/>
                </a:solidFill>
                <a:latin typeface=".VnAvant" pitchFamily="34" charset="0"/>
              </a:rPr>
              <a:t>uªnh</a:t>
            </a:r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000" b="1" dirty="0" err="1">
                <a:solidFill>
                  <a:srgbClr val="0000CC"/>
                </a:solidFill>
                <a:latin typeface=".VnAvant" pitchFamily="34" charset="0"/>
              </a:rPr>
              <a:t>uªch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" y="2917370"/>
            <a:ext cx="9114968" cy="276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2" y="496757"/>
            <a:ext cx="912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l¾m.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h¸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réng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huÕch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gï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“§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huªnh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ta.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høa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ta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phÇn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nân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®Ó l¹i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ngän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l¸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nÕm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®¾ng ng¾t,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g×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01" y="-24394"/>
            <a:ext cx="56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n«ng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d©n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91737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grim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-1" y="11794"/>
            <a:ext cx="9144001" cy="5702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8566" y="174172"/>
            <a:ext cx="306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801" y="1907140"/>
            <a:ext cx="431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huªnh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hoang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(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th¸i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®é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khoe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khoang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phãng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sù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8489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miÖng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réng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huÕch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gï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huªnh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hoang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tay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nân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8861" y="345804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nÕm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90445" y="3458042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®¾ng ng¾t</a:t>
            </a: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294735" y="959300"/>
            <a:ext cx="6284458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mµ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ưîc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800" dirty="0">
              <a:latin typeface=".VnAvant" pitchFamily="34" charset="0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4" name="Flowchart: Terminator 43"/>
          <p:cNvSpPr/>
          <p:nvPr>
            <p:custDataLst>
              <p:tags r:id="rId1"/>
            </p:custDataLst>
          </p:nvPr>
        </p:nvSpPr>
        <p:spPr>
          <a:xfrm>
            <a:off x="2294735" y="2383066"/>
            <a:ext cx="6239668" cy="825007"/>
          </a:xfrm>
          <a:prstGeom prst="flowChartTerminator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×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høa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294735" y="3557600"/>
            <a:ext cx="6442866" cy="706714"/>
          </a:xfrm>
          <a:prstGeom prst="flowChartTerminator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×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kháe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h¬n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gÊu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6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" y="1357993"/>
            <a:ext cx="8952140" cy="37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4912</TotalTime>
  <Words>313</Words>
  <Application>Microsoft Office PowerPoint</Application>
  <PresentationFormat>On-screen Show (16:10)</PresentationFormat>
  <Paragraphs>32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VNI-Thufap2</vt:lpstr>
      <vt:lpstr>.VnAvant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521</cp:revision>
  <dcterms:created xsi:type="dcterms:W3CDTF">2020-02-10T09:35:50Z</dcterms:created>
  <dcterms:modified xsi:type="dcterms:W3CDTF">2021-03-08T14:01:16Z</dcterms:modified>
</cp:coreProperties>
</file>