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339" r:id="rId4"/>
    <p:sldId id="312" r:id="rId5"/>
    <p:sldId id="415" r:id="rId6"/>
    <p:sldId id="427" r:id="rId7"/>
    <p:sldId id="416" r:id="rId8"/>
    <p:sldId id="428" r:id="rId9"/>
    <p:sldId id="320" r:id="rId10"/>
    <p:sldId id="421" r:id="rId11"/>
    <p:sldId id="322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410F7-9CDC-457B-8C75-5C68DB45A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C10135-5FB7-49B1-8DAA-45DB77E5A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804EC-75D1-4EE4-9C95-8431D5EB4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00FD-71DE-46D5-B76E-E73608E096D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371E2-035F-4F80-9E26-25DFE8850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55DCA-A333-40D9-9FD1-3F1194479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D860-83E4-4955-BB7B-5C404E5F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77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8DACA-388A-498E-90AF-D5C3C8874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21123D-8E73-4071-924A-A95D5FE76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FEEEC-142A-4759-BC54-FBD4C4930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00FD-71DE-46D5-B76E-E73608E096D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0D79E-E43D-4F92-ADA5-421D8EE9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4140D-84BD-4849-8FA6-563EB3641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D860-83E4-4955-BB7B-5C404E5F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3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4D6565-60A9-41C4-A1F5-31A716272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545FF4-B51D-4B01-B5D4-221D59416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A7448-542A-4EC8-B382-7E535FD1B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00FD-71DE-46D5-B76E-E73608E096D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1880C-D26F-4058-B880-D609B2F33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C3498-4BAF-4799-90BB-B76A334A2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D860-83E4-4955-BB7B-5C404E5F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9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236764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5491C-C084-4E1F-8A46-B600726D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ED0A3-7560-408B-979F-D63C84939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5E039-6F00-4A65-828E-C9877D3F4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00FD-71DE-46D5-B76E-E73608E096D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F4D77-46F9-4F35-A08D-8229C4838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98774-7013-4D91-B3D0-4BC25053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D860-83E4-4955-BB7B-5C404E5F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4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2878F-E794-4E99-9359-7464A5AC3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8850A-1934-4D3A-8177-95B9B594E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40EB3-97F8-4B1F-B48B-4A96EF7D8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00FD-71DE-46D5-B76E-E73608E096D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D2881-2588-4C8B-8273-9460C130C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1AC62-DCB9-40AE-8B04-B9E9924C2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D860-83E4-4955-BB7B-5C404E5F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0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AE83D-7040-410C-91E6-BFD93CB4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96087-438A-4009-93E1-5D93651A4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ADE3D-54A8-45EA-8680-DBC3FD45A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D3704-033F-4F9F-98C9-AE4A750C0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00FD-71DE-46D5-B76E-E73608E096D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901B7-F810-4D54-882F-726117F2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B900E-53F8-4740-9710-0563AD80E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D860-83E4-4955-BB7B-5C404E5F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0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6B847-2BE8-4E63-ADAE-487E2F099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035BF-CAF6-4BA8-B24F-CFB016141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35211-60A5-4D88-A83E-B51C53461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4B6A7C-F00E-458E-83D4-D5295CCBA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8E3F8-AF29-4D91-BDA1-B760B9918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E4FF25-007B-44F8-8C40-6E37DC57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00FD-71DE-46D5-B76E-E73608E096D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67052C-C0CE-4DA9-B2CB-412E204BC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11371B-582D-4C15-AB59-A2B8F6946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D860-83E4-4955-BB7B-5C404E5F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7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77F2E-353A-4FA1-8452-67DE973F3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6A1DE0-0F11-4DCD-8298-9F0FD7F37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00FD-71DE-46D5-B76E-E73608E096D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22B23-24E4-42A7-99A4-E66D977C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B6BE3-0432-4394-908F-ED3E57883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D860-83E4-4955-BB7B-5C404E5F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2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2BF632-260B-4C12-A290-2932FD867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00FD-71DE-46D5-B76E-E73608E096D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8CDCE1-D5EA-4DF8-9D96-FA8AE1FC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9750F-BEE8-4A92-9C2A-67B3DF416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D860-83E4-4955-BB7B-5C404E5F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8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07CD1-5C35-4767-A914-BD3CBC3C1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59201-7C2C-4D4C-B2FE-F0276853B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36E0F2-314C-4686-BC8F-75FD91AF6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471CB-2E6F-4A36-8D87-0231C4892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00FD-71DE-46D5-B76E-E73608E096D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7AFC0-7839-430E-9E5B-E0FD79BEE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E4D87-38D7-47FA-A5B4-895861311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D860-83E4-4955-BB7B-5C404E5F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4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FC1CB-3846-462E-A121-F64B3ABC5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1CAA9F-51FC-47EC-ACF8-2758B472F5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A09C7-A690-47EB-926E-CBC7C8AEC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DB088-9A5F-4194-B2A8-181600F46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00FD-71DE-46D5-B76E-E73608E096D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3AAE8-7E83-47DE-ACA1-EB46096DC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D6167-146B-4F58-B486-7C6D0EF6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D860-83E4-4955-BB7B-5C404E5F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9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968DE3-DBD0-4E16-AB4D-0F9F11D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F88B8-F6B5-4742-BA2D-5C8F80A4F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2F2CD-1E19-4B0A-AED1-064A5FA86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C00FD-71DE-46D5-B76E-E73608E096D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D5A83-9165-4DF0-9E6C-249E500DF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9BD56-67C2-444D-9862-81FF5BEE0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3D860-83E4-4955-BB7B-5C404E5F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9810750" y="5072063"/>
            <a:ext cx="118872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 dirty="0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3680" y="4495800"/>
            <a:ext cx="9144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609600" y="0"/>
            <a:ext cx="109728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 dirty="0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40" y="5222573"/>
            <a:ext cx="1947260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18288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320" y="193675"/>
            <a:ext cx="155448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8180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1377935" y="2799940"/>
            <a:ext cx="9534526" cy="67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36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36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336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336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160" y="4343400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9464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3992883" y="304801"/>
            <a:ext cx="4042410" cy="44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1635070" y="327979"/>
            <a:ext cx="8830420" cy="62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/>
            <a:r>
              <a:rPr lang="en-US" sz="336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3760774" y="1704250"/>
            <a:ext cx="5074920" cy="11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48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648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051560"/>
            <a:ext cx="109728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609600" y="1143000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609600" y="1508760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609600" y="1565910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609600" y="1236288"/>
            <a:ext cx="20574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609600" y="1541088"/>
            <a:ext cx="8229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609600" y="1588714"/>
            <a:ext cx="82296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36579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564672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43437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633252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50295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70869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77727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84585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39322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46180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52352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59210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66068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73612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80470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669383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614519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408398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45907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50479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559655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77911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833975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44078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48650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541367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596231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651095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705959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76082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815687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724247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32613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27127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609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1066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1524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20726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64617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59131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3810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4267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4724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52730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96621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91135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7010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7467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7924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84734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10210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10668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11125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609600" y="1518386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609600" y="1575536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1394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8897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24384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30784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36271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40843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456057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50901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56388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62788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6827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73380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7780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82905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88392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94792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100279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10538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109956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11399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922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20" y="4078987"/>
            <a:ext cx="3878248" cy="22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3106783" cy="90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18606" y="1029023"/>
            <a:ext cx="105547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548640" algn="just">
              <a:buFont typeface="Arial" charset="0"/>
              <a:buChar char="•"/>
            </a:pP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cẩn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thận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48640" indent="-548640" algn="just">
              <a:buFont typeface="Arial" charset="0"/>
              <a:buChar char="•"/>
            </a:pP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cha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dao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kéo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48640" indent="-548640" algn="just">
              <a:buFont typeface="Arial" charset="0"/>
              <a:buChar char="•"/>
            </a:pP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cha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bọc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kệ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48640" indent="-548640" algn="just">
              <a:buFont typeface="Arial" charset="0"/>
              <a:buChar char="•"/>
            </a:pP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nghịch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nhảy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đùa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nhwungx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sác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nhọn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sàn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thủy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sành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sứ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vỡ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148093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493" y="4657552"/>
            <a:ext cx="2200446" cy="220044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40924" y="189514"/>
            <a:ext cx="10248164" cy="4468040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654811" y="1100393"/>
              <a:ext cx="6595014" cy="1287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nên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thực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hiện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việc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cần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thiết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bảo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vệ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bản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thân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phòng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tránh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bị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thương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do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vật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sắc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nhọn</a:t>
              </a:r>
              <a:endParaRPr lang="en-US" sz="336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70"/>
            <a:ext cx="10972800" cy="683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"/>
            <a:ext cx="10972800" cy="6857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75772" y="-19516"/>
            <a:ext cx="10388267" cy="2664823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272784" y="580672"/>
              <a:ext cx="823540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4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84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84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84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84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PHÒNG TRÁNH TAI NẠN, THƯƠNG TÍCH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2942283" y="2577311"/>
            <a:ext cx="1759132" cy="992778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 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3228" y="2428419"/>
            <a:ext cx="525335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60" b="1" dirty="0" err="1">
                <a:latin typeface="Arial" pitchFamily="34" charset="0"/>
                <a:cs typeface="Arial" pitchFamily="34" charset="0"/>
              </a:rPr>
              <a:t>Phòng</a:t>
            </a:r>
            <a:r>
              <a:rPr lang="en-US" sz="336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latin typeface="Arial" pitchFamily="34" charset="0"/>
                <a:cs typeface="Arial" pitchFamily="34" charset="0"/>
              </a:rPr>
              <a:t>tránh</a:t>
            </a:r>
            <a:r>
              <a:rPr lang="en-US" sz="336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336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3360" b="1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sz="336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36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336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latin typeface="Arial" pitchFamily="34" charset="0"/>
                <a:cs typeface="Arial" pitchFamily="34" charset="0"/>
              </a:rPr>
              <a:t>sắc</a:t>
            </a:r>
            <a:r>
              <a:rPr lang="en-US" sz="336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latin typeface="Arial" pitchFamily="34" charset="0"/>
                <a:cs typeface="Arial" pitchFamily="34" charset="0"/>
              </a:rPr>
              <a:t>nhọn</a:t>
            </a:r>
            <a:endParaRPr lang="en-US" sz="336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94" y="3573347"/>
            <a:ext cx="3814355" cy="2559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020" y="2014175"/>
            <a:ext cx="7410450" cy="308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7306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7" name="TextBox 6"/>
          <p:cNvSpPr txBox="1"/>
          <p:nvPr/>
        </p:nvSpPr>
        <p:spPr>
          <a:xfrm>
            <a:off x="783768" y="992778"/>
            <a:ext cx="898675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Mê</a:t>
            </a:r>
            <a:r>
              <a:rPr lang="en-US" sz="288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288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80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8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8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8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80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88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9738" y="111644"/>
            <a:ext cx="2672526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884" y="1863634"/>
            <a:ext cx="7523273" cy="4166616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97799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7306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9" name="TextBox 8"/>
          <p:cNvSpPr txBox="1"/>
          <p:nvPr/>
        </p:nvSpPr>
        <p:spPr>
          <a:xfrm>
            <a:off x="662030" y="881582"/>
            <a:ext cx="11061041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7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7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7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7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7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7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7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đảm</a:t>
            </a:r>
            <a:r>
              <a:rPr lang="en-US" sz="27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7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27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7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7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7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7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7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7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76" y="2084037"/>
            <a:ext cx="6944312" cy="3063414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66530" y="1452997"/>
            <a:ext cx="246253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8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8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8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923101" y="5337122"/>
            <a:ext cx="1020644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360" dirty="0">
                <a:solidFill>
                  <a:srgbClr val="008000"/>
                </a:solidFill>
              </a:rPr>
              <a:t>Các bạn chơi trò trốn tìm. Bạn Linh rủ bạn Tâm trốn sau bụi tre.</a:t>
            </a:r>
            <a:r>
              <a:rPr lang="en-US" sz="3360" dirty="0">
                <a:solidFill>
                  <a:srgbClr val="008000"/>
                </a:solidFill>
              </a:rPr>
              <a:t> </a:t>
            </a:r>
            <a:r>
              <a:rPr lang="vi-VN" sz="3360" dirty="0">
                <a:solidFill>
                  <a:srgbClr val="008000"/>
                </a:solidFill>
              </a:rPr>
              <a:t>Theo em, Tâm nên làm gì? Vì sao?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9738" y="111644"/>
            <a:ext cx="2672526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28942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7306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44" y="1499720"/>
            <a:ext cx="6944312" cy="3063414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09601" y="876055"/>
            <a:ext cx="322235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8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8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8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8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8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992774" y="4971357"/>
            <a:ext cx="10136777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360" dirty="0">
                <a:solidFill>
                  <a:srgbClr val="008000"/>
                </a:solidFill>
              </a:rPr>
              <a:t>Tâm nên bảo bạn đừng trốn sau bụi tre để tránh bị gai tre đâm vào</a:t>
            </a:r>
            <a:r>
              <a:rPr lang="en-US" sz="3360" dirty="0">
                <a:solidFill>
                  <a:srgbClr val="008000"/>
                </a:solidFill>
              </a:rPr>
              <a:t> </a:t>
            </a:r>
            <a:r>
              <a:rPr lang="vi-VN" sz="3360" dirty="0">
                <a:solidFill>
                  <a:srgbClr val="008000"/>
                </a:solidFill>
              </a:rPr>
              <a:t>người, gây thương tích</a:t>
            </a:r>
          </a:p>
        </p:txBody>
      </p:sp>
    </p:spTree>
    <p:extLst>
      <p:ext uri="{BB962C8B-B14F-4D97-AF65-F5344CB8AC3E}">
        <p14:creationId xmlns:p14="http://schemas.microsoft.com/office/powerpoint/2010/main" val="182880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7306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9" name="TextBox 8"/>
          <p:cNvSpPr txBox="1"/>
          <p:nvPr/>
        </p:nvSpPr>
        <p:spPr>
          <a:xfrm>
            <a:off x="749113" y="1027615"/>
            <a:ext cx="246253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24" y="1581613"/>
            <a:ext cx="5375105" cy="3463211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062445" y="5284864"/>
            <a:ext cx="1008452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360" dirty="0">
                <a:solidFill>
                  <a:srgbClr val="008000"/>
                </a:solidFill>
              </a:rPr>
              <a:t>Huy rủ Chính dùng đũa nấu ăn để chơi đấu kiếm. Theo em,</a:t>
            </a:r>
            <a:r>
              <a:rPr lang="en-US" sz="3360" dirty="0">
                <a:solidFill>
                  <a:srgbClr val="008000"/>
                </a:solidFill>
              </a:rPr>
              <a:t> </a:t>
            </a:r>
            <a:r>
              <a:rPr lang="vi-VN" sz="3360" dirty="0">
                <a:solidFill>
                  <a:srgbClr val="008000"/>
                </a:solidFill>
              </a:rPr>
              <a:t>Chính nên làm gì? Vì sao?</a:t>
            </a:r>
          </a:p>
        </p:txBody>
      </p:sp>
    </p:spTree>
    <p:extLst>
      <p:ext uri="{BB962C8B-B14F-4D97-AF65-F5344CB8AC3E}">
        <p14:creationId xmlns:p14="http://schemas.microsoft.com/office/powerpoint/2010/main" val="3915230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7306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9" name="TextBox 8"/>
          <p:cNvSpPr txBox="1"/>
          <p:nvPr/>
        </p:nvSpPr>
        <p:spPr>
          <a:xfrm>
            <a:off x="749113" y="833850"/>
            <a:ext cx="322235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11" y="1544599"/>
            <a:ext cx="4730671" cy="3047999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14102" y="4659474"/>
            <a:ext cx="10694124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360" dirty="0">
                <a:solidFill>
                  <a:srgbClr val="008000"/>
                </a:solidFill>
              </a:rPr>
              <a:t>Chính nên từ chối và khuyên Huy không nên dùng đũa nấu ăn để</a:t>
            </a:r>
            <a:r>
              <a:rPr lang="en-US" sz="3360" dirty="0">
                <a:solidFill>
                  <a:srgbClr val="008000"/>
                </a:solidFill>
              </a:rPr>
              <a:t> </a:t>
            </a:r>
            <a:r>
              <a:rPr lang="vi-VN" sz="3360" dirty="0">
                <a:solidFill>
                  <a:srgbClr val="008000"/>
                </a:solidFill>
              </a:rPr>
              <a:t>chơi đấu kiếm vì rất nguy hiểm, dễ làm hai bạn bị thương, nhất là khi vô tình chọc</a:t>
            </a:r>
            <a:r>
              <a:rPr lang="en-US" sz="3360" dirty="0">
                <a:solidFill>
                  <a:srgbClr val="008000"/>
                </a:solidFill>
              </a:rPr>
              <a:t> </a:t>
            </a:r>
            <a:r>
              <a:rPr lang="vi-VN" sz="3360" dirty="0">
                <a:solidFill>
                  <a:srgbClr val="008000"/>
                </a:solidFill>
              </a:rPr>
              <a:t>phải mắt hoặc người nhau</a:t>
            </a:r>
          </a:p>
        </p:txBody>
      </p:sp>
    </p:spTree>
    <p:extLst>
      <p:ext uri="{BB962C8B-B14F-4D97-AF65-F5344CB8AC3E}">
        <p14:creationId xmlns:p14="http://schemas.microsoft.com/office/powerpoint/2010/main" val="84009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708"/>
            <a:ext cx="2560320" cy="7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609600" y="816432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3" name="Rectangle 2"/>
          <p:cNvSpPr/>
          <p:nvPr/>
        </p:nvSpPr>
        <p:spPr>
          <a:xfrm>
            <a:off x="783771" y="836026"/>
            <a:ext cx="10554788" cy="723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1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312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1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1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1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1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31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sz="31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vết</a:t>
            </a:r>
            <a:r>
              <a:rPr lang="en-US" sz="31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31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1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chảy</a:t>
            </a:r>
            <a:r>
              <a:rPr lang="en-US" sz="31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US" sz="31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9738" y="111644"/>
            <a:ext cx="2672526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14" y="1933391"/>
            <a:ext cx="5703972" cy="404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9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338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Thu Minh</cp:lastModifiedBy>
  <cp:revision>1</cp:revision>
  <dcterms:created xsi:type="dcterms:W3CDTF">2021-04-05T14:36:50Z</dcterms:created>
  <dcterms:modified xsi:type="dcterms:W3CDTF">2021-04-05T14:39:42Z</dcterms:modified>
</cp:coreProperties>
</file>