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264" r:id="rId4"/>
    <p:sldId id="265" r:id="rId5"/>
    <p:sldId id="266" r:id="rId6"/>
    <p:sldId id="286" r:id="rId7"/>
    <p:sldId id="285" r:id="rId8"/>
    <p:sldId id="267" r:id="rId9"/>
    <p:sldId id="269" r:id="rId10"/>
    <p:sldId id="270" r:id="rId11"/>
    <p:sldId id="289" r:id="rId12"/>
    <p:sldId id="297" r:id="rId13"/>
    <p:sldId id="290" r:id="rId14"/>
    <p:sldId id="298" r:id="rId15"/>
    <p:sldId id="295" r:id="rId16"/>
    <p:sldId id="291" r:id="rId17"/>
    <p:sldId id="275" r:id="rId18"/>
    <p:sldId id="292" r:id="rId19"/>
    <p:sldId id="293" r:id="rId20"/>
    <p:sldId id="294" r:id="rId21"/>
    <p:sldId id="296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88A86-ECCC-42DF-9ED7-A1BEF64A5661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DCC26-A55A-47F7-B806-B0EC25608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71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b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altLang="zh-CN" sz="1300" b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9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b="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altLang="zh-CN" sz="1300" b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811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01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068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5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51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1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22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6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31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72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2873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3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57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926C-CF54-4CA4-ABB1-E4AB2ED0B987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21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13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65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9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36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09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99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9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78219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97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47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25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4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641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9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283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0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1893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8749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2161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1926C-CF54-4CA4-ABB1-E4AB2ED0B987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3E217-7F2A-439A-B97A-1AC8009BA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1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5421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236665" y="2032637"/>
            <a:ext cx="7907337" cy="1090613"/>
          </a:xfrm>
          <a:prstGeom prst="rect">
            <a:avLst/>
          </a:prstGeom>
          <a:noFill/>
          <a:ln w="9525">
            <a:noFill/>
          </a:ln>
        </p:spPr>
        <p:txBody>
          <a:bodyPr vert="horz" lIns="75365" tIns="37682" rIns="75365" bIns="37682" rtlCol="0">
            <a:noAutofit/>
          </a:bodyPr>
          <a:lstStyle>
            <a:lvl1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SzTx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x-none" sz="5400" b="1">
                <a:solidFill>
                  <a:srgbClr val="FF0000"/>
                </a:solidFill>
                <a:latin typeface="UTM Avo" panose="02040603050506020204" charset="0"/>
              </a:rPr>
              <a:t>Chào mừng các con </a:t>
            </a:r>
          </a:p>
          <a:p>
            <a:r>
              <a:rPr lang="en-US" altLang="x-none" sz="5400" b="1">
                <a:solidFill>
                  <a:srgbClr val="FF0000"/>
                </a:solidFill>
                <a:latin typeface="UTM Avo" panose="02040603050506020204" charset="0"/>
              </a:rPr>
              <a:t>đến với tiết tập đọc</a:t>
            </a:r>
            <a:endParaRPr lang="en-US" altLang="x-none" sz="5400" b="1" dirty="0">
              <a:solidFill>
                <a:srgbClr val="FF0000"/>
              </a:solidFill>
              <a:latin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92913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31750" y="1386515"/>
            <a:ext cx="4572000" cy="4468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Baét chai boû gioû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ñoû aüm em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Ñi xem ñaùnh caù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raù vo gaïo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gaùo muùc nöôùc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löôïc chaûi ñaàu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Con traâu caøy chieâm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lieàm caét laù …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559" y="1281041"/>
            <a:ext cx="4572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Xuoáng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chôi vôùi toâi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baàu coù baïn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vaùn côm xoâi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noài côm neáp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ñeäp baùnh chöng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löng huõ röôïu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khöôùu ñaùnh ñu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Thaèng cu voã chaøi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7662" y="209441"/>
            <a:ext cx="5174815" cy="641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3134" y="6202093"/>
            <a:ext cx="233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dao</a:t>
            </a:r>
            <a:endParaRPr lang="en-US" sz="32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31750" y="1386515"/>
            <a:ext cx="4572000" cy="4468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Baét chai boû gioû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ñoû aüm em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Ñi xem ñaùnh caù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raù vo gaïo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gaùo muùc nöôùc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löôïc chaûi ñaàu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Con traâu caøy chieâm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lieàm caét laù …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559" y="1281041"/>
            <a:ext cx="4572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Xuoáng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chôi vôùi toâi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baàu coù baïn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vaùn côm xoâi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noài côm neáp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ñeäp baùnh chöng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löng huõ röôïu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khöôùu ñaùnh ñu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Thaèng cu voã chaøi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7662" y="209441"/>
            <a:ext cx="5174815" cy="641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3134" y="6202093"/>
            <a:ext cx="233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dao</a:t>
            </a:r>
            <a:endParaRPr lang="en-US" sz="32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878512" y="5290513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956136" y="5295004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636223" y="1874062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272891" y="1386515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221752" y="2476759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299377" y="2964306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117642" y="4146351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299377" y="3522945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377001" y="4667556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794309" y="5227524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937076" y="1386515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562316" y="5715071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039619" y="2476759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850899" y="1922195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545077" y="3626912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622842" y="3035398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847028" y="4802966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467452" y="4180009"/>
            <a:ext cx="155249" cy="4875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6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31750" y="1386515"/>
            <a:ext cx="4572000" cy="4468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Baét chai boû gioû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ñoû aüm em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Ñi xem ñaùnh caù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raù vo gaïo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gaùo muùc nöôùc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löôïc chaûi ñaàu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Con traâu caøy chieâm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lieàm caét laù …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559" y="1281041"/>
            <a:ext cx="4572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Xuoáng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chôi vôùi toâi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baàu coù baïn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vaùn côm xoâi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noài côm neáp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ñeäp baùnh chöng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löng huõ röôïu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khöôùu ñaùnh ñu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Thaèng cu voã chaøi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7662" y="209441"/>
            <a:ext cx="5174815" cy="641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3134" y="6202093"/>
            <a:ext cx="233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dao</a:t>
            </a:r>
            <a:endParaRPr lang="en-US" sz="32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9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31750" y="1280653"/>
            <a:ext cx="4572000" cy="4468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Baét chai boû gioû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ñoû aüm em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Ñi xem ñaùnh caù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raù vo gaïo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gaùo muùc nöôùc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löôïc chaûi ñaàu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Con traâu caøy chieâm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lieàm caét laù …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559" y="1281041"/>
            <a:ext cx="4572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Xuoáng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chôi vôùi toâi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baàu coù baïn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vaùn côm xoâi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noài côm neáp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ñeäp baùnh chöng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löng huõ röôïu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khöôùu ñaùnh ñu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Thaèng cu voã chaøi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7662" y="209441"/>
            <a:ext cx="5174815" cy="641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0225" y="6020800"/>
            <a:ext cx="233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dao</a:t>
            </a:r>
            <a:endParaRPr lang="en-US" sz="32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6-Point Star 2"/>
          <p:cNvSpPr/>
          <p:nvPr/>
        </p:nvSpPr>
        <p:spPr>
          <a:xfrm>
            <a:off x="68366" y="1281041"/>
            <a:ext cx="316195" cy="43793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</a:t>
            </a:r>
            <a:endParaRPr lang="en-US"/>
          </a:p>
        </p:txBody>
      </p:sp>
      <p:sp>
        <p:nvSpPr>
          <p:cNvPr id="9" name="6-Point Star 8"/>
          <p:cNvSpPr/>
          <p:nvPr/>
        </p:nvSpPr>
        <p:spPr>
          <a:xfrm>
            <a:off x="4815555" y="1328263"/>
            <a:ext cx="316195" cy="43793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31750" y="1386515"/>
            <a:ext cx="4572000" cy="4468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Baét chai boû gioû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ñoû aüm em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Ñi xem ñaùnh caù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raù vo gaïo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gaùo muùc nöôùc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löôïc chaûi ñaàu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Con traâu caøy chieâm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lieàm caét laù …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559" y="1281041"/>
            <a:ext cx="4572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Xuoáng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chôi vôùi toâi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baàu coù baïn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vaùn côm xoâi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noài côm neáp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ñeäp baùnh chöng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löng huõ röôïu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khöôùu ñaùnh ñu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Thaèng cu voã chaøi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7662" y="209441"/>
            <a:ext cx="5174815" cy="641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3134" y="6202093"/>
            <a:ext cx="233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dao</a:t>
            </a:r>
            <a:endParaRPr lang="en-US" sz="32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693"/>
            <a:ext cx="9144000" cy="58254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81200" y="2498699"/>
            <a:ext cx="6106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/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13853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312"/>
            <a:ext cx="91440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775" y="0"/>
            <a:ext cx="2181225" cy="2238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999" y="53890"/>
            <a:ext cx="2225213" cy="1757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8" y="2238375"/>
            <a:ext cx="2210465" cy="1814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9" y="4554152"/>
            <a:ext cx="2030863" cy="2337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7309" y="5040060"/>
            <a:ext cx="2105025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4611" y="5105400"/>
            <a:ext cx="3680443" cy="16872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00359" y="203932"/>
            <a:ext cx="4572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Xuoáng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chôi vôùi toâi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baàu coù baïn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vaùn côm xoâi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noài côm neáp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ñeäp baùnh chöng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löng huõ röôïu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khöôùu ñaùnh ñu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Thaèng cu voã chaøi</a:t>
            </a:r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8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775" y="0"/>
            <a:ext cx="2181225" cy="2238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353"/>
            <a:ext cx="2824223" cy="33433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20797" y="96100"/>
            <a:ext cx="4572000" cy="33714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Baét chai boû gioû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ñoû aüm em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Ñi xem ñaùnh caù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raù vo gaïo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gaùo muùc nöôùc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löôïc chaûi </a:t>
            </a:r>
            <a:r>
              <a:rPr lang="en-US" sz="28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ñaàu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82" y="-1"/>
            <a:ext cx="2332509" cy="14613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9790" y="4573648"/>
            <a:ext cx="3147730" cy="2284352"/>
          </a:xfrm>
          <a:prstGeom prst="rect">
            <a:avLst/>
          </a:prstGeom>
        </p:spPr>
      </p:pic>
      <p:pic>
        <p:nvPicPr>
          <p:cNvPr id="1028" name="Picture 4" descr="Nước nhiều hơn củi. – Hội Thánh Tin Lành Vườn Nho Arizona | A Family Chur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39" y="4573649"/>
            <a:ext cx="2943751" cy="228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óm Lược và nghề chế tác sừng - Tạp Chí Điện Tử TT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690" y="4564632"/>
            <a:ext cx="3183024" cy="23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5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237" y="2737933"/>
            <a:ext cx="4572000" cy="5804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Con traâu caøy </a:t>
            </a:r>
            <a:r>
              <a:rPr lang="en-US" sz="32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chieâm</a:t>
            </a: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hông phải ai cũng biết: Nông dân Việt điều khiển trâu bò ra sao? - Báo Tri  Thức &amp; Cuộc S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40"/>
            <a:ext cx="4622115" cy="277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iềm phát cỏ - Liềm cắt lúa | Công Cụ Tốt | Tik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76" y="2600960"/>
            <a:ext cx="4414221" cy="44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76797" y="591801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</a:t>
            </a:r>
            <a:r>
              <a:rPr lang="en-US" sz="32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lieàm caét laù …</a:t>
            </a:r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6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4480" y="0"/>
            <a:ext cx="9428480" cy="6593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4"/>
          <p:cNvSpPr txBox="1"/>
          <p:nvPr/>
        </p:nvSpPr>
        <p:spPr>
          <a:xfrm>
            <a:off x="1219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en-US" altLang="x-none" sz="6400" dirty="0">
                <a:latin typeface="VNI-Avo" pitchFamily="2" charset="0"/>
                <a:cs typeface="Arial" panose="020B0604020202020204" pitchFamily="34" charset="0"/>
              </a:rPr>
              <a:t>KHÔÛI ÑOÄNG</a:t>
            </a:r>
            <a:endParaRPr lang="en-US" altLang="x-none" sz="6400" dirty="0">
              <a:latin typeface="VNI-Avo" pitchFamily="2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273465" y="537633"/>
            <a:ext cx="9725114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2370668" y="3972984"/>
            <a:ext cx="5022657" cy="1117998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defTabSz="685800">
              <a:defRPr/>
            </a:pPr>
            <a:r>
              <a:rPr sz="6665" dirty="0">
                <a:solidFill>
                  <a:srgbClr val="FF0000"/>
                </a:solidFill>
                <a:latin typeface="UTM Avo" panose="02040603050506020204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858264070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0839" cy="654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187"/>
            <a:ext cx="9144000" cy="551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1255" cy="34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ội thi vẽ tranh theo chủ đề “Vui trung thu” 2017&quot; - Tranh vẽ s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7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6720" y="0"/>
            <a:ext cx="9946640" cy="720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4"/>
          <p:cNvSpPr txBox="1"/>
          <p:nvPr/>
        </p:nvSpPr>
        <p:spPr>
          <a:xfrm>
            <a:off x="-167640" y="2647537"/>
            <a:ext cx="9428480" cy="2215987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en-US" altLang="x-none" sz="6400" u="sng">
                <a:latin typeface="UTM Avo" panose="02040603050506020204" charset="0"/>
                <a:cs typeface="UTM Avo" panose="02040603050506020204" charset="0"/>
              </a:rPr>
              <a:t>Tập đọc </a:t>
            </a:r>
          </a:p>
          <a:p>
            <a:pPr algn="ctr" defTabSz="1219200">
              <a:spcBef>
                <a:spcPct val="50000"/>
              </a:spcBef>
            </a:pPr>
            <a:r>
              <a:rPr lang="en-US" altLang="x-none" sz="48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Tiết </a:t>
            </a:r>
            <a:r>
              <a:rPr lang="en-US" altLang="x-none" sz="4800" smtClean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16 + 17: Ông giẳng ông giăng</a:t>
            </a:r>
            <a:endParaRPr lang="en-US" altLang="x-none" sz="4800" dirty="0">
              <a:solidFill>
                <a:srgbClr val="FF0000"/>
              </a:solidFill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6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31750" y="1386515"/>
            <a:ext cx="4572000" cy="4468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Baét chai boû gioû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ñoû aüm em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Ñi xem ñaùnh caù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raù vo gaïo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gaùo muùc nöôùc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löôïc chaûi ñaàu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Con traâu caøy chieâm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lieàm caét laù …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559" y="1281041"/>
            <a:ext cx="4572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Xuoáng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chôi vôùi toâi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baàu coù baïn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vaùn côm xoâi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noài côm neáp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ñeäp baùnh chöng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löng huõ röôïu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khöôùu ñaùnh ñu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Thaèng cu voã chaøi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7662" y="209441"/>
            <a:ext cx="5174815" cy="641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3134" y="6202093"/>
            <a:ext cx="233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dao</a:t>
            </a:r>
            <a:endParaRPr lang="en-US" sz="32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2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31750" y="1386515"/>
            <a:ext cx="4572000" cy="4468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Baét chai boû gioû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ñoû </a:t>
            </a:r>
            <a:r>
              <a:rPr lang="en-US" sz="28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aüm em</a:t>
            </a:r>
            <a:endParaRPr lang="en-US" sz="2800" u="sng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Ñi xem ñaùnh caù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</a:t>
            </a:r>
            <a:r>
              <a:rPr lang="en-US" sz="28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raù vo gaïo</a:t>
            </a:r>
            <a:endParaRPr lang="en-US" sz="2800" u="sng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</a:t>
            </a:r>
            <a:r>
              <a:rPr lang="en-US" sz="28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gaùo muùc nöôùc</a:t>
            </a:r>
            <a:endParaRPr lang="en-US" sz="2800" u="sng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löôïc chaûi ñaàu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Con traâu </a:t>
            </a:r>
            <a:r>
              <a:rPr lang="en-US" sz="28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caøy chieâm</a:t>
            </a:r>
            <a:endParaRPr lang="en-US" sz="2800" u="sng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Caùi lieàm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caét laù …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559" y="1281041"/>
            <a:ext cx="4572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Xuoáng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chôi vôùi toâi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baàu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baïn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</a:t>
            </a:r>
            <a:r>
              <a:rPr lang="en-US" sz="28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vaùn côm 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xoâi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</a:t>
            </a:r>
            <a:r>
              <a:rPr lang="en-US" sz="28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noài côm neáp</a:t>
            </a:r>
            <a:endParaRPr lang="en-US" sz="2800" u="sng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</a:t>
            </a:r>
            <a:r>
              <a:rPr lang="en-US" sz="28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ñeäp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 baùnh chöng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</a:t>
            </a:r>
            <a:r>
              <a:rPr lang="en-US" sz="28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löng huõ röôïu</a:t>
            </a:r>
            <a:endParaRPr lang="en-US" sz="2800" u="sng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Coù </a:t>
            </a:r>
            <a:r>
              <a:rPr lang="en-US" sz="28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khöôùu</a:t>
            </a:r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 ñaùnh ñu</a:t>
            </a:r>
            <a:endParaRPr lang="en-US" sz="280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70C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Thaèng cu voã chaøi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7662" y="209441"/>
            <a:ext cx="5174815" cy="641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u="sng">
                <a:solidFill>
                  <a:srgbClr val="FF0000"/>
                </a:solidFill>
                <a:latin typeface="VNI-Avo" pitchFamily="2" charset="0"/>
                <a:ea typeface="Arial" panose="020B0604020202020204" pitchFamily="34" charset="0"/>
                <a:cs typeface="VNI-Helve" pitchFamily="2" charset="0"/>
              </a:rPr>
              <a:t>OÂng giaúng oâng giaêng</a:t>
            </a:r>
            <a:endParaRPr lang="en-US" sz="3600" u="sng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3134" y="6202093"/>
            <a:ext cx="2333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dao</a:t>
            </a:r>
            <a:endParaRPr lang="en-US" sz="3200" i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626</Words>
  <Application>Microsoft Office PowerPoint</Application>
  <PresentationFormat>On-screen Show (4:3)</PresentationFormat>
  <Paragraphs>161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UTM Avo</vt:lpstr>
      <vt:lpstr>VNI-Avo</vt:lpstr>
      <vt:lpstr>VNI-Helve</vt:lpstr>
      <vt:lpstr>等线</vt:lpstr>
      <vt:lpstr>2_Office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2021-01-19T06:55:10Z</dcterms:created>
  <dcterms:modified xsi:type="dcterms:W3CDTF">2021-04-10T15:41:45Z</dcterms:modified>
</cp:coreProperties>
</file>