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  <p:sldMasterId id="2147483681" r:id="rId4"/>
  </p:sldMasterIdLst>
  <p:notesMasterIdLst>
    <p:notesMasterId r:id="rId17"/>
  </p:notesMasterIdLst>
  <p:sldIdLst>
    <p:sldId id="270" r:id="rId5"/>
    <p:sldId id="258" r:id="rId6"/>
    <p:sldId id="259" r:id="rId7"/>
    <p:sldId id="260" r:id="rId8"/>
    <p:sldId id="264" r:id="rId9"/>
    <p:sldId id="271" r:id="rId10"/>
    <p:sldId id="265" r:id="rId11"/>
    <p:sldId id="266" r:id="rId12"/>
    <p:sldId id="267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68EE-73C5-4BB8-B329-AE6181E4041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2791-A3A7-45D6-9F92-E7B8BCFC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0AA88-DEAC-479A-8872-AE59F76AB098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6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8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1401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0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74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38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58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47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69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3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49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97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62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4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9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7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11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09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98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59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2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8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4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093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447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21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518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0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4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60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38" y="504938"/>
            <a:ext cx="5005916" cy="123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3" y="2339130"/>
            <a:ext cx="7486651" cy="17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组合 19"/>
          <p:cNvGrpSpPr>
            <a:grpSpLocks/>
          </p:cNvGrpSpPr>
          <p:nvPr/>
        </p:nvGrpSpPr>
        <p:grpSpPr bwMode="auto">
          <a:xfrm>
            <a:off x="-31749" y="4894294"/>
            <a:ext cx="12192001" cy="2008187"/>
            <a:chOff x="0" y="3163016"/>
            <a:chExt cx="9144000" cy="2008136"/>
          </a:xfrm>
        </p:grpSpPr>
        <p:pic>
          <p:nvPicPr>
            <p:cNvPr id="3082" name="图片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图片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图片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图片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2" y="4649822"/>
            <a:ext cx="4614333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4" y="5110282"/>
            <a:ext cx="204258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83809" y="1462557"/>
            <a:ext cx="9390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zh-CN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CHÀO MỪNG CÁC THẦY CÔ VÀ CÁC CON ĐẾN VỚI TIẾT TẬP ĐỌC</a:t>
            </a:r>
            <a:endParaRPr lang="en-US" altLang="zh-CN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endParaRPr lang="en-US" altLang="zh-CN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4840" y="174319"/>
            <a:ext cx="1090390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zh-CN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TRƯỜNG TIỂU HỌC VÂN NỘI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endParaRPr lang="en-US" altLang="zh-CN" sz="33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Bài hát Lý Cây Xanh, Âm nhạc lớp 1, Chủ đề 2 Thiên nhiên sách giáo khoa mới bộ sách Cánh Diều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H="1">
            <a:off x="2946403" y="5965994"/>
            <a:ext cx="545700" cy="2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5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7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032975" y="450198"/>
            <a:ext cx="9385219" cy="517472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Luyện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đọc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lại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Đọc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phân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vai</a:t>
            </a:r>
            <a:endParaRPr lang="en-US" sz="4800" dirty="0" smtClean="0">
              <a:solidFill>
                <a:prstClr val="black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Người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dẫn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chuyện</a:t>
            </a:r>
            <a:endParaRPr kumimoji="0" lang="en-US" sz="4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baseline="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Mẹ</a:t>
            </a:r>
            <a:endParaRPr lang="en-US" sz="4800" baseline="0" dirty="0" smtClean="0">
              <a:solidFill>
                <a:prstClr val="black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anh</a:t>
            </a:r>
            <a:endParaRPr kumimoji="0" lang="en-US" sz="4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baseline="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1" y="1068392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805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95" y="-23182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6175" y="762000"/>
            <a:ext cx="107307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cố-Dặn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18" y="242047"/>
            <a:ext cx="11685494" cy="6610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74109" y="2362200"/>
            <a:ext cx="98793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1" y="3817938"/>
            <a:ext cx="3740151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1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  <p:extLst>
      <p:ext uri="{BB962C8B-B14F-4D97-AF65-F5344CB8AC3E}">
        <p14:creationId xmlns:p14="http://schemas.microsoft.com/office/powerpoint/2010/main" val="367508742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-103032" y="4"/>
            <a:ext cx="12295032" cy="4816699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Kiểm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cũ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  <a:p>
            <a:pPr marL="742950" marR="0" lvl="0" indent="-7429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giẳng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giăng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uống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437664" y="799898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đọc</a:t>
            </a:r>
            <a:endParaRPr lang="en-US" sz="7200" dirty="0">
              <a:solidFill>
                <a:prstClr val="black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anh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61119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339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0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-2"/>
            <a:ext cx="11990231" cy="6709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28045" y="1223497"/>
            <a:ext cx="82424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94869" y="1210620"/>
            <a:ext cx="99381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3316" y="1775141"/>
            <a:ext cx="175367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28199" y="1775141"/>
            <a:ext cx="117412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14457" y="1813777"/>
            <a:ext cx="1594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13032" y="6218354"/>
            <a:ext cx="198549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941417" y="6218355"/>
            <a:ext cx="82424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155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339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0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07" y="4"/>
            <a:ext cx="11990231" cy="6709893"/>
          </a:xfrm>
          <a:prstGeom prst="rect">
            <a:avLst/>
          </a:prstGeom>
        </p:spPr>
      </p:pic>
      <p:sp>
        <p:nvSpPr>
          <p:cNvPr id="13" name="6-Point Star 12"/>
          <p:cNvSpPr/>
          <p:nvPr/>
        </p:nvSpPr>
        <p:spPr>
          <a:xfrm>
            <a:off x="757239" y="676155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5" name="6-Point Star 14"/>
          <p:cNvSpPr/>
          <p:nvPr/>
        </p:nvSpPr>
        <p:spPr>
          <a:xfrm>
            <a:off x="6305747" y="716181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2373415" y="1170616"/>
            <a:ext cx="305392" cy="376238"/>
          </a:xfrm>
          <a:prstGeom prst="star6">
            <a:avLst>
              <a:gd name="adj" fmla="val 45983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757239" y="2340369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674735" y="2988827"/>
            <a:ext cx="412751" cy="376238"/>
          </a:xfrm>
          <a:prstGeom prst="star6">
            <a:avLst>
              <a:gd name="adj" fmla="val 22022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6512123" y="2800708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6-Point Star 22"/>
          <p:cNvSpPr/>
          <p:nvPr/>
        </p:nvSpPr>
        <p:spPr>
          <a:xfrm>
            <a:off x="827606" y="3574594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3910730" y="3380742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6-Point Star 24"/>
          <p:cNvSpPr/>
          <p:nvPr/>
        </p:nvSpPr>
        <p:spPr>
          <a:xfrm>
            <a:off x="5558913" y="3429237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6-Point Star 25"/>
          <p:cNvSpPr/>
          <p:nvPr/>
        </p:nvSpPr>
        <p:spPr>
          <a:xfrm>
            <a:off x="9551363" y="3354946"/>
            <a:ext cx="70022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noProof="0" dirty="0" smtClean="0">
                <a:solidFill>
                  <a:schemeClr val="tx1"/>
                </a:solidFill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6-Point Star 26"/>
          <p:cNvSpPr/>
          <p:nvPr/>
        </p:nvSpPr>
        <p:spPr>
          <a:xfrm>
            <a:off x="963615" y="4679324"/>
            <a:ext cx="70022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noProof="0" dirty="0" smtClean="0">
                <a:solidFill>
                  <a:schemeClr val="tx1"/>
                </a:solidFill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6-Point Star 27"/>
          <p:cNvSpPr/>
          <p:nvPr/>
        </p:nvSpPr>
        <p:spPr>
          <a:xfrm>
            <a:off x="8415876" y="4484534"/>
            <a:ext cx="70022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noProof="0" dirty="0" smtClean="0">
                <a:solidFill>
                  <a:schemeClr val="tx1"/>
                </a:solidFill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6-Point Star 28"/>
          <p:cNvSpPr/>
          <p:nvPr/>
        </p:nvSpPr>
        <p:spPr>
          <a:xfrm>
            <a:off x="1087484" y="5799785"/>
            <a:ext cx="70022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noProof="0" dirty="0" smtClean="0">
                <a:solidFill>
                  <a:schemeClr val="tx1"/>
                </a:solidFill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937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2" y="1711325"/>
            <a:ext cx="768351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2" y="0"/>
            <a:ext cx="11467519" cy="6645498"/>
          </a:xfrm>
          <a:prstGeom prst="rect">
            <a:avLst/>
          </a:prstGeom>
        </p:spPr>
      </p:pic>
      <p:sp>
        <p:nvSpPr>
          <p:cNvPr id="32" name="6-Point Star 31"/>
          <p:cNvSpPr/>
          <p:nvPr/>
        </p:nvSpPr>
        <p:spPr>
          <a:xfrm>
            <a:off x="763537" y="701913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cxnSp>
        <p:nvCxnSpPr>
          <p:cNvPr id="4" name="Straight Connector 3"/>
          <p:cNvCxnSpPr>
            <a:stCxn id="32" idx="3"/>
          </p:cNvCxnSpPr>
          <p:nvPr/>
        </p:nvCxnSpPr>
        <p:spPr>
          <a:xfrm flipH="1">
            <a:off x="675621" y="984093"/>
            <a:ext cx="87915" cy="7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6-Point Star 34"/>
          <p:cNvSpPr/>
          <p:nvPr/>
        </p:nvSpPr>
        <p:spPr>
          <a:xfrm>
            <a:off x="969911" y="2388687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6-Point Star 35"/>
          <p:cNvSpPr/>
          <p:nvPr/>
        </p:nvSpPr>
        <p:spPr>
          <a:xfrm>
            <a:off x="1063910" y="4585671"/>
            <a:ext cx="412751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4" y="1601788"/>
            <a:ext cx="792163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8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quên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2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yêu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7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788277" y="1583531"/>
            <a:ext cx="9385219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hay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1" y="1068392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4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168</Words>
  <Application>Microsoft Office PowerPoint</Application>
  <PresentationFormat>Custom</PresentationFormat>
  <Paragraphs>43</Paragraphs>
  <Slides>12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</cp:revision>
  <dcterms:created xsi:type="dcterms:W3CDTF">2021-01-19T05:45:29Z</dcterms:created>
  <dcterms:modified xsi:type="dcterms:W3CDTF">2021-04-13T05:39:14Z</dcterms:modified>
</cp:coreProperties>
</file>