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371" r:id="rId4"/>
    <p:sldId id="385" r:id="rId5"/>
    <p:sldId id="410" r:id="rId6"/>
    <p:sldId id="403" r:id="rId7"/>
    <p:sldId id="411" r:id="rId8"/>
    <p:sldId id="35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89E75-C3DD-46F7-A952-672051E5394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1F5DC-CE51-4979-9F6D-2D95AA1D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48EA-B3D0-40F8-8B5B-922B7AB7F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399D3-855D-4F1E-B5D6-448A5E82A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E8C88-49C1-42E0-9180-4B02BD70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58375-F7BF-408F-AABD-F2650B9E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3B7B-2D92-4E37-93B9-37EFB17A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F043-EE65-4F18-996B-A35D1AB5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AB4D0-F880-4487-AE8C-3CF71F9EB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23223-1D7A-4DC6-AE03-047A192E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1C4F6-B3E4-42EB-A43F-6D453FA7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35A3-31A6-4B06-97C9-D3F600B3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B85FE-B5F5-4FC3-9C99-5F2A3FBCD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3F7A5-56B9-43A1-9AF6-736275331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9E43-3F61-4BAB-A454-A11C9D4D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CCA14-F717-44F6-AEE1-2AC1157D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E31AB-F5E5-47C2-B15D-0AF9BFEA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4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E156-646D-48B8-8BE9-13AA79C2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034F-BD5F-4D7B-A269-C5CCB192F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CF233-5271-4C3C-B99E-CF61539D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6AAE8-C7F5-47E1-9D8C-3A2CFFD0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917CA-E3C4-4F5C-A8CF-9777A0FE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5FFC-4DB9-4B08-AE15-12844D5C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F071-9F48-4818-BAB2-B328F8A21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18B33-5E56-45E4-AA74-B60993CE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80741-5824-44D1-9137-8735C4FC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FB44D-D05F-4AB7-B0EC-19360F18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8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5332-6617-4C34-B50D-3F9669D0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D12A-A118-4DEC-A053-87F8C0796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B7B91-6899-4B97-A936-87379E0EA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AABF7-02B5-45E5-BB61-C606121D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2DEA5-BEF2-42E8-B5F5-40B8B886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D48B1-40DD-4453-BDDA-99203D5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4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5D31-1F57-47EE-B2F1-7101BFA0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E31AA-103D-4B5A-9089-7B9B7D01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472F8-5488-4A49-B0A1-0B5FA65E9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EE4CA-CE7D-4D40-9B31-DA2DFC5A1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85BF8-9400-4061-9EE0-8F8BE719A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E34B7-7468-427F-B613-7054AD36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7C238-D73C-4029-933D-4C330A4F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7F4F3-43CE-44E2-86F7-F59B8A74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4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7A50-86B7-42BA-9997-0A7C7B07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37370-ED8B-4406-B868-0E4F3EE0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514BC-93EB-4361-84BB-70AA8444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45179-A153-4764-AD53-515B325B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7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5C13B-B7DB-4C3B-A80F-E665093E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78FC6-5299-49AD-B56F-A5714DA4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9FAEA-C050-43B2-BAE5-EA264B9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7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E332-E319-4B88-B3C5-904DDE81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89974-50A5-4EC9-A9EA-03544ADC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35422-C1AB-4235-ADC3-CCE05D258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F54B3-434E-4671-949F-727E62BE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A0630-7686-4730-B5EE-F9982EC7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E491A-2094-497F-B709-AF68EF85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7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FC75-96CD-4DFC-A1AA-A32CF84B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EBF60-8EB3-4904-B3B4-AF6AA7DBA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4D34D-5896-4190-AA65-56E477413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29331-130D-4641-9E99-FE3C4D85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AF78F-F3CF-4BF9-8BD3-7A9FEB2E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C5C9B-DE39-463A-B3D9-D26500A9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0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7AC59-4BA5-4C65-8B97-896881B4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BECA0-3CD1-49C4-B1E6-8A8DC45A8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3E28A-2268-4994-9614-E2B57E18D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FC77-9103-4764-BC08-AEDA1C735F8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29510-3CD7-49EE-9489-6E67473E9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AB0E-6DDB-4E0C-AC55-AA802237E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51FD-67C5-443D-B492-4F3EE0DF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4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485900" y="2654452"/>
            <a:ext cx="9534526" cy="6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3379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394460" y="327980"/>
            <a:ext cx="10187940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88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398520" y="1575537"/>
            <a:ext cx="5542999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245002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292628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34148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579284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373163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2383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46955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24420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4387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798740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1162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5734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12205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67069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21933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676797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3166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786525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689012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4725487" y="3873362"/>
            <a:ext cx="2815554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1" cy="68449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80755" y="1826620"/>
            <a:ext cx="9562012" cy="259733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760" b="1" dirty="0" err="1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5760" b="1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63.</a:t>
            </a:r>
            <a:endParaRPr lang="en-US" sz="5760" b="1" dirty="0">
              <a:solidFill>
                <a:srgbClr val="FFFF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n-US" sz="576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DẠNG</a:t>
            </a:r>
          </a:p>
          <a:p>
            <a:pPr algn="ctr"/>
            <a:r>
              <a:rPr lang="en-US" sz="576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39 - 15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7" y="781598"/>
            <a:ext cx="10969883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09601" y="781598"/>
            <a:ext cx="109727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66355" y="856049"/>
            <a:ext cx="10641874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528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355" y="154318"/>
            <a:ext cx="49987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84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84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84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84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84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78" y="1263231"/>
            <a:ext cx="9635490" cy="50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5360" y="1237838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16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3092" y="1233732"/>
            <a:ext cx="85839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8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654784" y="2031565"/>
            <a:ext cx="5963731" cy="296918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80" dirty="0">
                <a:latin typeface="+mj-lt"/>
                <a:cs typeface="Arial" pitchFamily="34" charset="0"/>
              </a:rPr>
              <a:t>Sau khi quan sát tranh,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em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hãy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cho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biết</a:t>
            </a:r>
            <a:r>
              <a:rPr lang="en-US" sz="2880" dirty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880" dirty="0">
                <a:latin typeface="+mj-lt"/>
              </a:rPr>
              <a:t>+ Bức tranh vẽ gì?</a:t>
            </a:r>
            <a:endParaRPr lang="en-US" sz="2880" dirty="0">
              <a:latin typeface="+mj-lt"/>
            </a:endParaRPr>
          </a:p>
          <a:p>
            <a:pPr algn="just"/>
            <a:r>
              <a:rPr lang="vi-VN" sz="2880" dirty="0">
                <a:latin typeface="+mj-lt"/>
              </a:rPr>
              <a:t>+ Nói với bạn về các thông tin quan sát được từ bức tranh</a:t>
            </a:r>
            <a:r>
              <a:rPr lang="vi-VN" sz="2880" dirty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01040" y="5434979"/>
            <a:ext cx="10789920" cy="131112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609600" y="119960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47310" y="80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09016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107308" y="110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5147310" y="12317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5118734" y="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509016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5118734" y="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5118734" y="2436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5118734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10" y="-33448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0" y="-1916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56" y="2108694"/>
            <a:ext cx="4541521" cy="278755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9861" y="18662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160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7593" y="14556"/>
            <a:ext cx="85839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8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15190" y="4754881"/>
            <a:ext cx="10789920" cy="204235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8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luận nhóm về các cách tìm kết quả phép tính </a:t>
            </a:r>
            <a:endParaRPr lang="en-US" sz="288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diện nhóm trình bày.</a:t>
            </a:r>
            <a:endParaRPr lang="en-US" sz="288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nghe và nhận xét các cách tính các bạn nêu</a:t>
            </a: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8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15" y="956853"/>
            <a:ext cx="7709483" cy="35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6498" y="2394870"/>
            <a:ext cx="5944256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9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442" y="84625"/>
            <a:ext cx="23687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5751" y="971161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0583" y="2975219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786355"/>
            <a:ext cx="109728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0986" y="1705624"/>
            <a:ext cx="36901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12370" y="2884766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96983" y="962456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54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51815" y="2966514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218" y="1696919"/>
            <a:ext cx="36901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833602" y="2876062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57549" y="971168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39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2048" y="2975226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2785" y="1705631"/>
            <a:ext cx="36901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594169" y="2884774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365865" y="962463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25198" y="2966521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21101" y="1696926"/>
            <a:ext cx="36901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9372152" y="2876069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76" y="3724223"/>
            <a:ext cx="3102650" cy="306337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97630" y="2941267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11845" y="2940721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31379" y="2942087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56752" y="2922491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20438" y="2962816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36287" y="2962270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729364" y="2937017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54737" y="2936471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3920" y="2514602"/>
            <a:ext cx="10698480" cy="904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28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55448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9" y="4375006"/>
            <a:ext cx="2375536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64" y="4410989"/>
            <a:ext cx="240030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9944420" y="89218"/>
            <a:ext cx="1727200" cy="15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188</Words>
  <Application>Microsoft Office PowerPoint</Application>
  <PresentationFormat>Widescreen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.VnAvant</vt:lpstr>
      <vt:lpstr>.VnTifani Heavy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Thu Minh</cp:lastModifiedBy>
  <cp:revision>1</cp:revision>
  <dcterms:created xsi:type="dcterms:W3CDTF">2021-04-04T04:01:43Z</dcterms:created>
  <dcterms:modified xsi:type="dcterms:W3CDTF">2021-04-04T04:06:13Z</dcterms:modified>
</cp:coreProperties>
</file>