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703" r:id="rId4"/>
    <p:sldMasterId id="2147483715" r:id="rId5"/>
  </p:sldMasterIdLst>
  <p:notesMasterIdLst>
    <p:notesMasterId r:id="rId19"/>
  </p:notesMasterIdLst>
  <p:sldIdLst>
    <p:sldId id="257" r:id="rId6"/>
    <p:sldId id="304" r:id="rId7"/>
    <p:sldId id="305" r:id="rId8"/>
    <p:sldId id="307" r:id="rId9"/>
    <p:sldId id="302" r:id="rId10"/>
    <p:sldId id="313" r:id="rId11"/>
    <p:sldId id="269" r:id="rId12"/>
    <p:sldId id="308" r:id="rId13"/>
    <p:sldId id="309" r:id="rId14"/>
    <p:sldId id="310" r:id="rId15"/>
    <p:sldId id="311" r:id="rId16"/>
    <p:sldId id="312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Bao Chau 20146072" initials="LBC2" lastIdx="1" clrIdx="0">
    <p:extLst>
      <p:ext uri="{19B8F6BF-5375-455C-9EA6-DF929625EA0E}">
        <p15:presenceInfo xmlns:p15="http://schemas.microsoft.com/office/powerpoint/2012/main" userId="S::chau.lb146072@sis.hust.edu.vn::7531fa02-6262-4b07-8b72-56c3de680e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5T20:37:35.93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9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032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97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8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33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53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75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79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3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73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0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27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8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Ba bạn rô- bốt rủ nhau đo chiều cao.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568F0A7-93BE-2C4F-9D55-0F63CCC0C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835D42E-208D-B84F-A388-0E78DAFA3471}"/>
              </a:ext>
            </a:extLst>
          </p:cNvPr>
          <p:cNvSpPr/>
          <p:nvPr/>
        </p:nvSpPr>
        <p:spPr>
          <a:xfrm>
            <a:off x="1018594" y="5327227"/>
            <a:ext cx="286618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DA18B791-A5BB-7447-B6C5-026E54D14D8A}"/>
              </a:ext>
            </a:extLst>
          </p:cNvPr>
          <p:cNvSpPr/>
          <p:nvPr/>
        </p:nvSpPr>
        <p:spPr>
          <a:xfrm>
            <a:off x="4492457" y="5322552"/>
            <a:ext cx="2866189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73CBDBB-67CB-954D-8B1F-C070B5C43D50}"/>
              </a:ext>
            </a:extLst>
          </p:cNvPr>
          <p:cNvSpPr/>
          <p:nvPr/>
        </p:nvSpPr>
        <p:spPr>
          <a:xfrm>
            <a:off x="8175622" y="5336962"/>
            <a:ext cx="2866189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8635525-ECD4-D447-B145-C67892C528A9}"/>
              </a:ext>
            </a:extLst>
          </p:cNvPr>
          <p:cNvSpPr/>
          <p:nvPr/>
        </p:nvSpPr>
        <p:spPr>
          <a:xfrm>
            <a:off x="1007386" y="5327227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0686E65-7A61-7341-9DA0-44EB8AEDDE73}"/>
              </a:ext>
            </a:extLst>
          </p:cNvPr>
          <p:cNvSpPr/>
          <p:nvPr/>
        </p:nvSpPr>
        <p:spPr>
          <a:xfrm>
            <a:off x="4501652" y="5312817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5E45296-BAB4-5B47-9D85-0C1EEC267B36}"/>
              </a:ext>
            </a:extLst>
          </p:cNvPr>
          <p:cNvSpPr/>
          <p:nvPr/>
        </p:nvSpPr>
        <p:spPr>
          <a:xfrm>
            <a:off x="8173580" y="5336962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0A3F89A-90CB-D148-8E7C-8F916F7340B4}"/>
              </a:ext>
            </a:extLst>
          </p:cNvPr>
          <p:cNvSpPr txBox="1"/>
          <p:nvPr/>
        </p:nvSpPr>
        <p:spPr>
          <a:xfrm>
            <a:off x="1018594" y="4587785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Rô- bốt cao nhất là?</a:t>
            </a:r>
          </a:p>
        </p:txBody>
      </p:sp>
    </p:spTree>
    <p:extLst>
      <p:ext uri="{BB962C8B-B14F-4D97-AF65-F5344CB8AC3E}">
        <p14:creationId xmlns:p14="http://schemas.microsoft.com/office/powerpoint/2010/main" val="399447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5" grpId="0" animBg="1"/>
      <p:bldP spid="66" grpId="0" animBg="1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DB4F7-224F-8D42-94FF-E72E9292A223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Ba bạn rô- bốt rủ nhau đo chiều cao.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E05503-29AB-6249-8C46-AFE8D9673EFB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0DBC5C5-DC27-0040-8CF1-8F5E33FAFF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04290F-CB35-4D4E-A19D-45F92BB765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071F1B4-D1E7-BE4A-8F9A-92EC2BD68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7EF152-8851-CD49-96C4-FCBB4AB0905A}"/>
              </a:ext>
            </a:extLst>
          </p:cNvPr>
          <p:cNvGrpSpPr/>
          <p:nvPr/>
        </p:nvGrpSpPr>
        <p:grpSpPr>
          <a:xfrm>
            <a:off x="571633" y="4414037"/>
            <a:ext cx="9284353" cy="1909305"/>
            <a:chOff x="847681" y="4172495"/>
            <a:chExt cx="9284353" cy="19093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BC0CE2-4D13-EB41-815F-D4AF5819FD8E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Rô-bốt A cao hơn rô-bốt B          cm.</a:t>
              </a:r>
            </a:p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Rô-bốt B thấp hơn rô-bốt C         cm. </a:t>
              </a:r>
              <a:endParaRPr lang="en-VN" sz="3200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048BFCA-850B-E649-8F36-70481B8317EF}"/>
                </a:ext>
              </a:extLst>
            </p:cNvPr>
            <p:cNvSpPr/>
            <p:nvPr/>
          </p:nvSpPr>
          <p:spPr>
            <a:xfrm>
              <a:off x="6438835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5E500D6-5D96-E14F-AB90-0685EDA68542}"/>
                </a:ext>
              </a:extLst>
            </p:cNvPr>
            <p:cNvSpPr/>
            <p:nvPr/>
          </p:nvSpPr>
          <p:spPr>
            <a:xfrm>
              <a:off x="6487957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FC1C116-B184-7241-988C-70AB4D309DCD}"/>
              </a:ext>
            </a:extLst>
          </p:cNvPr>
          <p:cNvSpPr/>
          <p:nvPr/>
        </p:nvSpPr>
        <p:spPr>
          <a:xfrm>
            <a:off x="6162790" y="4630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6B67C48-554A-4F46-88FA-2AB03705D482}"/>
              </a:ext>
            </a:extLst>
          </p:cNvPr>
          <p:cNvSpPr/>
          <p:nvPr/>
        </p:nvSpPr>
        <p:spPr>
          <a:xfrm>
            <a:off x="6211904" y="5602300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9AB4F1-FCAF-1D4F-A188-12ADB802249E}"/>
              </a:ext>
            </a:extLst>
          </p:cNvPr>
          <p:cNvSpPr/>
          <p:nvPr/>
        </p:nvSpPr>
        <p:spPr>
          <a:xfrm>
            <a:off x="7578234" y="4727229"/>
            <a:ext cx="2299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</a:t>
            </a:r>
            <a:r>
              <a:rPr lang="vi-VN" sz="2800" dirty="0" smtClean="0">
                <a:solidFill>
                  <a:srgbClr val="FF0000"/>
                </a:solidFill>
              </a:rPr>
              <a:t>56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 smtClean="0">
                <a:solidFill>
                  <a:srgbClr val="FF0000"/>
                </a:solidFill>
              </a:rPr>
              <a:t>– 54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 smtClean="0">
                <a:solidFill>
                  <a:srgbClr val="FF0000"/>
                </a:solidFill>
              </a:rPr>
              <a:t>= 2)</a:t>
            </a:r>
            <a:endParaRPr lang="en-VN" sz="16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2A0C3-ED55-F540-857F-7EA9B1B00D5F}"/>
              </a:ext>
            </a:extLst>
          </p:cNvPr>
          <p:cNvSpPr/>
          <p:nvPr/>
        </p:nvSpPr>
        <p:spPr>
          <a:xfrm>
            <a:off x="7659553" y="5718464"/>
            <a:ext cx="2334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( 59 </a:t>
            </a:r>
            <a:r>
              <a:rPr lang="vi-VN" sz="2800" dirty="0" smtClean="0">
                <a:solidFill>
                  <a:srgbClr val="FF0000"/>
                </a:solidFill>
              </a:rPr>
              <a:t>– </a:t>
            </a:r>
            <a:r>
              <a:rPr lang="vi-VN" sz="2800" dirty="0">
                <a:solidFill>
                  <a:srgbClr val="FF0000"/>
                </a:solidFill>
              </a:rPr>
              <a:t>54 </a:t>
            </a:r>
            <a:r>
              <a:rPr lang="vi-VN" sz="2800" dirty="0" smtClean="0">
                <a:solidFill>
                  <a:srgbClr val="FF0000"/>
                </a:solidFill>
              </a:rPr>
              <a:t>= 5)</a:t>
            </a:r>
            <a:endParaRPr lang="en-VN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2F7A48-E5AA-CF44-A68C-F499F88FCFD6}"/>
              </a:ext>
            </a:extLst>
          </p:cNvPr>
          <p:cNvGrpSpPr/>
          <p:nvPr/>
        </p:nvGrpSpPr>
        <p:grpSpPr>
          <a:xfrm>
            <a:off x="859650" y="27148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E1A2683-229D-964B-A207-BB22FEB2ECE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FCAABA-DEFD-5A42-9A2F-93385FB8EBB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E6D5B09-138A-4C4A-A27B-DEECAEAF38A3}"/>
              </a:ext>
            </a:extLst>
          </p:cNvPr>
          <p:cNvSpPr txBox="1"/>
          <p:nvPr/>
        </p:nvSpPr>
        <p:spPr>
          <a:xfrm>
            <a:off x="1468085" y="492097"/>
            <a:ext cx="981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 </a:t>
            </a:r>
            <a:r>
              <a:rPr lang="vi-VN" sz="2800" dirty="0"/>
              <a:t>Mai và Nam gấp được các thuyền giấy như hình dưới đây:</a:t>
            </a:r>
            <a:endParaRPr lang="en-VN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CD75A-4C1E-4F42-9CB2-CA04FC216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16" y="1102479"/>
            <a:ext cx="6008058" cy="29637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79BE22-A7EC-8848-A3EC-95B63BFDA70C}"/>
              </a:ext>
            </a:extLst>
          </p:cNvPr>
          <p:cNvGrpSpPr/>
          <p:nvPr/>
        </p:nvGrpSpPr>
        <p:grpSpPr>
          <a:xfrm>
            <a:off x="914019" y="4153402"/>
            <a:ext cx="9368668" cy="2049169"/>
            <a:chOff x="914019" y="4153402"/>
            <a:chExt cx="9368668" cy="204916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E5EF23-286F-E240-987D-FFF69B4AFADB}"/>
                </a:ext>
              </a:extLst>
            </p:cNvPr>
            <p:cNvSpPr/>
            <p:nvPr/>
          </p:nvSpPr>
          <p:spPr>
            <a:xfrm>
              <a:off x="914019" y="4153402"/>
              <a:ext cx="9368668" cy="202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Mai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        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Nam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Mai         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2613669-35D3-B44E-9EC8-36FE64E314B0}"/>
                </a:ext>
              </a:extLst>
            </p:cNvPr>
            <p:cNvSpPr/>
            <p:nvPr/>
          </p:nvSpPr>
          <p:spPr>
            <a:xfrm>
              <a:off x="6024766" y="4319840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738442CD-1F0A-5342-B6CA-D0558DEAFA0F}"/>
                </a:ext>
              </a:extLst>
            </p:cNvPr>
            <p:cNvSpPr/>
            <p:nvPr/>
          </p:nvSpPr>
          <p:spPr>
            <a:xfrm>
              <a:off x="6073880" y="5481529"/>
              <a:ext cx="679432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49DB7DA-E4A6-FD48-921E-36B61344D321}"/>
              </a:ext>
            </a:extLst>
          </p:cNvPr>
          <p:cNvSpPr/>
          <p:nvPr/>
        </p:nvSpPr>
        <p:spPr>
          <a:xfrm>
            <a:off x="6025871" y="4320296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E60FB84-EDB5-EA4B-8B17-9275CE4243F9}"/>
              </a:ext>
            </a:extLst>
          </p:cNvPr>
          <p:cNvSpPr/>
          <p:nvPr/>
        </p:nvSpPr>
        <p:spPr>
          <a:xfrm>
            <a:off x="6074985" y="5481985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11BEA0-9851-BE47-99AD-F24A87FA5873}"/>
              </a:ext>
            </a:extLst>
          </p:cNvPr>
          <p:cNvSpPr/>
          <p:nvPr/>
        </p:nvSpPr>
        <p:spPr>
          <a:xfrm rot="1216043">
            <a:off x="3994590" y="2064064"/>
            <a:ext cx="1544370" cy="1875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6BC1CB6C-E566-2640-9469-0C517F92F379}"/>
              </a:ext>
            </a:extLst>
          </p:cNvPr>
          <p:cNvSpPr/>
          <p:nvPr/>
        </p:nvSpPr>
        <p:spPr>
          <a:xfrm>
            <a:off x="1215704" y="2982165"/>
            <a:ext cx="1559655" cy="1084076"/>
          </a:xfrm>
          <a:prstGeom prst="wedgeRoundRectCallout">
            <a:avLst>
              <a:gd name="adj1" fmla="val 51444"/>
              <a:gd name="adj2" fmla="val -83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A7DEBC-46F1-A647-B513-179C1CA7496A}"/>
              </a:ext>
            </a:extLst>
          </p:cNvPr>
          <p:cNvSpPr/>
          <p:nvPr/>
        </p:nvSpPr>
        <p:spPr>
          <a:xfrm rot="20043691">
            <a:off x="6089017" y="2027060"/>
            <a:ext cx="1623751" cy="18754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30CBC20E-360E-5245-AB75-6F44B60E01FA}"/>
              </a:ext>
            </a:extLst>
          </p:cNvPr>
          <p:cNvSpPr/>
          <p:nvPr/>
        </p:nvSpPr>
        <p:spPr>
          <a:xfrm>
            <a:off x="8619531" y="2928968"/>
            <a:ext cx="1559655" cy="1084076"/>
          </a:xfrm>
          <a:prstGeom prst="wedgeRoundRectCallout">
            <a:avLst>
              <a:gd name="adj1" fmla="val -58484"/>
              <a:gd name="adj2" fmla="val -890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0DC474-6488-D442-9707-C5BE225854EF}"/>
              </a:ext>
            </a:extLst>
          </p:cNvPr>
          <p:cNvSpPr/>
          <p:nvPr/>
        </p:nvSpPr>
        <p:spPr>
          <a:xfrm>
            <a:off x="8854584" y="4418751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(8 – 6 = 2)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9B4CA9-6DEC-5E4D-B30B-2C0577B5A34D}"/>
              </a:ext>
            </a:extLst>
          </p:cNvPr>
          <p:cNvSpPr/>
          <p:nvPr/>
        </p:nvSpPr>
        <p:spPr>
          <a:xfrm>
            <a:off x="8854584" y="5481529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(8 – 6 = 2)</a:t>
            </a:r>
            <a:endParaRPr lang="en-V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/>
          <p:bldP spid="2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41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cm,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315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Bài 4: 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  <a:r>
              <a:rPr lang="en-US" sz="6665" b="1" noProof="0" dirty="0">
                <a:solidFill>
                  <a:schemeClr val="accent3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 </a:t>
            </a:r>
            <a:r>
              <a:rPr lang="en-US" sz="6665" b="1" noProof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(</a:t>
            </a:r>
            <a:r>
              <a:rPr lang="en-US" sz="6665" b="1" noProof="0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tiết</a:t>
            </a:r>
            <a:r>
              <a:rPr lang="en-US" sz="6665" b="1" noProof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 2)</a:t>
            </a:r>
            <a:endParaRPr lang="en-US" sz="6600" b="1" spc="10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15" y="2197501"/>
            <a:ext cx="9711770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49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C7E7-CE21-8C41-8751-E791DA616CF0}"/>
              </a:ext>
            </a:extLst>
          </p:cNvPr>
          <p:cNvGrpSpPr/>
          <p:nvPr/>
        </p:nvGrpSpPr>
        <p:grpSpPr>
          <a:xfrm>
            <a:off x="865668" y="4451125"/>
            <a:ext cx="6096000" cy="1872239"/>
            <a:chOff x="865668" y="4451125"/>
            <a:chExt cx="6096000" cy="18722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28279D-54E8-0A47-B428-E2A91C575E88}"/>
                </a:ext>
              </a:extLst>
            </p:cNvPr>
            <p:cNvGrpSpPr/>
            <p:nvPr/>
          </p:nvGrpSpPr>
          <p:grpSpPr>
            <a:xfrm>
              <a:off x="865668" y="4451125"/>
              <a:ext cx="6096000" cy="1845565"/>
              <a:chOff x="839789" y="2418248"/>
              <a:chExt cx="6096000" cy="184556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0A9F3F-B6AF-D842-AB6E-9D673CD7755E}"/>
                  </a:ext>
                </a:extLst>
              </p:cNvPr>
              <p:cNvSpPr/>
              <p:nvPr/>
            </p:nvSpPr>
            <p:spPr>
              <a:xfrm>
                <a:off x="839789" y="2418248"/>
                <a:ext cx="6096000" cy="1797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ngắn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mấy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xăng-ti-mét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VN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cm –             cm =           cm</a:t>
                </a:r>
                <a:endParaRPr lang="en-VN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77959CC9-B2B8-5342-B548-12B920DEDDC1}"/>
                  </a:ext>
                </a:extLst>
              </p:cNvPr>
              <p:cNvSpPr/>
              <p:nvPr/>
            </p:nvSpPr>
            <p:spPr>
              <a:xfrm>
                <a:off x="4764735" y="3542771"/>
                <a:ext cx="679431" cy="72104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6158A4D-1B0C-B64C-8736-23BB98263823}"/>
                </a:ext>
              </a:extLst>
            </p:cNvPr>
            <p:cNvSpPr/>
            <p:nvPr/>
          </p:nvSpPr>
          <p:spPr>
            <a:xfrm>
              <a:off x="3132316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25F49FF-C867-4F4D-AF66-C298660BE704}"/>
                </a:ext>
              </a:extLst>
            </p:cNvPr>
            <p:cNvSpPr/>
            <p:nvPr/>
          </p:nvSpPr>
          <p:spPr>
            <a:xfrm>
              <a:off x="1417094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4955247" y="182045"/>
            <a:ext cx="605826" cy="830997"/>
            <a:chOff x="3174278" y="237323"/>
            <a:chExt cx="605826" cy="83099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5615442" y="407154"/>
            <a:ext cx="489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pic>
        <p:nvPicPr>
          <p:cNvPr id="26" name="Picture 25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78EFFC3-B612-4D4D-992C-7EA9D5710A89}"/>
              </a:ext>
            </a:extLst>
          </p:cNvPr>
          <p:cNvGrpSpPr/>
          <p:nvPr/>
        </p:nvGrpSpPr>
        <p:grpSpPr>
          <a:xfrm>
            <a:off x="7433198" y="1967784"/>
            <a:ext cx="3727860" cy="3535360"/>
            <a:chOff x="6615953" y="1375818"/>
            <a:chExt cx="4329952" cy="410636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9B194A-5668-3541-995C-36F6C6DC6AFC}"/>
                </a:ext>
              </a:extLst>
            </p:cNvPr>
            <p:cNvSpPr/>
            <p:nvPr/>
          </p:nvSpPr>
          <p:spPr>
            <a:xfrm>
              <a:off x="6615953" y="1899040"/>
              <a:ext cx="4329952" cy="7530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3A74495-3854-4740-ACB0-8C7A80A6317C}"/>
                </a:ext>
              </a:extLst>
            </p:cNvPr>
            <p:cNvSpPr/>
            <p:nvPr/>
          </p:nvSpPr>
          <p:spPr>
            <a:xfrm>
              <a:off x="6615953" y="3289649"/>
              <a:ext cx="2675964" cy="7530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65F51-495D-CD44-93FC-9B46C4CB1989}"/>
                </a:ext>
              </a:extLst>
            </p:cNvPr>
            <p:cNvSpPr/>
            <p:nvPr/>
          </p:nvSpPr>
          <p:spPr>
            <a:xfrm>
              <a:off x="6615953" y="4729147"/>
              <a:ext cx="3671047" cy="75303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260A99-0D62-C343-9B28-636224978375}"/>
                </a:ext>
              </a:extLst>
            </p:cNvPr>
            <p:cNvSpPr txBox="1"/>
            <p:nvPr/>
          </p:nvSpPr>
          <p:spPr>
            <a:xfrm>
              <a:off x="7826188" y="1375818"/>
              <a:ext cx="1707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7 cm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A8AAF1-9962-0742-B7E0-50FAB3E91FD3}"/>
                </a:ext>
              </a:extLst>
            </p:cNvPr>
            <p:cNvSpPr txBox="1"/>
            <p:nvPr/>
          </p:nvSpPr>
          <p:spPr>
            <a:xfrm>
              <a:off x="7100047" y="2803241"/>
              <a:ext cx="170777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4 cm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955208-6800-4043-88A9-A2A359EBC367}"/>
                </a:ext>
              </a:extLst>
            </p:cNvPr>
            <p:cNvSpPr txBox="1"/>
            <p:nvPr/>
          </p:nvSpPr>
          <p:spPr>
            <a:xfrm>
              <a:off x="7597587" y="4232143"/>
              <a:ext cx="1707777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6 cm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DCA4992-839F-0345-8DA2-D4633C6C01B2}"/>
              </a:ext>
            </a:extLst>
          </p:cNvPr>
          <p:cNvSpPr/>
          <p:nvPr/>
        </p:nvSpPr>
        <p:spPr>
          <a:xfrm>
            <a:off x="789629" y="1002392"/>
            <a:ext cx="10612741" cy="12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0" indent="-762000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6 cm – 4cm = 2 cm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68D8769-EAEC-DB4E-87BF-731EF7E121B1}"/>
              </a:ext>
            </a:extLst>
          </p:cNvPr>
          <p:cNvGrpSpPr/>
          <p:nvPr/>
        </p:nvGrpSpPr>
        <p:grpSpPr>
          <a:xfrm>
            <a:off x="839789" y="2418248"/>
            <a:ext cx="6096000" cy="1845565"/>
            <a:chOff x="839789" y="2418248"/>
            <a:chExt cx="6096000" cy="18455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61BE4A-6B8B-5145-B720-E61C03FA491B}"/>
                </a:ext>
              </a:extLst>
            </p:cNvPr>
            <p:cNvSpPr/>
            <p:nvPr/>
          </p:nvSpPr>
          <p:spPr>
            <a:xfrm>
              <a:off x="839789" y="2418248"/>
              <a:ext cx="6096000" cy="17972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đỏ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xăng-ti-mét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cm – 4 cm =           cm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2E34F80-607E-2340-8D88-78726A0F61C7}"/>
                </a:ext>
              </a:extLst>
            </p:cNvPr>
            <p:cNvSpPr/>
            <p:nvPr/>
          </p:nvSpPr>
          <p:spPr>
            <a:xfrm>
              <a:off x="4316157" y="3542771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EF4504B-5954-E84B-9892-FCBF054F1DF1}"/>
              </a:ext>
            </a:extLst>
          </p:cNvPr>
          <p:cNvSpPr/>
          <p:nvPr/>
        </p:nvSpPr>
        <p:spPr>
          <a:xfrm>
            <a:off x="4316738" y="3535557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30CBFAC-8353-DD48-A727-C90E9710DC19}"/>
              </a:ext>
            </a:extLst>
          </p:cNvPr>
          <p:cNvSpPr/>
          <p:nvPr/>
        </p:nvSpPr>
        <p:spPr>
          <a:xfrm>
            <a:off x="1417094" y="560232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8C03646-45FD-B344-AAC6-A97AF4E8FE66}"/>
              </a:ext>
            </a:extLst>
          </p:cNvPr>
          <p:cNvSpPr/>
          <p:nvPr/>
        </p:nvSpPr>
        <p:spPr>
          <a:xfrm>
            <a:off x="3132316" y="560232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5291C4C-1B93-FB46-9740-19A77EB6C314}"/>
              </a:ext>
            </a:extLst>
          </p:cNvPr>
          <p:cNvSpPr/>
          <p:nvPr/>
        </p:nvSpPr>
        <p:spPr>
          <a:xfrm>
            <a:off x="4790613" y="558209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34" grpId="0"/>
          <p:bldP spid="38" grpId="0" animBg="1"/>
          <p:bldP spid="39" grpId="0" animBg="1"/>
          <p:bldP spid="40" grpId="0" animBg="1"/>
          <p:bldP spid="4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34" grpId="0"/>
          <p:bldP spid="38" grpId="0" animBg="1"/>
          <p:bldP spid="39" grpId="0" animBg="1"/>
          <p:bldP spid="40" grpId="0" animBg="1"/>
          <p:bldP spid="4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A7B28-40DA-8A40-96AB-573C2E3C5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93" y="637702"/>
            <a:ext cx="9519280" cy="3534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624FEB-1092-544E-9B6B-B6B2E84CA84A}"/>
              </a:ext>
            </a:extLst>
          </p:cNvPr>
          <p:cNvGrpSpPr/>
          <p:nvPr/>
        </p:nvGrpSpPr>
        <p:grpSpPr>
          <a:xfrm>
            <a:off x="847681" y="28091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BA291B-F14B-CE45-B143-8397FA43E4E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FE8885-CFBB-9740-81D1-4F5D4A4E162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9ADF68-49A9-AB44-9CAD-A192C700FDE5}"/>
              </a:ext>
            </a:extLst>
          </p:cNvPr>
          <p:cNvSpPr txBox="1"/>
          <p:nvPr/>
        </p:nvSpPr>
        <p:spPr>
          <a:xfrm>
            <a:off x="1507876" y="285910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a) Bút nào ngắn nhất? </a:t>
            </a:r>
            <a:endParaRPr lang="en-VN" sz="32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52FF29-715D-2B43-ABAE-55EF7C136380}"/>
              </a:ext>
            </a:extLst>
          </p:cNvPr>
          <p:cNvSpPr/>
          <p:nvPr/>
        </p:nvSpPr>
        <p:spPr>
          <a:xfrm>
            <a:off x="1117471" y="4844148"/>
            <a:ext cx="262373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F74C14-E0A4-9B4E-8D77-596404359AA0}"/>
              </a:ext>
            </a:extLst>
          </p:cNvPr>
          <p:cNvSpPr/>
          <p:nvPr/>
        </p:nvSpPr>
        <p:spPr>
          <a:xfrm>
            <a:off x="4591335" y="4839473"/>
            <a:ext cx="270416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mực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4C7E83A-BD2C-474C-AF4B-CEC0FCDAF138}"/>
              </a:ext>
            </a:extLst>
          </p:cNvPr>
          <p:cNvSpPr/>
          <p:nvPr/>
        </p:nvSpPr>
        <p:spPr>
          <a:xfrm>
            <a:off x="8274499" y="4853883"/>
            <a:ext cx="243146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1E9F71-9B19-5544-AAE9-E1853ADE7162}"/>
              </a:ext>
            </a:extLst>
          </p:cNvPr>
          <p:cNvSpPr/>
          <p:nvPr/>
        </p:nvSpPr>
        <p:spPr>
          <a:xfrm>
            <a:off x="1106263" y="4844148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5D90F9-18D8-D749-A83C-FA953F5D3589}"/>
              </a:ext>
            </a:extLst>
          </p:cNvPr>
          <p:cNvSpPr/>
          <p:nvPr/>
        </p:nvSpPr>
        <p:spPr>
          <a:xfrm>
            <a:off x="4600529" y="4829738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E23E53-B2CD-EE4A-AF3B-2C44319BDD33}"/>
              </a:ext>
            </a:extLst>
          </p:cNvPr>
          <p:cNvSpPr/>
          <p:nvPr/>
        </p:nvSpPr>
        <p:spPr>
          <a:xfrm>
            <a:off x="8272457" y="4853883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4707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38B289E-62ED-4A40-B613-F5E57A622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0" y="777272"/>
            <a:ext cx="9519280" cy="35347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4399B42-355A-FD44-9B01-C1299CE4544D}"/>
              </a:ext>
            </a:extLst>
          </p:cNvPr>
          <p:cNvGrpSpPr/>
          <p:nvPr/>
        </p:nvGrpSpPr>
        <p:grpSpPr>
          <a:xfrm>
            <a:off x="847681" y="280918"/>
            <a:ext cx="605826" cy="830997"/>
            <a:chOff x="3174278" y="237323"/>
            <a:chExt cx="605826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20FA72-6BA0-3E4E-827A-2739FB31583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3EA08D-7D8F-F34C-8CC9-D73F3CAEC3F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2EE7C89-1FC7-994A-8FFC-506F65D99842}"/>
              </a:ext>
            </a:extLst>
          </p:cNvPr>
          <p:cNvSpPr txBox="1"/>
          <p:nvPr/>
        </p:nvSpPr>
        <p:spPr>
          <a:xfrm>
            <a:off x="1507876" y="285910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b) Số? </a:t>
            </a:r>
            <a:endParaRPr lang="en-VN" sz="3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54412E-B5B9-9845-B3CD-25997C929EFC}"/>
              </a:ext>
            </a:extLst>
          </p:cNvPr>
          <p:cNvGrpSpPr/>
          <p:nvPr/>
        </p:nvGrpSpPr>
        <p:grpSpPr>
          <a:xfrm>
            <a:off x="571633" y="4224254"/>
            <a:ext cx="9284353" cy="1909305"/>
            <a:chOff x="847681" y="4172495"/>
            <a:chExt cx="9284353" cy="19093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606B67-8877-B64E-BCC2-1746C0BFE45F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Bút chì dài hơn bút mực          cm.</a:t>
              </a:r>
            </a:p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Bút sáp ngắn hơn bút chì           cm. </a:t>
              </a:r>
              <a:endParaRPr lang="en-VN" sz="3200" dirty="0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0B88A98-65A8-C04A-9F64-01E4F8D7B6AA}"/>
                </a:ext>
              </a:extLst>
            </p:cNvPr>
            <p:cNvSpPr/>
            <p:nvPr/>
          </p:nvSpPr>
          <p:spPr>
            <a:xfrm>
              <a:off x="5973009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871B51F-8CE4-DB47-9818-4EEBE2B2410D}"/>
                </a:ext>
              </a:extLst>
            </p:cNvPr>
            <p:cNvSpPr/>
            <p:nvPr/>
          </p:nvSpPr>
          <p:spPr>
            <a:xfrm>
              <a:off x="6263670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81091D1-FAC3-1744-8C0F-8AE75D266869}"/>
              </a:ext>
            </a:extLst>
          </p:cNvPr>
          <p:cNvSpPr/>
          <p:nvPr/>
        </p:nvSpPr>
        <p:spPr>
          <a:xfrm>
            <a:off x="5696960" y="4440611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C9270DA-BE17-E84A-8BB1-DAAE8A7AE9A0}"/>
              </a:ext>
            </a:extLst>
          </p:cNvPr>
          <p:cNvSpPr/>
          <p:nvPr/>
        </p:nvSpPr>
        <p:spPr>
          <a:xfrm>
            <a:off x="5849599" y="5412517"/>
            <a:ext cx="913509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4DE9CA-C4C1-7C45-9BC9-FC3EDAB73CEB}"/>
              </a:ext>
            </a:extLst>
          </p:cNvPr>
          <p:cNvSpPr/>
          <p:nvPr/>
        </p:nvSpPr>
        <p:spPr>
          <a:xfrm>
            <a:off x="7302188" y="4537446"/>
            <a:ext cx="2316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</a:t>
            </a:r>
            <a:r>
              <a:rPr lang="vi-VN" sz="2800" dirty="0" smtClean="0">
                <a:solidFill>
                  <a:srgbClr val="FF0000"/>
                </a:solidFill>
              </a:rPr>
              <a:t>25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 smtClean="0">
                <a:solidFill>
                  <a:srgbClr val="FF0000"/>
                </a:solidFill>
              </a:rPr>
              <a:t>– 20 = 5)</a:t>
            </a:r>
            <a:endParaRPr lang="en-VN" sz="16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0CDBFC-1A4A-654F-8EEA-9CFF28EBF532}"/>
              </a:ext>
            </a:extLst>
          </p:cNvPr>
          <p:cNvSpPr/>
          <p:nvPr/>
        </p:nvSpPr>
        <p:spPr>
          <a:xfrm>
            <a:off x="7506347" y="5546803"/>
            <a:ext cx="251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</a:t>
            </a:r>
            <a:r>
              <a:rPr lang="vi-VN" sz="2800" dirty="0" smtClean="0">
                <a:solidFill>
                  <a:srgbClr val="FF0000"/>
                </a:solidFill>
              </a:rPr>
              <a:t>25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 smtClean="0">
                <a:solidFill>
                  <a:srgbClr val="FF0000"/>
                </a:solidFill>
              </a:rPr>
              <a:t>– </a:t>
            </a:r>
            <a:r>
              <a:rPr lang="vi-VN" sz="2800" dirty="0">
                <a:solidFill>
                  <a:srgbClr val="FF0000"/>
                </a:solidFill>
              </a:rPr>
              <a:t>10 </a:t>
            </a:r>
            <a:r>
              <a:rPr lang="vi-VN" sz="2800" dirty="0" smtClean="0">
                <a:solidFill>
                  <a:srgbClr val="FF0000"/>
                </a:solidFill>
              </a:rPr>
              <a:t>= 15)</a:t>
            </a:r>
            <a:endParaRPr lang="en-VN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6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8" grpId="0" animBg="1"/>
      <p:bldP spid="9" grpId="0"/>
      <p:bldP spid="2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376</Words>
  <Application>Microsoft Office PowerPoint</Application>
  <PresentationFormat>Widescreen</PresentationFormat>
  <Paragraphs>85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黑体</vt:lpstr>
      <vt:lpstr>Times New Roman</vt:lpstr>
      <vt:lpstr>字魂17号-萌趣果冻体</vt:lpstr>
      <vt:lpstr>方正卡通简体</vt:lpstr>
      <vt:lpstr>1_Office Theme</vt:lpstr>
      <vt:lpstr>2_Office Theme</vt:lpstr>
      <vt:lpstr>4_Office 主题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11</cp:revision>
  <dcterms:created xsi:type="dcterms:W3CDTF">2021-05-06T10:30:00Z</dcterms:created>
  <dcterms:modified xsi:type="dcterms:W3CDTF">2021-09-13T13:07:02Z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