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325" r:id="rId3"/>
    <p:sldId id="347" r:id="rId4"/>
    <p:sldId id="348" r:id="rId5"/>
    <p:sldId id="349" r:id="rId6"/>
    <p:sldId id="350" r:id="rId7"/>
    <p:sldId id="388" r:id="rId8"/>
    <p:sldId id="389" r:id="rId9"/>
    <p:sldId id="390" r:id="rId10"/>
    <p:sldId id="396" r:id="rId11"/>
    <p:sldId id="391" r:id="rId12"/>
    <p:sldId id="398" r:id="rId13"/>
    <p:sldId id="395" r:id="rId14"/>
    <p:sldId id="392" r:id="rId15"/>
    <p:sldId id="393" r:id="rId16"/>
    <p:sldId id="394" r:id="rId17"/>
    <p:sldId id="397" r:id="rId18"/>
    <p:sldId id="280" r:id="rId19"/>
    <p:sldId id="385" r:id="rId20"/>
  </p:sldIdLst>
  <p:sldSz cx="9144000" cy="5143500" type="screen16x9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C3730"/>
    <a:srgbClr val="DBE648"/>
    <a:srgbClr val="00B050"/>
    <a:srgbClr val="31ADB9"/>
    <a:srgbClr val="FF9900"/>
    <a:srgbClr val="29304A"/>
    <a:srgbClr val="227780"/>
    <a:srgbClr val="8D130D"/>
    <a:srgbClr val="C0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121" d="100"/>
          <a:sy n="121" d="100"/>
        </p:scale>
        <p:origin x="134" y="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926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8BDF3-3884-49AB-BB8E-3CEE22B30B72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175CD-49EE-4D6F-98ED-BCF7E28E17CB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62118-105C-45D5-A1E0-F6B5E5B344D0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3F466-4605-4A4F-B0AC-603452C1E21D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A88E6-BDD8-4DB5-B2C6-C275153AB3E5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AA7B-1762-4F64-867E-A62A0D51D324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D4AF0-7703-437A-B20F-E0BB415885CC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95C6-8E53-46E5-AC3C-60082576D5DD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83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ABE5B-D107-4870-84B0-07085A150ACA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459F-9C12-43E6-BEBC-D62F03F1A77A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 userDrawn="1"/>
        </p:nvSpPr>
        <p:spPr>
          <a:xfrm>
            <a:off x="8460432" y="241759"/>
            <a:ext cx="504056" cy="288032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94BC8-22A0-4C48-90FC-9CC66632C2C8}" type="datetime1">
              <a:rPr lang="zh-CN" altLang="en-US" smtClean="0"/>
              <a:t>2023/12/12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Impact" pitchFamily="34" charset="0"/>
                <a:ea typeface="+mn-ea"/>
              </a:defRPr>
            </a:lvl1pPr>
          </a:lstStyle>
          <a:p>
            <a:fld id="{87115745-2F8B-4195-AD23-8A2542AF7C2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307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</a:rPr>
              <a:t>TIẾNG VIỆT 3</a:t>
            </a:r>
          </a:p>
          <a:p>
            <a:pPr algn="ctr"/>
            <a:r>
              <a:rPr lang="en-US" sz="4400" b="1">
                <a:solidFill>
                  <a:srgbClr val="00B050"/>
                </a:solidFill>
                <a:latin typeface="UTM Avo" panose="02040603050506020204" pitchFamily="18" charset="0"/>
              </a:rPr>
              <a:t>Tuần15</a:t>
            </a:r>
            <a:endParaRPr lang="en-US" sz="44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solidFill>
                  <a:srgbClr val="00B050"/>
                </a:solidFill>
                <a:latin typeface="UTM Avo" panose="02040603050506020204" pitchFamily="18" charset="0"/>
              </a:rPr>
              <a:t>TẬP LÀM VĂN</a:t>
            </a:r>
            <a:endParaRPr lang="en-US" sz="5400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149163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Thực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hành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văn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6188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ownloads\3023f2ec814f41111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1" y="267494"/>
            <a:ext cx="8933935" cy="341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62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9024" y="1131590"/>
            <a:ext cx="8784976" cy="2449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muốn viết về nhân vật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Đặc điểm của nhân vật ấy làm em ấn tượng là gì?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Nhân vật ấy có suy nghĩ và việc làm như thế nào?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Em thích hay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80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Vì sao em thích hoặc không thích nhân vật ấy?</a:t>
            </a:r>
            <a:endParaRPr lang="en-US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483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99332" y="843558"/>
            <a:ext cx="88569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chỉnh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sửa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bổ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sung ý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hay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hơn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3459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 bài với bạn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bài của bạn, góp ý với bạn về cách dùng từ, câu, cách diễn đạt,…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sửa, bổ sung hợp lí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07504" y="195485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ĐOẠN VĂN THAM KHẢO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31229" y="1131590"/>
            <a:ext cx="90251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Huy-gô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ham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732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0" y="267494"/>
            <a:ext cx="902511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348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Google Shape;426;p36"/>
          <p:cNvSpPr txBox="1">
            <a:spLocks/>
          </p:cNvSpPr>
          <p:nvPr/>
        </p:nvSpPr>
        <p:spPr>
          <a:xfrm>
            <a:off x="215008" y="1419622"/>
            <a:ext cx="8928992" cy="3168352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BT2,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3-4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43150F0-28E3-40A6-AAE8-7BF0EBD1D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381361"/>
              </p:ext>
            </p:extLst>
          </p:nvPr>
        </p:nvGraphicFramePr>
        <p:xfrm>
          <a:off x="539552" y="1059582"/>
          <a:ext cx="7886700" cy="10767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739832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 Kể tên một số câu chuyện em yêu thích 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?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val="3714994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539552" y="283787"/>
            <a:ext cx="847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ngày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l-GR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κ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áng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2023…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3131840" y="987574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HP001 4 hàng" panose="020B0603050302020204" pitchFamily="34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HP001 4 hàng" panose="020B0603050302020204" pitchFamily="34" charset="0"/>
              </a:rPr>
              <a:t>Ι</a:t>
            </a:r>
            <a:endParaRPr lang="en-US" sz="3600" b="1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2617886" y="1699087"/>
            <a:ext cx="5537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Tập làm văn: ( T127 )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584126" y="2389282"/>
            <a:ext cx="8308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Viết đoạn văn ngắn nêu lí do em thích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07504" y="3108951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hay không thích một nhân vật trong câu 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142206" y="3793382"/>
            <a:ext cx="9036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FF00"/>
                </a:solidFill>
                <a:latin typeface="HP001 4 hàng" panose="020B0603050302020204" pitchFamily="34" charset="0"/>
              </a:rPr>
              <a:t>chuyện em đã đọc.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E657376E-4773-E1E2-9951-33C11F7451CC}"/>
              </a:ext>
            </a:extLst>
          </p:cNvPr>
          <p:cNvSpPr txBox="1"/>
          <p:nvPr/>
        </p:nvSpPr>
        <p:spPr>
          <a:xfrm>
            <a:off x="179513" y="397142"/>
            <a:ext cx="88569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7819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istrator\Downloads\0880e51dedbe2de074a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73483"/>
            <a:ext cx="10279982" cy="222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827584" y="267494"/>
            <a:ext cx="6961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</a:p>
        </p:txBody>
      </p:sp>
    </p:spTree>
    <p:extLst>
      <p:ext uri="{BB962C8B-B14F-4D97-AF65-F5344CB8AC3E}">
        <p14:creationId xmlns:p14="http://schemas.microsoft.com/office/powerpoint/2010/main" val="310528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istrator\Downloads\eefc8d6385c0459e1cd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1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58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195486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 LUẬN THEO NHÓM 4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5" y="1203598"/>
            <a:ext cx="82809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Chọn nhân vật mà mình thích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Lần lượt từng bạn nêu suy nghĩ của mình về nhân vật đó cho cả nhóm nghe</a:t>
            </a:r>
          </a:p>
          <a:p>
            <a:pPr marL="571500" indent="-571500">
              <a:buFontTx/>
              <a:buChar char="-"/>
            </a:pP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Cử đại diện trình bày </a:t>
            </a:r>
          </a:p>
          <a:p>
            <a:pPr marL="571500" indent="-571500">
              <a:buFontTx/>
              <a:buChar char="-"/>
            </a:pP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73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69" y="1203598"/>
            <a:ext cx="87129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 Em muốn nói về nhân vật nào trong các truyện đã đọc hoặc nghe.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Lí do em thích hoặc không thích nhân vật ấy.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Em dựa vào đặc điểm, lời nói, việc làm của nhân vật để nói lí do em thích hoặc không thích nhân vật ấy.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755576" y="339502"/>
            <a:ext cx="6961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 Ý: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510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660</Words>
  <Application>Microsoft Office PowerPoint</Application>
  <PresentationFormat>On-screen Show (16:9)</PresentationFormat>
  <Paragraphs>52</Paragraphs>
  <Slides>18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HP001 4 hàng</vt:lpstr>
      <vt:lpstr>Impact</vt:lpstr>
      <vt:lpstr>Times New Roman</vt:lpstr>
      <vt:lpstr>UTM Avo</vt:lpstr>
      <vt:lpstr>UTM Cookies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Thi Hong Anh Au</cp:lastModifiedBy>
  <cp:revision>117</cp:revision>
  <dcterms:created xsi:type="dcterms:W3CDTF">2015-02-26T08:23:36Z</dcterms:created>
  <dcterms:modified xsi:type="dcterms:W3CDTF">2023-12-11T22:36:36Z</dcterms:modified>
</cp:coreProperties>
</file>