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63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C6"/>
    <a:srgbClr val="F9BDC0"/>
    <a:srgbClr val="15B5B0"/>
    <a:srgbClr val="2D4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4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23" Type="http://schemas.openxmlformats.org/officeDocument/2006/relationships/image" Target="../media/image56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9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61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9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19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4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4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2710" y="6050314"/>
            <a:ext cx="2619042" cy="4236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829" y="6689430"/>
            <a:ext cx="2596792" cy="35975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38504" y="1239362"/>
            <a:ext cx="1592392" cy="15258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96754">
            <a:off x="1663328" y="548285"/>
            <a:ext cx="1413182" cy="1770502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1219199" y="3296840"/>
            <a:ext cx="15849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8000" b="1" dirty="0" smtClean="0">
                <a:solidFill>
                  <a:srgbClr val="C3113D"/>
                </a:solidFill>
              </a:rPr>
              <a:t>CHÀO MỪNG CÁC EM ĐẾN VỚI BÀI HỌC NGÀY HÔM NAY!</a:t>
            </a:r>
            <a:endParaRPr lang="en-US" sz="8000" b="1" u="none" dirty="0">
              <a:solidFill>
                <a:srgbClr val="C3113D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3000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897" y="1560762"/>
            <a:ext cx="168142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20061" y="3439818"/>
            <a:ext cx="78737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5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3000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7756" y="1560762"/>
            <a:ext cx="15472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47484" y="3932581"/>
            <a:ext cx="7873716" cy="349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69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3000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35100" y="1560762"/>
            <a:ext cx="136178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46636" y="3001237"/>
            <a:ext cx="80916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13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08119" y="8065180"/>
            <a:ext cx="2643855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71339" y="8257044"/>
            <a:ext cx="3283168" cy="17191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2300" y="2388917"/>
            <a:ext cx="14003398" cy="5504813"/>
            <a:chOff x="0" y="0"/>
            <a:chExt cx="23752204" cy="20551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52204" cy="2055172"/>
            </a:xfrm>
            <a:custGeom>
              <a:avLst/>
              <a:gdLst/>
              <a:ahLst/>
              <a:cxnLst/>
              <a:rect l="l" t="t" r="r" b="b"/>
              <a:pathLst>
                <a:path w="23752204" h="2055172">
                  <a:moveTo>
                    <a:pt x="23627744" y="2055172"/>
                  </a:moveTo>
                  <a:lnTo>
                    <a:pt x="124460" y="2055172"/>
                  </a:lnTo>
                  <a:cubicBezTo>
                    <a:pt x="55880" y="2055172"/>
                    <a:pt x="0" y="1999292"/>
                    <a:pt x="0" y="193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7744" y="0"/>
                  </a:lnTo>
                  <a:cubicBezTo>
                    <a:pt x="23696324" y="0"/>
                    <a:pt x="23752204" y="55880"/>
                    <a:pt x="23752204" y="124460"/>
                  </a:cubicBezTo>
                  <a:lnTo>
                    <a:pt x="23752204" y="1930712"/>
                  </a:lnTo>
                  <a:cubicBezTo>
                    <a:pt x="23752204" y="1999292"/>
                    <a:pt x="23696324" y="2055172"/>
                    <a:pt x="23627744" y="205517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466017" y="3887386"/>
            <a:ext cx="13362365" cy="251222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19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81795">
            <a:off x="425738" y="7640976"/>
            <a:ext cx="1115572" cy="23066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26592">
            <a:off x="15378603" y="8744382"/>
            <a:ext cx="2401282" cy="127049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5974034" y="336083"/>
            <a:ext cx="1845085" cy="165827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560185" y="1701867"/>
            <a:ext cx="6730604" cy="3124200"/>
          </a:xfrm>
          <a:prstGeom prst="roundRect">
            <a:avLst/>
          </a:prstGeom>
          <a:solidFill>
            <a:srgbClr val="15B5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endParaRPr lang="fr-FR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637616" y="1701867"/>
            <a:ext cx="6730604" cy="3124200"/>
          </a:xfrm>
          <a:prstGeom prst="roundRect">
            <a:avLst/>
          </a:prstGeom>
          <a:solidFill>
            <a:srgbClr val="F9BD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38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rực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rỡ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560185" y="5670093"/>
            <a:ext cx="6730604" cy="3124200"/>
          </a:xfrm>
          <a:prstGeom prst="roundRect">
            <a:avLst/>
          </a:prstGeom>
          <a:solidFill>
            <a:srgbClr val="F9BD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637616" y="5670093"/>
            <a:ext cx="6730604" cy="3124200"/>
          </a:xfrm>
          <a:prstGeom prst="roundRect">
            <a:avLst/>
          </a:prstGeom>
          <a:solidFill>
            <a:srgbClr val="15B5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96198"/>
              </p:ext>
            </p:extLst>
          </p:nvPr>
        </p:nvGraphicFramePr>
        <p:xfrm>
          <a:off x="381000" y="161491"/>
          <a:ext cx="17602200" cy="98679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4039">
                  <a:extLst>
                    <a:ext uri="{9D8B030D-6E8A-4147-A177-3AD203B41FA5}">
                      <a16:colId xmlns:a16="http://schemas.microsoft.com/office/drawing/2014/main" val="805497540"/>
                    </a:ext>
                  </a:extLst>
                </a:gridCol>
                <a:gridCol w="12318161">
                  <a:extLst>
                    <a:ext uri="{9D8B030D-6E8A-4147-A177-3AD203B41FA5}">
                      <a16:colId xmlns:a16="http://schemas.microsoft.com/office/drawing/2014/main" val="496866965"/>
                    </a:ext>
                  </a:extLst>
                </a:gridCol>
              </a:tblGrid>
              <a:tr h="2446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!…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7171"/>
                  </a:ext>
                </a:extLst>
              </a:tr>
              <a:tr h="3262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Chao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!…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06954"/>
                  </a:ext>
                </a:extLst>
              </a:tr>
              <a:tr h="252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625953"/>
                  </a:ext>
                </a:extLst>
              </a:tr>
              <a:tr h="1631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6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66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31900">
            <a:off x="15832005" y="423626"/>
            <a:ext cx="1996084" cy="2025546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43754" y="2396069"/>
            <a:ext cx="10170581" cy="6278750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91516" y="3790522"/>
            <a:ext cx="3457642" cy="6160609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866626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2D4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500" b="1" i="1" dirty="0">
              <a:solidFill>
                <a:srgbClr val="2D4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88987" y="4473615"/>
            <a:ext cx="9080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610438" y="6839445"/>
            <a:ext cx="2257590" cy="25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77903">
            <a:off x="509740" y="7806794"/>
            <a:ext cx="3079335" cy="21443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832500" y="6410946"/>
            <a:ext cx="2274189" cy="3678834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1219199" y="3162300"/>
            <a:ext cx="158496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 dirty="0" smtClean="0">
                <a:solidFill>
                  <a:srgbClr val="C31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THÚC! CẢM ƠN CÁC EM ĐÃ CHÚ Ý LẮNG NGHE!</a:t>
            </a:r>
            <a:endParaRPr lang="en-US" sz="7500" b="1" u="none" dirty="0">
              <a:solidFill>
                <a:srgbClr val="C31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31900">
            <a:off x="15832005" y="423626"/>
            <a:ext cx="1996084" cy="202554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191516" y="2396069"/>
            <a:ext cx="14922819" cy="7555062"/>
            <a:chOff x="1191516" y="2396069"/>
            <a:chExt cx="14922819" cy="7555062"/>
          </a:xfrm>
        </p:grpSpPr>
        <p:pic>
          <p:nvPicPr>
            <p:cNvPr id="20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943754" y="2396069"/>
              <a:ext cx="10170581" cy="6278750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91516" y="3790522"/>
              <a:ext cx="3457642" cy="6160609"/>
            </a:xfrm>
            <a:prstGeom prst="rect">
              <a:avLst/>
            </a:prstGeom>
          </p:spPr>
        </p:pic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866626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2D4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500" b="1" i="1" dirty="0">
              <a:solidFill>
                <a:srgbClr val="2D4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6086" y="4493043"/>
            <a:ext cx="9585915" cy="20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</a:t>
            </a:r>
            <a:r>
              <a:rPr lang="nl-NL" sz="4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chính tả chữ hoa M, N, V kiểu 2 theo các bước đã học</a:t>
            </a:r>
            <a:endParaRPr lang="en-US" sz="4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610438" y="6839445"/>
            <a:ext cx="2257590" cy="25401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9709">
            <a:off x="15555411" y="-137012"/>
            <a:ext cx="2549271" cy="23314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62241">
            <a:off x="534593" y="8598517"/>
            <a:ext cx="1846720" cy="1319565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970600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2D4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i="1" dirty="0">
              <a:solidFill>
                <a:srgbClr val="2D4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9197" y="2841536"/>
            <a:ext cx="14894631" cy="504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08119" y="8065180"/>
            <a:ext cx="2643855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71339" y="8257044"/>
            <a:ext cx="3283168" cy="17191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2300" y="2388917"/>
            <a:ext cx="14003398" cy="5504813"/>
            <a:chOff x="0" y="0"/>
            <a:chExt cx="23752204" cy="20551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52204" cy="2055172"/>
            </a:xfrm>
            <a:custGeom>
              <a:avLst/>
              <a:gdLst/>
              <a:ahLst/>
              <a:cxnLst/>
              <a:rect l="l" t="t" r="r" b="b"/>
              <a:pathLst>
                <a:path w="23752204" h="2055172">
                  <a:moveTo>
                    <a:pt x="23627744" y="2055172"/>
                  </a:moveTo>
                  <a:lnTo>
                    <a:pt x="124460" y="2055172"/>
                  </a:lnTo>
                  <a:cubicBezTo>
                    <a:pt x="55880" y="2055172"/>
                    <a:pt x="0" y="1999292"/>
                    <a:pt x="0" y="193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7744" y="0"/>
                  </a:lnTo>
                  <a:cubicBezTo>
                    <a:pt x="23696324" y="0"/>
                    <a:pt x="23752204" y="55880"/>
                    <a:pt x="23752204" y="124460"/>
                  </a:cubicBezTo>
                  <a:lnTo>
                    <a:pt x="23752204" y="1930712"/>
                  </a:lnTo>
                  <a:cubicBezTo>
                    <a:pt x="23752204" y="1999292"/>
                    <a:pt x="23696324" y="2055172"/>
                    <a:pt x="23627744" y="205517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466017" y="4697223"/>
            <a:ext cx="13362365" cy="89255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9689" y="8418148"/>
            <a:ext cx="2337815" cy="168030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54784" y="8998132"/>
            <a:ext cx="2603521" cy="1178093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927314" y="1714500"/>
            <a:ext cx="164333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</a:t>
            </a:r>
            <a:endParaRPr lang="en-US" sz="3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78234"/>
              </p:ext>
            </p:extLst>
          </p:nvPr>
        </p:nvGraphicFramePr>
        <p:xfrm>
          <a:off x="2253771" y="4202491"/>
          <a:ext cx="13780453" cy="3749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1879">
                  <a:extLst>
                    <a:ext uri="{9D8B030D-6E8A-4147-A177-3AD203B41FA5}">
                      <a16:colId xmlns:a16="http://schemas.microsoft.com/office/drawing/2014/main" val="4106386803"/>
                    </a:ext>
                  </a:extLst>
                </a:gridCol>
                <a:gridCol w="4594287">
                  <a:extLst>
                    <a:ext uri="{9D8B030D-6E8A-4147-A177-3AD203B41FA5}">
                      <a16:colId xmlns:a16="http://schemas.microsoft.com/office/drawing/2014/main" val="2927835135"/>
                    </a:ext>
                  </a:extLst>
                </a:gridCol>
                <a:gridCol w="4594287">
                  <a:extLst>
                    <a:ext uri="{9D8B030D-6E8A-4147-A177-3AD203B41FA5}">
                      <a16:colId xmlns:a16="http://schemas.microsoft.com/office/drawing/2014/main" val="1355781794"/>
                    </a:ext>
                  </a:extLst>
                </a:gridCol>
              </a:tblGrid>
              <a:tr h="2499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dạng địa hình của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gây hại cho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82383"/>
                  </a:ext>
                </a:extLst>
              </a:tr>
              <a:tr h="12497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biển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trồng rừng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6709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9689" y="8418148"/>
            <a:ext cx="2337815" cy="168030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54784" y="8998132"/>
            <a:ext cx="2603521" cy="1178093"/>
          </a:xfrm>
          <a:prstGeom prst="rect">
            <a:avLst/>
          </a:prstGeom>
        </p:spPr>
      </p:pic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440"/>
              </p:ext>
            </p:extLst>
          </p:nvPr>
        </p:nvGraphicFramePr>
        <p:xfrm>
          <a:off x="862320" y="1194559"/>
          <a:ext cx="16563358" cy="7895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9190">
                  <a:extLst>
                    <a:ext uri="{9D8B030D-6E8A-4147-A177-3AD203B41FA5}">
                      <a16:colId xmlns:a16="http://schemas.microsoft.com/office/drawing/2014/main" val="4106386803"/>
                    </a:ext>
                  </a:extLst>
                </a:gridCol>
                <a:gridCol w="5522084">
                  <a:extLst>
                    <a:ext uri="{9D8B030D-6E8A-4147-A177-3AD203B41FA5}">
                      <a16:colId xmlns:a16="http://schemas.microsoft.com/office/drawing/2014/main" val="2927835135"/>
                    </a:ext>
                  </a:extLst>
                </a:gridCol>
                <a:gridCol w="5522084">
                  <a:extLst>
                    <a:ext uri="{9D8B030D-6E8A-4147-A177-3AD203B41FA5}">
                      <a16:colId xmlns:a16="http://schemas.microsoft.com/office/drawing/2014/main" val="1355781794"/>
                    </a:ext>
                  </a:extLst>
                </a:gridCol>
              </a:tblGrid>
              <a:tr h="2072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dạng địa hình của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3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fr-FR" sz="3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gây hại cho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82383"/>
                  </a:ext>
                </a:extLst>
              </a:tr>
              <a:tr h="58227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6709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5037219"/>
            <a:ext cx="540048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554" y="4610178"/>
            <a:ext cx="5480889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23632" y="5037219"/>
            <a:ext cx="52628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4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08119" y="8065180"/>
            <a:ext cx="2643855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71339" y="8257044"/>
            <a:ext cx="3283168" cy="17191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2300" y="2388917"/>
            <a:ext cx="14003398" cy="5504813"/>
            <a:chOff x="0" y="0"/>
            <a:chExt cx="23752204" cy="20551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52204" cy="2055172"/>
            </a:xfrm>
            <a:custGeom>
              <a:avLst/>
              <a:gdLst/>
              <a:ahLst/>
              <a:cxnLst/>
              <a:rect l="l" t="t" r="r" b="b"/>
              <a:pathLst>
                <a:path w="23752204" h="2055172">
                  <a:moveTo>
                    <a:pt x="23627744" y="2055172"/>
                  </a:moveTo>
                  <a:lnTo>
                    <a:pt x="124460" y="2055172"/>
                  </a:lnTo>
                  <a:cubicBezTo>
                    <a:pt x="55880" y="2055172"/>
                    <a:pt x="0" y="1999292"/>
                    <a:pt x="0" y="193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7744" y="0"/>
                  </a:lnTo>
                  <a:cubicBezTo>
                    <a:pt x="23696324" y="0"/>
                    <a:pt x="23752204" y="55880"/>
                    <a:pt x="23752204" y="124460"/>
                  </a:cubicBezTo>
                  <a:lnTo>
                    <a:pt x="23752204" y="1930712"/>
                  </a:lnTo>
                  <a:cubicBezTo>
                    <a:pt x="23752204" y="1999292"/>
                    <a:pt x="23696324" y="2055172"/>
                    <a:pt x="23627744" y="205517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466017" y="3151544"/>
            <a:ext cx="13362365" cy="39839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fr-F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1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1179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6864" y="1560762"/>
            <a:ext cx="151342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53575" y="4374557"/>
            <a:ext cx="7176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9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434" y="2478493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88201" y="1194818"/>
            <a:ext cx="8837799" cy="757130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chảy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bồng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Trung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86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746</Words>
  <Application>Microsoft Office PowerPoint</Application>
  <PresentationFormat>Custom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2006-08-16T00:00:00Z</dcterms:created>
  <dcterms:modified xsi:type="dcterms:W3CDTF">2023-05-11T01:50:16Z</dcterms:modified>
  <dc:identifier>DAFWCJeB92g</dc:identifier>
</cp:coreProperties>
</file>