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2" r:id="rId3"/>
    <p:sldId id="271" r:id="rId4"/>
    <p:sldId id="276" r:id="rId5"/>
    <p:sldId id="258" r:id="rId6"/>
    <p:sldId id="259" r:id="rId7"/>
    <p:sldId id="265" r:id="rId8"/>
    <p:sldId id="260" r:id="rId9"/>
    <p:sldId id="261" r:id="rId10"/>
    <p:sldId id="262" r:id="rId11"/>
    <p:sldId id="277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4FC0-750B-4377-8FBB-4070CAEC183E}">
          <p14:sldIdLst>
            <p14:sldId id="270"/>
          </p14:sldIdLst>
        </p14:section>
        <p14:section name="Khởi động" id="{D4AC8DE5-9C23-4787-AD45-87160D57D356}">
          <p14:sldIdLst>
            <p14:sldId id="272"/>
            <p14:sldId id="271"/>
            <p14:sldId id="276"/>
          </p14:sldIdLst>
        </p14:section>
        <p14:section name="Khám phá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7"/>
          </p14:sldIdLst>
        </p14:section>
        <p14:section name="Vận dụng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75" autoAdjust="0"/>
  </p:normalViewPr>
  <p:slideViewPr>
    <p:cSldViewPr showGuides="1">
      <p:cViewPr varScale="1">
        <p:scale>
          <a:sx n="85" d="100"/>
          <a:sy n="85" d="100"/>
        </p:scale>
        <p:origin x="5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3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9.wmf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79E9B2-8861-4708-9F5E-948278643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771" y="3726505"/>
            <a:ext cx="2238376" cy="19240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5306" y="-167106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905">
            <a:off x="7992225" y="285901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2" y="291999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892" y="37554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989" y="-25296"/>
            <a:ext cx="1511940" cy="1699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39CB8-FB93-4402-8CB5-2503AECDE601}"/>
              </a:ext>
            </a:extLst>
          </p:cNvPr>
          <p:cNvSpPr txBox="1"/>
          <p:nvPr/>
        </p:nvSpPr>
        <p:spPr>
          <a:xfrm>
            <a:off x="2238377" y="2307916"/>
            <a:ext cx="8201991" cy="45125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cap="all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DIỆN TÍCH HÌNH THANG</a:t>
            </a:r>
            <a:endParaRPr lang="en-US" sz="7200" b="1" cap="all">
              <a:gradFill flip="none" rotWithShape="1">
                <a:gsLst>
                  <a:gs pos="0">
                    <a:srgbClr val="7030A0"/>
                  </a:gs>
                  <a:gs pos="33000">
                    <a:srgbClr val="FF0000"/>
                  </a:gs>
                  <a:gs pos="69000">
                    <a:srgbClr val="FFFF00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:a16="http://schemas.microsoft.com/office/drawing/2014/main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:a16="http://schemas.microsoft.com/office/drawing/2014/main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2A79B4-CE39-4DD1-8E80-88E931D41467}"/>
              </a:ext>
            </a:extLst>
          </p:cNvPr>
          <p:cNvSpPr/>
          <p:nvPr/>
        </p:nvSpPr>
        <p:spPr>
          <a:xfrm>
            <a:off x="5264564" y="2193139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thửa ruộng hình thang có độ dài hai đáy lần lượt là 110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và 90,2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Chiều cao bằng trung bình cộng của hai đáy. Tính diện tích thửa ruộng đó.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:a16="http://schemas.microsoft.com/office/drawing/2014/main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90,2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thửa ruộng là: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thửa ruộng là: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92449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1523880" imgH="825480" progId="Equation.DSMT4">
                  <p:embed/>
                </p:oleObj>
              </mc:Choice>
              <mc:Fallback>
                <p:oleObj name="Equation" r:id="rId3" imgW="1523880" imgH="825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DEAFA6C-083C-4236-949B-D0E7AB2A4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1801" y="1600200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 dirty="0">
                <a:solidFill>
                  <a:srgbClr val="F26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biến đổi hình thang thành hình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 dirty="0">
                <a:solidFill>
                  <a:srgbClr val="F26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tính được diện tích hình thang, em cần có mấy số đo?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Đối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chiếu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mục</a:t>
              </a:r>
              <a:r>
                <a:rPr lang="en-US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tiêu: </a:t>
              </a:r>
              <a:r>
                <a:rPr lang="vi-VN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Định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hướng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tiếp</a:t>
              </a:r>
              <a:r>
                <a:rPr lang="en-US" altLang="zh-CN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theo</a:t>
              </a:r>
              <a:endParaRPr 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24400"/>
            <a:ext cx="12202107" cy="1868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3857571"/>
            <a:ext cx="5852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:a16="http://schemas.microsoft.com/office/drawing/2014/main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5ACAF-0736-4F09-9E34-704ADE596E3E}"/>
              </a:ext>
            </a:extLst>
          </p:cNvPr>
          <p:cNvSpPr txBox="1"/>
          <p:nvPr/>
        </p:nvSpPr>
        <p:spPr>
          <a:xfrm>
            <a:off x="156955" y="115400"/>
            <a:ext cx="2514600" cy="646331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6" imgW="1257120" imgH="317160" progId="Equation.DSMT4">
                  <p:embed/>
                </p:oleObj>
              </mc:Choice>
              <mc:Fallback>
                <p:oleObj name="Equation" r:id="rId6" imgW="1257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F37BACF-9F22-4E18-8E73-EDD2737D0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3855" y="5311934"/>
                        <a:ext cx="125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8" imgW="1777680" imgH="317160" progId="Equation.DSMT4">
                  <p:embed/>
                </p:oleObj>
              </mc:Choice>
              <mc:Fallback>
                <p:oleObj name="Equation" r:id="rId8" imgW="177768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C170C5-BE51-4B1C-A442-A1947E48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5705" y="5311934"/>
                        <a:ext cx="177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10" imgW="1320480" imgH="825480" progId="Equation.DSMT4">
                  <p:embed/>
                </p:oleObj>
              </mc:Choice>
              <mc:Fallback>
                <p:oleObj name="Equation" r:id="rId10" imgW="132048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E7659B4-01B7-45A2-8003-21110ED9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6255" y="5057934"/>
                        <a:ext cx="132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lnSpc>
                <a:spcPct val="150000"/>
              </a:lnSpc>
            </a:pP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 </a:t>
            </a:r>
          </a:p>
          <a:p>
            <a:pPr algn="l">
              <a:lnSpc>
                <a:spcPct val="150000"/>
              </a:lnSpc>
            </a:pP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000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:a16="http://schemas.microsoft.com/office/drawing/2014/main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:a16="http://schemas.microsoft.com/office/drawing/2014/main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:a16="http://schemas.microsoft.com/office/drawing/2014/main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:a16="http://schemas.microsoft.com/office/drawing/2014/main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1807503" y="1607190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6324600" cy="826665"/>
            <a:chOff x="218495" y="92877"/>
            <a:chExt cx="48006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YÊU CẦU CẦN ĐẠT:</a:t>
              </a:r>
              <a:endParaRPr 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7AC95-B69F-47DB-90CF-5284A127F8C6}"/>
              </a:ext>
            </a:extLst>
          </p:cNvPr>
          <p:cNvSpPr txBox="1"/>
          <p:nvPr/>
        </p:nvSpPr>
        <p:spPr>
          <a:xfrm>
            <a:off x="1970688" y="3314429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774C0BEC-9E7F-475A-BC06-A9EFAE0DC4FA}"/>
              </a:ext>
            </a:extLst>
          </p:cNvPr>
          <p:cNvSpPr/>
          <p:nvPr/>
        </p:nvSpPr>
        <p:spPr>
          <a:xfrm>
            <a:off x="2065364" y="1723665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BE6D8453-A51A-44A9-9D97-276915F428DD}"/>
              </a:ext>
            </a:extLst>
          </p:cNvPr>
          <p:cNvSpPr/>
          <p:nvPr/>
        </p:nvSpPr>
        <p:spPr>
          <a:xfrm>
            <a:off x="2133600" y="3448752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:a16="http://schemas.microsoft.com/office/drawing/2014/main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:a16="http://schemas.microsoft.com/office/drawing/2014/main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:a16="http://schemas.microsoft.com/office/drawing/2014/main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:a16="http://schemas.microsoft.com/office/drawing/2014/main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:a16="http://schemas.microsoft.com/office/drawing/2014/main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:a16="http://schemas.microsoft.com/office/drawing/2014/main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Equation" r:id="rId5" imgW="2831760" imgH="888840" progId="Equation.DSMT4">
                  <p:embed/>
                </p:oleObj>
              </mc:Choice>
              <mc:Fallback>
                <p:oleObj name="Equation" r:id="rId5" imgW="2831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028" y="3703638"/>
                        <a:ext cx="24431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Equation" r:id="rId7" imgW="2793960" imgH="888840" progId="Equation.DSMT4">
                  <p:embed/>
                </p:oleObj>
              </mc:Choice>
              <mc:Fallback>
                <p:oleObj name="Equation" r:id="rId7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6945" y="3703638"/>
                        <a:ext cx="2409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" name="Equation" r:id="rId9" imgW="838080" imgH="520560" progId="Equation.DSMT4">
                  <p:embed/>
                </p:oleObj>
              </mc:Choice>
              <mc:Fallback>
                <p:oleObj name="Equation" r:id="rId9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9944" y="3738855"/>
                        <a:ext cx="1022404" cy="6359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" name="Equation" r:id="rId11" imgW="2082600" imgH="888840" progId="Equation.DSMT4">
                  <p:embed/>
                </p:oleObj>
              </mc:Choice>
              <mc:Fallback>
                <p:oleObj name="Equation" r:id="rId11" imgW="2082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4499" y="4937125"/>
                        <a:ext cx="1714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" name="Equation" r:id="rId13" imgW="1523880" imgH="825480" progId="Equation.DSMT4">
                  <p:embed/>
                </p:oleObj>
              </mc:Choice>
              <mc:Fallback>
                <p:oleObj name="Equation" r:id="rId13" imgW="1523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44674" y="4963319"/>
                        <a:ext cx="12557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Equation" r:id="rId15" imgW="1231560" imgH="520560" progId="Equation.DSMT4">
                  <p:embed/>
                </p:oleObj>
              </mc:Choice>
              <mc:Fallback>
                <p:oleObj name="Equation" r:id="rId15" imgW="123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89525" y="3793322"/>
                        <a:ext cx="1484991" cy="6262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name="Equation" r:id="rId17" imgW="1752480" imgH="825480" progId="Equation.DSMT4">
                  <p:embed/>
                </p:oleObj>
              </mc:Choice>
              <mc:Fallback>
                <p:oleObj name="Equation" r:id="rId17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32211" y="3730626"/>
                        <a:ext cx="15160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:a16="http://schemas.microsoft.com/office/drawing/2014/main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:a16="http://schemas.microsoft.com/office/drawing/2014/main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4CC00-A345-4C16-8BBB-F030C530EE25}"/>
              </a:ext>
            </a:extLst>
          </p:cNvPr>
          <p:cNvSpPr txBox="1"/>
          <p:nvPr/>
        </p:nvSpPr>
        <p:spPr>
          <a:xfrm>
            <a:off x="5819619" y="2553141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53714"/>
              </p:ext>
            </p:extLst>
          </p:nvPr>
        </p:nvGraphicFramePr>
        <p:xfrm>
          <a:off x="5565756" y="945962"/>
          <a:ext cx="2831821" cy="120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5" imgW="2082600" imgH="888840" progId="Equation.DSMT4">
                  <p:embed/>
                </p:oleObj>
              </mc:Choice>
              <mc:Fallback>
                <p:oleObj name="Equation" r:id="rId5" imgW="2082600" imgH="8888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6EB54016-97EC-47D5-BF69-4F18F760F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5756" y="945962"/>
                        <a:ext cx="2831821" cy="1208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73395"/>
              </p:ext>
            </p:extLst>
          </p:nvPr>
        </p:nvGraphicFramePr>
        <p:xfrm>
          <a:off x="8463716" y="1013809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7" imgW="1523880" imgH="825480" progId="Equation.DSMT4">
                  <p:embed/>
                </p:oleObj>
              </mc:Choice>
              <mc:Fallback>
                <p:oleObj name="Equation" r:id="rId7" imgW="1523880" imgH="825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C6BC57EF-5181-49BE-808D-4C69DD324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63716" y="1013809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795EDA-32CC-4993-BB68-37749F44CF9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BDA22F-202C-43B2-9B13-5B584DF7FCD5}"/>
              </a:ext>
            </a:extLst>
          </p:cNvPr>
          <p:cNvGrpSpPr/>
          <p:nvPr/>
        </p:nvGrpSpPr>
        <p:grpSpPr>
          <a:xfrm>
            <a:off x="685800" y="4107895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823592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thang,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cm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cm;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9,4 m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6,6 m;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10,5 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0FA27-C6DE-409E-9AFF-E9DAB05D96D3}"/>
              </a:ext>
            </a:extLst>
          </p:cNvPr>
          <p:cNvSpPr txBox="1"/>
          <p:nvPr/>
        </p:nvSpPr>
        <p:spPr>
          <a:xfrm>
            <a:off x="1357343" y="4309684"/>
            <a:ext cx="3733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07E22-B34C-4F0C-BC9B-EEDD44961212}"/>
              </a:ext>
            </a:extLst>
          </p:cNvPr>
          <p:cNvSpPr txBox="1"/>
          <p:nvPr/>
        </p:nvSpPr>
        <p:spPr>
          <a:xfrm>
            <a:off x="1337679" y="4960052"/>
            <a:ext cx="26670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B4861-9F92-4E26-A0C7-70A537103E3F}"/>
              </a:ext>
            </a:extLst>
          </p:cNvPr>
          <p:cNvSpPr txBox="1"/>
          <p:nvPr/>
        </p:nvSpPr>
        <p:spPr>
          <a:xfrm>
            <a:off x="3657600" y="4945831"/>
            <a:ext cx="17526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244FD4-3A34-4C9D-9AEB-B6CA58CE12D3}"/>
              </a:ext>
            </a:extLst>
          </p:cNvPr>
          <p:cNvSpPr txBox="1"/>
          <p:nvPr/>
        </p:nvSpPr>
        <p:spPr>
          <a:xfrm>
            <a:off x="6990761" y="4282843"/>
            <a:ext cx="3733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0DD9D7-F252-402B-9006-900B1ABFA351}"/>
              </a:ext>
            </a:extLst>
          </p:cNvPr>
          <p:cNvSpPr txBox="1"/>
          <p:nvPr/>
        </p:nvSpPr>
        <p:spPr>
          <a:xfrm>
            <a:off x="6629400" y="4914656"/>
            <a:ext cx="318319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57878-1F41-4DBA-A6F2-10A2190AFF77}"/>
              </a:ext>
            </a:extLst>
          </p:cNvPr>
          <p:cNvSpPr txBox="1"/>
          <p:nvPr/>
        </p:nvSpPr>
        <p:spPr>
          <a:xfrm>
            <a:off x="9697698" y="4914656"/>
            <a:ext cx="17526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7" name="Equation" r:id="rId3" imgW="2082600" imgH="888840" progId="Equation.DSMT4">
                    <p:embed/>
                  </p:oleObj>
                </mc:Choice>
                <mc:Fallback>
                  <p:oleObj name="Equation" r:id="rId3" imgW="2082600" imgH="88884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:a16="http://schemas.microsoft.com/office/drawing/2014/main" id="{067CFC07-FEC7-42B3-9790-F81D26AE6E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38608" y="362357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722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  <p:bldP spid="7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484</TotalTime>
  <Words>685</Words>
  <Application>Microsoft Office PowerPoint</Application>
  <PresentationFormat>Widescreen</PresentationFormat>
  <Paragraphs>125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#9Slide02 Noi dung dai</vt:lpstr>
      <vt:lpstr>#9Slide02 Tieu de dai</vt:lpstr>
      <vt:lpstr>Arial</vt:lpstr>
      <vt:lpstr>Calibri</vt:lpstr>
      <vt:lpstr>Cambria</vt:lpstr>
      <vt:lpstr>等线</vt:lpstr>
      <vt:lpstr>inpin heiti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2: 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ismail - [2010]</cp:lastModifiedBy>
  <cp:revision>60</cp:revision>
  <dcterms:created xsi:type="dcterms:W3CDTF">2021-12-20T02:23:43Z</dcterms:created>
  <dcterms:modified xsi:type="dcterms:W3CDTF">2022-01-17T08:55:08Z</dcterms:modified>
  <cp:category>9Slide.vn</cp:category>
  <cp:contentStatus>9Slide</cp:contentStatus>
</cp:coreProperties>
</file>