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4" r:id="rId2"/>
    <p:sldId id="12660" r:id="rId3"/>
    <p:sldId id="258" r:id="rId4"/>
    <p:sldId id="268" r:id="rId5"/>
    <p:sldId id="266" r:id="rId6"/>
    <p:sldId id="12658" r:id="rId7"/>
    <p:sldId id="257" r:id="rId8"/>
    <p:sldId id="8621" r:id="rId9"/>
    <p:sldId id="12659" r:id="rId10"/>
    <p:sldId id="260" r:id="rId11"/>
    <p:sldId id="262" r:id="rId12"/>
    <p:sldId id="301" r:id="rId13"/>
    <p:sldId id="279" r:id="rId14"/>
    <p:sldId id="263" r:id="rId15"/>
    <p:sldId id="280" r:id="rId16"/>
    <p:sldId id="281" r:id="rId17"/>
    <p:sldId id="282" r:id="rId18"/>
    <p:sldId id="298" r:id="rId19"/>
    <p:sldId id="275" r:id="rId20"/>
    <p:sldId id="12661" r:id="rId21"/>
    <p:sldId id="276" r:id="rId22"/>
    <p:sldId id="277" r:id="rId23"/>
    <p:sldId id="286" r:id="rId24"/>
    <p:sldId id="287" r:id="rId25"/>
    <p:sldId id="288" r:id="rId26"/>
    <p:sldId id="294" r:id="rId27"/>
    <p:sldId id="299" r:id="rId28"/>
    <p:sldId id="296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0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24" autoAdjust="0"/>
  </p:normalViewPr>
  <p:slideViewPr>
    <p:cSldViewPr>
      <p:cViewPr varScale="1">
        <p:scale>
          <a:sx n="60" d="100"/>
          <a:sy n="60" d="100"/>
        </p:scale>
        <p:origin x="17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79BD4-8D75-4E8F-AA0C-C0717C5D8709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736FC-5DE2-42DE-8037-27626F953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75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80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6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79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390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16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69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Hết</a:t>
            </a:r>
            <a:r>
              <a:rPr lang="en-US" dirty="0">
                <a:sym typeface="Wingdings" panose="05000000000000000000" pitchFamily="2" charset="2"/>
              </a:rPr>
              <a:t> 4 </a:t>
            </a:r>
            <a:r>
              <a:rPr lang="en-US" dirty="0" err="1">
                <a:sym typeface="Wingdings" panose="05000000000000000000" pitchFamily="2" charset="2"/>
              </a:rPr>
              <a:t>mảnh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ghép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xuất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đẹp</a:t>
            </a:r>
            <a:r>
              <a:rPr lang="en-US" dirty="0">
                <a:sym typeface="Wingdings" panose="05000000000000000000" pitchFamily="2" charset="2"/>
              </a:rPr>
              <a:t> di </a:t>
            </a:r>
            <a:r>
              <a:rPr lang="en-US" dirty="0" err="1">
                <a:sym typeface="Wingdings" panose="05000000000000000000" pitchFamily="2" charset="2"/>
              </a:rPr>
              <a:t>sản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văn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hóa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thế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giới</a:t>
            </a:r>
            <a:r>
              <a:rPr lang="en-US" dirty="0">
                <a:sym typeface="Wingdings" panose="05000000000000000000" pitchFamily="2" charset="2"/>
              </a:rPr>
              <a:t> ở </a:t>
            </a:r>
            <a:r>
              <a:rPr lang="en-US" dirty="0" err="1">
                <a:sym typeface="Wingdings" panose="05000000000000000000" pitchFamily="2" charset="2"/>
              </a:rPr>
              <a:t>châu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Âu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Bấm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canh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sẽ</a:t>
            </a:r>
            <a:r>
              <a:rPr lang="en-US" dirty="0">
                <a:sym typeface="Wingdings" panose="05000000000000000000" pitchFamily="2" charset="2"/>
              </a:rPr>
              <a:t> sang slide </a:t>
            </a:r>
            <a:r>
              <a:rPr lang="en-US" dirty="0" err="1">
                <a:sym typeface="Wingdings" panose="05000000000000000000" pitchFamily="2" charset="2"/>
              </a:rPr>
              <a:t>nội</a:t>
            </a:r>
            <a:r>
              <a:rPr lang="en-US" dirty="0">
                <a:sym typeface="Wingdings" panose="05000000000000000000" pitchFamily="2" charset="2"/>
              </a:rPr>
              <a:t> dung </a:t>
            </a:r>
            <a:r>
              <a:rPr lang="en-US" dirty="0" err="1">
                <a:sym typeface="Wingdings" panose="05000000000000000000" pitchFamily="2" charset="2"/>
              </a:rPr>
              <a:t>ghi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ghi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vở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736FC-5DE2-42DE-8037-27626F9539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7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67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62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1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1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5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50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3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03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97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49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77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20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59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4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77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89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32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58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27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1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01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20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0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98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558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48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58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08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88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757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66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42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70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63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2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45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356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6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61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507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07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798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19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4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18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1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99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51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065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584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434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31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304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948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103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71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3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411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240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667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52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10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663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105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85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3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71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7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43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548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174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33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799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151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440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8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A6008-AEBD-4DAA-872D-51476C3C706D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0973C-BA08-4ADA-AEE3-FAE5BDFAA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2" r:id="rId3"/>
    <p:sldLayoutId id="2147483731" r:id="rId4"/>
    <p:sldLayoutId id="2147483730" r:id="rId5"/>
    <p:sldLayoutId id="2147483729" r:id="rId6"/>
    <p:sldLayoutId id="2147483705" r:id="rId7"/>
    <p:sldLayoutId id="2147483698" r:id="rId8"/>
    <p:sldLayoutId id="2147483697" r:id="rId9"/>
    <p:sldLayoutId id="2147483696" r:id="rId10"/>
    <p:sldLayoutId id="2147483695" r:id="rId11"/>
    <p:sldLayoutId id="2147483689" r:id="rId12"/>
    <p:sldLayoutId id="2147483684" r:id="rId13"/>
    <p:sldLayoutId id="2147483683" r:id="rId14"/>
    <p:sldLayoutId id="2147483681" r:id="rId15"/>
    <p:sldLayoutId id="2147483680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737" r:id="rId22"/>
    <p:sldLayoutId id="2147483736" r:id="rId23"/>
    <p:sldLayoutId id="2147483735" r:id="rId24"/>
    <p:sldLayoutId id="2147483734" r:id="rId25"/>
    <p:sldLayoutId id="2147483733" r:id="rId26"/>
    <p:sldLayoutId id="2147483728" r:id="rId27"/>
    <p:sldLayoutId id="2147483727" r:id="rId28"/>
    <p:sldLayoutId id="2147483726" r:id="rId29"/>
    <p:sldLayoutId id="2147483725" r:id="rId30"/>
    <p:sldLayoutId id="2147483724" r:id="rId31"/>
    <p:sldLayoutId id="2147483723" r:id="rId32"/>
    <p:sldLayoutId id="2147483722" r:id="rId33"/>
    <p:sldLayoutId id="2147483721" r:id="rId34"/>
    <p:sldLayoutId id="2147483720" r:id="rId35"/>
    <p:sldLayoutId id="2147483719" r:id="rId36"/>
    <p:sldLayoutId id="2147483718" r:id="rId37"/>
    <p:sldLayoutId id="2147483717" r:id="rId38"/>
    <p:sldLayoutId id="2147483716" r:id="rId39"/>
    <p:sldLayoutId id="2147483715" r:id="rId40"/>
    <p:sldLayoutId id="2147483714" r:id="rId41"/>
    <p:sldLayoutId id="2147483713" r:id="rId42"/>
    <p:sldLayoutId id="2147483712" r:id="rId43"/>
    <p:sldLayoutId id="2147483711" r:id="rId44"/>
    <p:sldLayoutId id="2147483710" r:id="rId45"/>
    <p:sldLayoutId id="2147483709" r:id="rId46"/>
    <p:sldLayoutId id="2147483708" r:id="rId47"/>
    <p:sldLayoutId id="2147483707" r:id="rId48"/>
    <p:sldLayoutId id="2147483706" r:id="rId49"/>
    <p:sldLayoutId id="2147483704" r:id="rId50"/>
    <p:sldLayoutId id="2147483703" r:id="rId51"/>
    <p:sldLayoutId id="2147483702" r:id="rId52"/>
    <p:sldLayoutId id="2147483701" r:id="rId53"/>
    <p:sldLayoutId id="2147483700" r:id="rId54"/>
    <p:sldLayoutId id="2147483699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8" r:id="rId61"/>
    <p:sldLayoutId id="2147483687" r:id="rId62"/>
    <p:sldLayoutId id="2147483686" r:id="rId63"/>
    <p:sldLayoutId id="2147483685" r:id="rId64"/>
    <p:sldLayoutId id="2147483682" r:id="rId65"/>
    <p:sldLayoutId id="2147483679" r:id="rId66"/>
    <p:sldLayoutId id="2147483678" r:id="rId67"/>
    <p:sldLayoutId id="2147483677" r:id="rId68"/>
    <p:sldLayoutId id="2147483676" r:id="rId69"/>
    <p:sldLayoutId id="2147483675" r:id="rId70"/>
    <p:sldLayoutId id="2147483674" r:id="rId71"/>
    <p:sldLayoutId id="2147483673" r:id="rId72"/>
    <p:sldLayoutId id="2147483672" r:id="rId73"/>
    <p:sldLayoutId id="2147483671" r:id="rId74"/>
    <p:sldLayoutId id="2147483670" r:id="rId75"/>
    <p:sldLayoutId id="2147483669" r:id="rId76"/>
    <p:sldLayoutId id="2147483668" r:id="rId77"/>
    <p:sldLayoutId id="2147483667" r:id="rId78"/>
    <p:sldLayoutId id="2147483666" r:id="rId79"/>
    <p:sldLayoutId id="2147483665" r:id="rId80"/>
    <p:sldLayoutId id="2147483664" r:id="rId81"/>
    <p:sldLayoutId id="2147483663" r:id="rId82"/>
    <p:sldLayoutId id="2147483662" r:id="rId83"/>
    <p:sldLayoutId id="2147483661" r:id="rId84"/>
    <p:sldLayoutId id="2147483660" r:id="rId85"/>
    <p:sldLayoutId id="2147483656" r:id="rId86"/>
    <p:sldLayoutId id="2147483657" r:id="rId87"/>
    <p:sldLayoutId id="2147483658" r:id="rId88"/>
    <p:sldLayoutId id="2147483659" r:id="rId8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image" Target="../media/image37.png"/><Relationship Id="rId2" Type="http://schemas.microsoft.com/office/2007/relationships/media" Target="../media/media1.wmv"/><Relationship Id="rId1" Type="http://schemas.openxmlformats.org/officeDocument/2006/relationships/video" Target="file:///C:\Users\Administrator\Desktop\Video%20chau%20au%20bai%2020.wmv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6.png"/><Relationship Id="rId7" Type="http://schemas.openxmlformats.org/officeDocument/2006/relationships/slide" Target="slide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image" Target="../media/image40.jpeg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op 100 Hình Ảnh Thiên Nhiên Phong Cảnh Đẹp Nhất Thế Giớ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24600"/>
            <a:ext cx="449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3"/>
                </a:solidFill>
              </a:rPr>
              <a:t>ĐỊA LÍ 5 – Trường Tiểu học Đức Giang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04800"/>
            <a:ext cx="8763000" cy="5334000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4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ĐỊA LÍ LỚP 5 TUẦN 22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41910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C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Bài 20: CHÂU ÂU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536" y="332656"/>
            <a:ext cx="60198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67544" y="2204864"/>
          <a:ext cx="5647184" cy="3911345"/>
        </p:xfrm>
        <a:graphic>
          <a:graphicData uri="http://schemas.openxmlformats.org/drawingml/2006/table">
            <a:tbl>
              <a:tblPr/>
              <a:tblGrid>
                <a:gridCol w="290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2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Châu lục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Diện tích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(triệu km2)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8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Châu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Châu Mĩ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Châu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Châu Âu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Châu Đại Dương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Châu Nam Cực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56176" y="1988840"/>
            <a:ext cx="2664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 Hãy cho biết diện tích châu Âu là bao nhiêu? Diện tích đó so với châu Á thì như thế nào?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536" y="112474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Bảng số liệu về diện tích các châu lục</a:t>
            </a:r>
          </a:p>
        </p:txBody>
      </p:sp>
      <p:sp>
        <p:nvSpPr>
          <p:cNvPr id="9" name="Oval 8"/>
          <p:cNvSpPr/>
          <p:nvPr/>
        </p:nvSpPr>
        <p:spPr>
          <a:xfrm>
            <a:off x="4427984" y="436510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8184" y="4221088"/>
            <a:ext cx="25202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b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Châu Âu có diện tích 10 triệu km</a:t>
            </a:r>
            <a:r>
              <a:rPr lang="en-US" sz="2400" b="1" baseline="3000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, gần bằng ¼ diện tích châu Á .</a:t>
            </a:r>
          </a:p>
          <a:p>
            <a:pPr>
              <a:buFont typeface="Arial" charset="0"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544" y="548680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6" y="119675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400" b="1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Châu Âu nằm ở phía tây châu Á, có ba phía giáp biển và đại dương.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4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Châu Âu có diện tích 10 triệu km</a:t>
            </a:r>
            <a:r>
              <a:rPr lang="en-US" sz="2400" b="1" baseline="300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Diện tích của châu Âu chỉ gần bằng ¼ diện tích châu Á.</a:t>
            </a:r>
            <a:endParaRPr lang="en-US" sz="240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544" y="260648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nhiên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 descr="Untitled-19"/>
          <p:cNvPicPr>
            <a:picLocks noChangeAspect="1" noChangeArrowheads="1"/>
          </p:cNvPicPr>
          <p:nvPr/>
        </p:nvPicPr>
        <p:blipFill>
          <a:blip r:embed="rId3" cstate="print">
            <a:lum bright="-12000" contrast="36000"/>
          </a:blip>
          <a:srcRect/>
          <a:stretch>
            <a:fillRect/>
          </a:stretch>
        </p:blipFill>
        <p:spPr bwMode="auto">
          <a:xfrm>
            <a:off x="323528" y="620688"/>
            <a:ext cx="8496944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536" y="404664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nhiên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908720"/>
            <a:ext cx="8424936" cy="115416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300">
                <a:latin typeface="Arial" pitchFamily="34" charset="0"/>
                <a:cs typeface="Arial" pitchFamily="34" charset="0"/>
              </a:rPr>
              <a:t>   </a:t>
            </a:r>
            <a:r>
              <a:rPr lang="en-US" sz="23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 sát lược đồ tự nhiên châu Âu ở Hình  1 và một số hình ảnh thiên nhiên của châu Âu trong Hình 2, kết hợp đọc thầm mục 2 (SGK trang 109 và 110) thực hiện theo các yêu cầu sau: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2348880"/>
            <a:ext cx="8424936" cy="355481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3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 Chỉ vị trí và đọc tên các dãy núi, sông, đồng bằng lớn ở châu Âu.(Lược đồ Hình 1:Lược đồ tự nhiên châu Âu – SGK trang 110). Hệ thống núi cao tập trung ở phía nào của châu Âu?</a:t>
            </a:r>
            <a:endParaRPr lang="en-US" sz="23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3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 Địa hình châu Âu có đặc điểm như thế nào ?</a:t>
            </a:r>
            <a:endParaRPr lang="en-US" sz="23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3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Nêu tên một số cảnh thiên nhiên có ở châu Âu ( Hình 2 – SGK trang 111).</a:t>
            </a:r>
            <a:endParaRPr lang="en-US" sz="23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3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Khí hậu châu Âu có đặc điểm gì ? Vì sao lại có khí hậu như vậy ?</a:t>
            </a:r>
            <a:endParaRPr lang="en-US" sz="23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3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Thiên nhiên, cây cối ở châu Âu có gì đặc biệt ? </a:t>
            </a:r>
            <a:endParaRPr lang="en-US" sz="23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544" y="260648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nhiên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 descr="Untitled-19"/>
          <p:cNvPicPr>
            <a:picLocks noChangeAspect="1" noChangeArrowheads="1"/>
          </p:cNvPicPr>
          <p:nvPr/>
        </p:nvPicPr>
        <p:blipFill>
          <a:blip r:embed="rId3" cstate="print">
            <a:lum bright="-12000" contrast="36000"/>
          </a:blip>
          <a:srcRect/>
          <a:stretch>
            <a:fillRect/>
          </a:stretch>
        </p:blipFill>
        <p:spPr bwMode="auto">
          <a:xfrm>
            <a:off x="3779912" y="620688"/>
            <a:ext cx="5020816" cy="58326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69269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1.Tên các dãy núi, sông, đồng bằng lớn ở châu Âu.</a:t>
            </a:r>
            <a:endParaRPr lang="en-US" sz="200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1484784"/>
            <a:ext cx="34563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 dãy núi lớn:</a:t>
            </a:r>
          </a:p>
          <a:p>
            <a:r>
              <a:rPr lang="en-US" sz="2000"/>
              <a:t>Xcan-đi-na-vi ; U –ran </a:t>
            </a:r>
          </a:p>
          <a:p>
            <a:r>
              <a:rPr lang="en-US" sz="2000"/>
              <a:t>Cáp – ca; </a:t>
            </a:r>
            <a:r>
              <a:rPr lang="en-US" sz="2000">
                <a:latin typeface="Arial" pitchFamily="34" charset="0"/>
                <a:cs typeface="Arial" pitchFamily="34" charset="0"/>
              </a:rPr>
              <a:t> </a:t>
            </a:r>
            <a:r>
              <a:rPr lang="en-US" sz="2000"/>
              <a:t>An-pơ;  Các-pát </a:t>
            </a:r>
            <a:endParaRPr lang="en-US" sz="2000">
              <a:latin typeface="Arial" pitchFamily="34" charset="0"/>
              <a:cs typeface="Arial" pitchFamily="34" charset="0"/>
            </a:endParaRPr>
          </a:p>
          <a:p>
            <a:endParaRPr lang="en-US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3356992"/>
            <a:ext cx="33843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 đồng bằng lớn:</a:t>
            </a:r>
          </a:p>
          <a:p>
            <a:r>
              <a:rPr lang="en-US" sz="2000">
                <a:latin typeface="Arial" pitchFamily="34" charset="0"/>
                <a:cs typeface="Arial" pitchFamily="34" charset="0"/>
              </a:rPr>
              <a:t>Đồng bằng Tây Âu</a:t>
            </a:r>
          </a:p>
          <a:p>
            <a:r>
              <a:rPr lang="en-US" sz="2000">
                <a:latin typeface="Arial" pitchFamily="34" charset="0"/>
                <a:cs typeface="Arial" pitchFamily="34" charset="0"/>
              </a:rPr>
              <a:t>Đồng bằng Trung Âu </a:t>
            </a:r>
          </a:p>
          <a:p>
            <a:r>
              <a:rPr lang="en-US" sz="2000">
                <a:latin typeface="Arial" pitchFamily="34" charset="0"/>
                <a:cs typeface="Arial" pitchFamily="34" charset="0"/>
              </a:rPr>
              <a:t>Đồng bằng Đông Âu.</a:t>
            </a:r>
            <a:r>
              <a:rPr lang="en-US" sz="2000"/>
              <a:t> </a:t>
            </a:r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2564904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 sông lớn: </a:t>
            </a:r>
          </a:p>
          <a:p>
            <a:r>
              <a:rPr lang="en-US" sz="2000">
                <a:latin typeface="Arial" pitchFamily="34" charset="0"/>
                <a:cs typeface="Arial" pitchFamily="34" charset="0"/>
              </a:rPr>
              <a:t>Von –ga; Đa-nuýp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536" y="4725144"/>
            <a:ext cx="33123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2.  Đồng bằng chiếm 2/3 diện tích, kéo dài từ tây sang đông. Đồi núi chiếm 1/3 diện tích. Hệ thống núi cao tập trung ở phía Nam.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5289" y="620713"/>
            <a:ext cx="4038600" cy="3149600"/>
            <a:chOff x="153" y="394"/>
            <a:chExt cx="2544" cy="1984"/>
          </a:xfrm>
        </p:grpSpPr>
        <p:pic>
          <p:nvPicPr>
            <p:cNvPr id="19459" name="Picture 3" descr="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" y="394"/>
              <a:ext cx="2544" cy="1817"/>
            </a:xfrm>
            <a:prstGeom prst="rect">
              <a:avLst/>
            </a:prstGeom>
            <a:noFill/>
          </p:spPr>
        </p:pic>
        <p:sp>
          <p:nvSpPr>
            <p:cNvPr id="19460" name="Text Box 4"/>
            <p:cNvSpPr txBox="1">
              <a:spLocks noChangeArrowheads="1"/>
            </p:cNvSpPr>
            <p:nvPr/>
          </p:nvSpPr>
          <p:spPr bwMode="auto">
            <a:xfrm>
              <a:off x="589" y="2147"/>
              <a:ext cx="17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a)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Dãy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núi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cao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(An-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pơ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)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722801" y="629260"/>
            <a:ext cx="4114800" cy="3186113"/>
            <a:chOff x="3024" y="375"/>
            <a:chExt cx="2544" cy="2007"/>
          </a:xfrm>
        </p:grpSpPr>
        <p:pic>
          <p:nvPicPr>
            <p:cNvPr id="19462" name="Picture 6" descr="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24" y="375"/>
              <a:ext cx="2544" cy="1818"/>
            </a:xfrm>
            <a:prstGeom prst="rect">
              <a:avLst/>
            </a:prstGeom>
            <a:noFill/>
          </p:spPr>
        </p:pic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3408" y="2151"/>
              <a:ext cx="17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b) </a:t>
              </a:r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du)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95289" y="3799114"/>
            <a:ext cx="4114800" cy="2832100"/>
            <a:chOff x="336" y="2391"/>
            <a:chExt cx="2400" cy="1784"/>
          </a:xfrm>
        </p:grpSpPr>
        <p:pic>
          <p:nvPicPr>
            <p:cNvPr id="19465" name="Picture 9" descr="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2391"/>
              <a:ext cx="2400" cy="1588"/>
            </a:xfrm>
            <a:prstGeom prst="rect">
              <a:avLst/>
            </a:prstGeom>
            <a:noFill/>
          </p:spPr>
        </p:pic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542" y="3944"/>
              <a:ext cx="21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c) Phi-o (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Bán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đảo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Xcan-đi-na-vơ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)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793704" y="3745243"/>
            <a:ext cx="4350134" cy="2944813"/>
            <a:chOff x="3024" y="2374"/>
            <a:chExt cx="2584" cy="1855"/>
          </a:xfrm>
        </p:grpSpPr>
        <p:pic>
          <p:nvPicPr>
            <p:cNvPr id="19468" name="Picture 12" descr="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4" y="2374"/>
              <a:ext cx="2448" cy="1622"/>
            </a:xfrm>
            <a:prstGeom prst="rect">
              <a:avLst/>
            </a:prstGeom>
            <a:noFill/>
          </p:spPr>
        </p:pic>
        <p:sp>
          <p:nvSpPr>
            <p:cNvPr id="19469" name="Text Box 13"/>
            <p:cNvSpPr txBox="1">
              <a:spLocks noChangeArrowheads="1"/>
            </p:cNvSpPr>
            <p:nvPr/>
          </p:nvSpPr>
          <p:spPr bwMode="auto">
            <a:xfrm>
              <a:off x="3160" y="3998"/>
              <a:ext cx="24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d)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Rừng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lá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kim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(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đồng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bằng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Đông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.VnTime" pitchFamily="34" charset="0"/>
                </a:rPr>
                <a:t>Âu</a:t>
              </a:r>
              <a:r>
                <a:rPr lang="en-US" dirty="0">
                  <a:solidFill>
                    <a:srgbClr val="FF0000"/>
                  </a:solidFill>
                  <a:latin typeface=".VnTime" pitchFamily="34" charset="0"/>
                </a:rPr>
                <a:t>)</a:t>
              </a:r>
            </a:p>
          </p:txBody>
        </p:sp>
      </p:grp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685800" y="0"/>
            <a:ext cx="73914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Một số hình ảnh thiên nhiên ở châu Âu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03247"/>
          <p:cNvPicPr>
            <a:picLocks noChangeAspect="1" noChangeArrowheads="1"/>
          </p:cNvPicPr>
          <p:nvPr/>
        </p:nvPicPr>
        <p:blipFill>
          <a:blip r:embed="rId2" cstate="print">
            <a:lum bright="12000" contrast="5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DSC03249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</a:blip>
          <a:srcRect/>
          <a:stretch>
            <a:fillRect/>
          </a:stretch>
        </p:blipFill>
        <p:spPr bwMode="auto">
          <a:xfrm>
            <a:off x="2209800" y="5638800"/>
            <a:ext cx="228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DSC03250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</a:blip>
          <a:srcRect/>
          <a:stretch>
            <a:fillRect/>
          </a:stretch>
        </p:blipFill>
        <p:spPr bwMode="auto">
          <a:xfrm>
            <a:off x="0" y="56388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DSC03248"/>
          <p:cNvPicPr>
            <a:picLocks noChangeAspect="1" noChangeArrowheads="1"/>
          </p:cNvPicPr>
          <p:nvPr/>
        </p:nvPicPr>
        <p:blipFill>
          <a:blip r:embed="rId5" cstate="print">
            <a:lum bright="6000" contrast="30000"/>
          </a:blip>
          <a:srcRect/>
          <a:stretch>
            <a:fillRect/>
          </a:stretch>
        </p:blipFill>
        <p:spPr bwMode="auto">
          <a:xfrm>
            <a:off x="4495800" y="5638800"/>
            <a:ext cx="228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DSC03252"/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</a:blip>
          <a:srcRect/>
          <a:stretch>
            <a:fillRect/>
          </a:stretch>
        </p:blipFill>
        <p:spPr bwMode="auto">
          <a:xfrm>
            <a:off x="6781800" y="5638800"/>
            <a:ext cx="236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25 -0.2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1666 -0.4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084 -0.633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0" y="-3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416 -0.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-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Luoc do cac chau luc va dai du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41645"/>
            <a:ext cx="8424936" cy="572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Line 3"/>
          <p:cNvSpPr>
            <a:spLocks noChangeShapeType="1"/>
          </p:cNvSpPr>
          <p:nvPr/>
        </p:nvSpPr>
        <p:spPr bwMode="auto">
          <a:xfrm flipH="1">
            <a:off x="395536" y="3789040"/>
            <a:ext cx="835292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24" name="Line 4"/>
          <p:cNvSpPr>
            <a:spLocks noChangeShapeType="1"/>
          </p:cNvSpPr>
          <p:nvPr/>
        </p:nvSpPr>
        <p:spPr bwMode="auto">
          <a:xfrm flipH="1">
            <a:off x="1403648" y="1556792"/>
            <a:ext cx="6264696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 flipH="1">
            <a:off x="539552" y="2996952"/>
            <a:ext cx="8136904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26" name="Line 6"/>
          <p:cNvSpPr>
            <a:spLocks noChangeShapeType="1"/>
          </p:cNvSpPr>
          <p:nvPr/>
        </p:nvSpPr>
        <p:spPr bwMode="auto">
          <a:xfrm flipH="1">
            <a:off x="539552" y="4581128"/>
            <a:ext cx="8136904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27" name="Line 7"/>
          <p:cNvSpPr>
            <a:spLocks noChangeShapeType="1"/>
          </p:cNvSpPr>
          <p:nvPr/>
        </p:nvSpPr>
        <p:spPr bwMode="auto">
          <a:xfrm flipH="1" flipV="1">
            <a:off x="1475656" y="6021288"/>
            <a:ext cx="6264696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2971800" y="1066800"/>
            <a:ext cx="2057400" cy="5191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Hàn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đới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347864" y="6093296"/>
            <a:ext cx="2209800" cy="5191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Hàn đới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1981200" y="3049588"/>
            <a:ext cx="1597025" cy="51911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Nhiệt đới</a:t>
            </a: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1981200" y="3886200"/>
            <a:ext cx="1597025" cy="5191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Nhiệt đới</a:t>
            </a: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3124200" y="5029200"/>
            <a:ext cx="1241425" cy="51911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Ôn đới</a:t>
            </a: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2771800" y="2060848"/>
            <a:ext cx="1241425" cy="51911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Ôn đới</a:t>
            </a: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609600" y="228600"/>
            <a:ext cx="7689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Châu Âu chủ yếu nằm trong đới khí hậu ôn hòa.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3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13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nimBg="1"/>
      <p:bldP spid="133124" grpId="0" animBg="1"/>
      <p:bldP spid="133125" grpId="0" animBg="1"/>
      <p:bldP spid="133126" grpId="0" animBg="1"/>
      <p:bldP spid="133127" grpId="0" animBg="1"/>
      <p:bldP spid="133128" grpId="0" animBg="1"/>
      <p:bldP spid="133129" grpId="0" animBg="1"/>
      <p:bldP spid="133130" grpId="0" animBg="1"/>
      <p:bldP spid="133131" grpId="0" animBg="1"/>
      <p:bldP spid="133132" grpId="0" animBg="1"/>
      <p:bldP spid="133133" grpId="0" animBg="1"/>
      <p:bldP spid="1331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pic>
        <p:nvPicPr>
          <p:cNvPr id="9" name="Video chau au bai 20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3528" y="260648"/>
            <a:ext cx="8568952" cy="6264696"/>
          </a:xfrm>
          <a:prstGeom prst="rect">
            <a:avLst/>
          </a:prstGeom>
        </p:spPr>
      </p:pic>
      <p:pic>
        <p:nvPicPr>
          <p:cNvPr id="2" name="Video chau au bai 20">
            <a:hlinkClick r:id="" action="ppaction://media"/>
            <a:extLst>
              <a:ext uri="{FF2B5EF4-FFF2-40B4-BE49-F238E27FC236}">
                <a16:creationId xmlns:a16="http://schemas.microsoft.com/office/drawing/2014/main" id="{C2C86767-1643-458C-831A-2013451466A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260648"/>
            <a:ext cx="8568952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476672"/>
            <a:ext cx="63367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nhiên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1484784"/>
            <a:ext cx="8352928" cy="138499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Địa hình: </a:t>
            </a:r>
            <a:r>
              <a:rPr lang="en-US" sz="2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Đồng bằng chiếm 2/3 diện tích, kéo dài từ tây sang đông. Đồi núi chiếm 1/3 diện tích, hệ thống núi cao tập trung ở phía Nam.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7544" y="3645024"/>
            <a:ext cx="8280920" cy="144016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3568" y="3933056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Khí hậu: </a:t>
            </a: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Chủ yếu nằm trong đới khí hậu ôn hòa, có 4 mùa rõ rệt: xuân, hạ, thu, đông.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4A5471-90F6-F847-A701-BD536747D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" y="857250"/>
            <a:ext cx="9114074" cy="5143500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B3AF2D83-AB14-8E45-80CD-C5727A32E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b="8376"/>
          <a:stretch/>
        </p:blipFill>
        <p:spPr>
          <a:xfrm rot="10800000">
            <a:off x="-5" y="857249"/>
            <a:ext cx="9144000" cy="3079014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0E31D5B2-DEDE-2A49-A7C0-0450334E87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49" y="-1143002"/>
            <a:ext cx="5143500" cy="91440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5769E3-CBAA-4942-9735-56DF2991E579}"/>
              </a:ext>
            </a:extLst>
          </p:cNvPr>
          <p:cNvSpPr/>
          <p:nvPr/>
        </p:nvSpPr>
        <p:spPr>
          <a:xfrm>
            <a:off x="2395198" y="2545650"/>
            <a:ext cx="43973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Calibri" panose="020F0502020204030204" pitchFamily="34" charset="0"/>
                <a:ea typeface="义启粗楷体" panose="02000500000000000000" pitchFamily="2" charset="-122"/>
                <a:cs typeface="Calibri" panose="020F0502020204030204" pitchFamily="34" charset="0"/>
              </a:rPr>
              <a:t>KHỞI ĐỘNG</a:t>
            </a:r>
            <a:endParaRPr lang="zh-CN" altLang="en-US" sz="6600" b="1" dirty="0">
              <a:solidFill>
                <a:srgbClr val="FF0000"/>
              </a:solidFill>
              <a:latin typeface="Calibri" panose="020F0502020204030204" pitchFamily="34" charset="0"/>
              <a:ea typeface="义启粗楷体" panose="02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0" name="图片 27" descr="001.">
            <a:extLst>
              <a:ext uri="{FF2B5EF4-FFF2-40B4-BE49-F238E27FC236}">
                <a16:creationId xmlns:a16="http://schemas.microsoft.com/office/drawing/2014/main" id="{915D9447-9771-2A42-8193-7817BDF7D2F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08681" y="2545651"/>
            <a:ext cx="5056695" cy="4366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EEFC5-5DF7-CF4D-BF00-565FD42C4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" y="857250"/>
            <a:ext cx="9114074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5769E3-CBAA-4942-9735-56DF2991E579}"/>
              </a:ext>
            </a:extLst>
          </p:cNvPr>
          <p:cNvSpPr/>
          <p:nvPr/>
        </p:nvSpPr>
        <p:spPr>
          <a:xfrm>
            <a:off x="2922270" y="2203346"/>
            <a:ext cx="41296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义启粗楷体" panose="02000500000000000000" pitchFamily="2" charset="-122"/>
                <a:cs typeface="Calibri" panose="020F0502020204030204" pitchFamily="34" charset="0"/>
              </a:rPr>
              <a:t>VẬN DỤNG</a:t>
            </a:r>
            <a:endParaRPr lang="zh-CN" altLang="en-US" sz="6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义启粗楷体" panose="02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4" name="图片 1081">
            <a:extLst>
              <a:ext uri="{FF2B5EF4-FFF2-40B4-BE49-F238E27FC236}">
                <a16:creationId xmlns:a16="http://schemas.microsoft.com/office/drawing/2014/main" id="{2020871A-60D1-AC4E-926E-D76B10AF6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2" y="3871084"/>
            <a:ext cx="2657006" cy="1992755"/>
          </a:xfrm>
          <a:prstGeom prst="rect">
            <a:avLst/>
          </a:prstGeom>
        </p:spPr>
      </p:pic>
      <p:pic>
        <p:nvPicPr>
          <p:cNvPr id="67" name="图片 27" descr="001.">
            <a:extLst>
              <a:ext uri="{FF2B5EF4-FFF2-40B4-BE49-F238E27FC236}">
                <a16:creationId xmlns:a16="http://schemas.microsoft.com/office/drawing/2014/main" id="{D1135DB2-135E-9B4F-B0A0-9E174CCA2CA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3365" y="3089462"/>
            <a:ext cx="4383700" cy="396754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2994F8E-54C5-4049-AE9C-70C892EB9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7584" y="845761"/>
            <a:ext cx="1149392" cy="985193"/>
          </a:xfrm>
          <a:prstGeom prst="rect">
            <a:avLst/>
          </a:prstGeom>
        </p:spPr>
      </p:pic>
      <p:grpSp>
        <p:nvGrpSpPr>
          <p:cNvPr id="10" name="Graphic 2">
            <a:extLst>
              <a:ext uri="{FF2B5EF4-FFF2-40B4-BE49-F238E27FC236}">
                <a16:creationId xmlns:a16="http://schemas.microsoft.com/office/drawing/2014/main" id="{6EC38442-95C2-4A4F-A785-9BCBC8DC95F6}"/>
              </a:ext>
            </a:extLst>
          </p:cNvPr>
          <p:cNvGrpSpPr/>
          <p:nvPr/>
        </p:nvGrpSpPr>
        <p:grpSpPr>
          <a:xfrm flipH="1">
            <a:off x="2075788" y="1413597"/>
            <a:ext cx="1230927" cy="912404"/>
            <a:chOff x="5759698" y="141033"/>
            <a:chExt cx="2701985" cy="1956638"/>
          </a:xfrm>
          <a:solidFill>
            <a:schemeClr val="accent1">
              <a:lumMod val="50000"/>
            </a:schemeClr>
          </a:solidFill>
        </p:grpSpPr>
        <p:sp>
          <p:nvSpPr>
            <p:cNvPr id="11" name="Freeform: Shape 37">
              <a:extLst>
                <a:ext uri="{FF2B5EF4-FFF2-40B4-BE49-F238E27FC236}">
                  <a16:creationId xmlns:a16="http://schemas.microsoft.com/office/drawing/2014/main" id="{15F22654-11F7-F940-B892-B82750E2F6B2}"/>
                </a:ext>
              </a:extLst>
            </p:cNvPr>
            <p:cNvSpPr/>
            <p:nvPr/>
          </p:nvSpPr>
          <p:spPr>
            <a:xfrm>
              <a:off x="5759698" y="141033"/>
              <a:ext cx="2701985" cy="1956638"/>
            </a:xfrm>
            <a:custGeom>
              <a:avLst/>
              <a:gdLst>
                <a:gd name="connsiteX0" fmla="*/ 2685789 w 2701985"/>
                <a:gd name="connsiteY0" fmla="*/ 1072897 h 1956638"/>
                <a:gd name="connsiteX1" fmla="*/ 2670934 w 2701985"/>
                <a:gd name="connsiteY1" fmla="*/ 1048074 h 1956638"/>
                <a:gd name="connsiteX2" fmla="*/ 2666379 w 2701985"/>
                <a:gd name="connsiteY2" fmla="*/ 1040811 h 1956638"/>
                <a:gd name="connsiteX3" fmla="*/ 2641225 w 2701985"/>
                <a:gd name="connsiteY3" fmla="*/ 1003179 h 1956638"/>
                <a:gd name="connsiteX4" fmla="*/ 2640433 w 2701985"/>
                <a:gd name="connsiteY4" fmla="*/ 1002057 h 1956638"/>
                <a:gd name="connsiteX5" fmla="*/ 2533677 w 2701985"/>
                <a:gd name="connsiteY5" fmla="*/ 860640 h 1956638"/>
                <a:gd name="connsiteX6" fmla="*/ 2537704 w 2701985"/>
                <a:gd name="connsiteY6" fmla="*/ 856085 h 1956638"/>
                <a:gd name="connsiteX7" fmla="*/ 2567545 w 2701985"/>
                <a:gd name="connsiteY7" fmla="*/ 780491 h 1956638"/>
                <a:gd name="connsiteX8" fmla="*/ 2575864 w 2701985"/>
                <a:gd name="connsiteY8" fmla="*/ 774681 h 1956638"/>
                <a:gd name="connsiteX9" fmla="*/ 2639442 w 2701985"/>
                <a:gd name="connsiteY9" fmla="*/ 615042 h 1956638"/>
                <a:gd name="connsiteX10" fmla="*/ 2676744 w 2701985"/>
                <a:gd name="connsiteY10" fmla="*/ 471777 h 1956638"/>
                <a:gd name="connsiteX11" fmla="*/ 2674301 w 2701985"/>
                <a:gd name="connsiteY11" fmla="*/ 442595 h 1956638"/>
                <a:gd name="connsiteX12" fmla="*/ 2602009 w 2701985"/>
                <a:gd name="connsiteY12" fmla="*/ 328643 h 1956638"/>
                <a:gd name="connsiteX13" fmla="*/ 2599037 w 2701985"/>
                <a:gd name="connsiteY13" fmla="*/ 326861 h 1956638"/>
                <a:gd name="connsiteX14" fmla="*/ 2590719 w 2701985"/>
                <a:gd name="connsiteY14" fmla="*/ 323296 h 1956638"/>
                <a:gd name="connsiteX15" fmla="*/ 2392260 w 2701985"/>
                <a:gd name="connsiteY15" fmla="*/ 457516 h 1956638"/>
                <a:gd name="connsiteX16" fmla="*/ 2338981 w 2701985"/>
                <a:gd name="connsiteY16" fmla="*/ 548757 h 1956638"/>
                <a:gd name="connsiteX17" fmla="*/ 2325050 w 2701985"/>
                <a:gd name="connsiteY17" fmla="*/ 534034 h 1956638"/>
                <a:gd name="connsiteX18" fmla="*/ 2323994 w 2701985"/>
                <a:gd name="connsiteY18" fmla="*/ 533110 h 1956638"/>
                <a:gd name="connsiteX19" fmla="*/ 2189972 w 2701985"/>
                <a:gd name="connsiteY19" fmla="*/ 499968 h 1956638"/>
                <a:gd name="connsiteX20" fmla="*/ 2166997 w 2701985"/>
                <a:gd name="connsiteY20" fmla="*/ 650429 h 1956638"/>
                <a:gd name="connsiteX21" fmla="*/ 1458790 w 2701985"/>
                <a:gd name="connsiteY21" fmla="*/ 600187 h 1956638"/>
                <a:gd name="connsiteX22" fmla="*/ 1425581 w 2701985"/>
                <a:gd name="connsiteY22" fmla="*/ 596160 h 1956638"/>
                <a:gd name="connsiteX23" fmla="*/ 1514247 w 2701985"/>
                <a:gd name="connsiteY23" fmla="*/ 218652 h 1956638"/>
                <a:gd name="connsiteX24" fmla="*/ 1409076 w 2701985"/>
                <a:gd name="connsiteY24" fmla="*/ 3160 h 1956638"/>
                <a:gd name="connsiteX25" fmla="*/ 1408680 w 2701985"/>
                <a:gd name="connsiteY25" fmla="*/ 2896 h 1956638"/>
                <a:gd name="connsiteX26" fmla="*/ 1402078 w 2701985"/>
                <a:gd name="connsiteY26" fmla="*/ 1708 h 1956638"/>
                <a:gd name="connsiteX27" fmla="*/ 1392373 w 2701985"/>
                <a:gd name="connsiteY27" fmla="*/ 519 h 1956638"/>
                <a:gd name="connsiteX28" fmla="*/ 1255842 w 2701985"/>
                <a:gd name="connsiteY28" fmla="*/ 37755 h 1956638"/>
                <a:gd name="connsiteX29" fmla="*/ 1153113 w 2701985"/>
                <a:gd name="connsiteY29" fmla="*/ 164515 h 1956638"/>
                <a:gd name="connsiteX30" fmla="*/ 883483 w 2701985"/>
                <a:gd name="connsiteY30" fmla="*/ 509211 h 1956638"/>
                <a:gd name="connsiteX31" fmla="*/ 881634 w 2701985"/>
                <a:gd name="connsiteY31" fmla="*/ 512512 h 1956638"/>
                <a:gd name="connsiteX32" fmla="*/ 756393 w 2701985"/>
                <a:gd name="connsiteY32" fmla="*/ 500034 h 1956638"/>
                <a:gd name="connsiteX33" fmla="*/ 167024 w 2701985"/>
                <a:gd name="connsiteY33" fmla="*/ 668321 h 1956638"/>
                <a:gd name="connsiteX34" fmla="*/ 74924 w 2701985"/>
                <a:gd name="connsiteY34" fmla="*/ 787357 h 1956638"/>
                <a:gd name="connsiteX35" fmla="*/ 2632 w 2701985"/>
                <a:gd name="connsiteY35" fmla="*/ 905468 h 1956638"/>
                <a:gd name="connsiteX36" fmla="*/ 12535 w 2701985"/>
                <a:gd name="connsiteY36" fmla="*/ 987928 h 1956638"/>
                <a:gd name="connsiteX37" fmla="*/ 18675 w 2701985"/>
                <a:gd name="connsiteY37" fmla="*/ 1004698 h 1956638"/>
                <a:gd name="connsiteX38" fmla="*/ 187292 w 2701985"/>
                <a:gd name="connsiteY38" fmla="*/ 1158923 h 1956638"/>
                <a:gd name="connsiteX39" fmla="*/ 702322 w 2701985"/>
                <a:gd name="connsiteY39" fmla="*/ 1212070 h 1956638"/>
                <a:gd name="connsiteX40" fmla="*/ 739492 w 2701985"/>
                <a:gd name="connsiteY40" fmla="*/ 1533063 h 1956638"/>
                <a:gd name="connsiteX41" fmla="*/ 788017 w 2701985"/>
                <a:gd name="connsiteY41" fmla="*/ 1848313 h 1956638"/>
                <a:gd name="connsiteX42" fmla="*/ 851925 w 2701985"/>
                <a:gd name="connsiteY42" fmla="*/ 1933018 h 1956638"/>
                <a:gd name="connsiteX43" fmla="*/ 950362 w 2701985"/>
                <a:gd name="connsiteY43" fmla="*/ 1953947 h 1956638"/>
                <a:gd name="connsiteX44" fmla="*/ 970499 w 2701985"/>
                <a:gd name="connsiteY44" fmla="*/ 1950778 h 1956638"/>
                <a:gd name="connsiteX45" fmla="*/ 982515 w 2701985"/>
                <a:gd name="connsiteY45" fmla="*/ 1954871 h 1956638"/>
                <a:gd name="connsiteX46" fmla="*/ 1025032 w 2701985"/>
                <a:gd name="connsiteY46" fmla="*/ 1925558 h 1956638"/>
                <a:gd name="connsiteX47" fmla="*/ 1057977 w 2701985"/>
                <a:gd name="connsiteY47" fmla="*/ 1896179 h 1956638"/>
                <a:gd name="connsiteX48" fmla="*/ 1150868 w 2701985"/>
                <a:gd name="connsiteY48" fmla="*/ 1660682 h 1956638"/>
                <a:gd name="connsiteX49" fmla="*/ 1213852 w 2701985"/>
                <a:gd name="connsiteY49" fmla="*/ 1355797 h 1956638"/>
                <a:gd name="connsiteX50" fmla="*/ 1283702 w 2701985"/>
                <a:gd name="connsiteY50" fmla="*/ 1221775 h 1956638"/>
                <a:gd name="connsiteX51" fmla="*/ 1301528 w 2701985"/>
                <a:gd name="connsiteY51" fmla="*/ 1171137 h 1956638"/>
                <a:gd name="connsiteX52" fmla="*/ 2317524 w 2701985"/>
                <a:gd name="connsiteY52" fmla="*/ 987268 h 1956638"/>
                <a:gd name="connsiteX53" fmla="*/ 2444614 w 2701985"/>
                <a:gd name="connsiteY53" fmla="*/ 1115679 h 1956638"/>
                <a:gd name="connsiteX54" fmla="*/ 2589794 w 2701985"/>
                <a:gd name="connsiteY54" fmla="*/ 1202497 h 1956638"/>
                <a:gd name="connsiteX55" fmla="*/ 2638782 w 2701985"/>
                <a:gd name="connsiteY55" fmla="*/ 1202034 h 1956638"/>
                <a:gd name="connsiteX56" fmla="*/ 2640102 w 2701985"/>
                <a:gd name="connsiteY56" fmla="*/ 1201836 h 1956638"/>
                <a:gd name="connsiteX57" fmla="*/ 2685789 w 2701985"/>
                <a:gd name="connsiteY57" fmla="*/ 1072897 h 1956638"/>
                <a:gd name="connsiteX58" fmla="*/ 2656344 w 2701985"/>
                <a:gd name="connsiteY58" fmla="*/ 451376 h 1956638"/>
                <a:gd name="connsiteX59" fmla="*/ 2634161 w 2701985"/>
                <a:gd name="connsiteY59" fmla="*/ 557010 h 1956638"/>
                <a:gd name="connsiteX60" fmla="*/ 2551766 w 2701985"/>
                <a:gd name="connsiteY60" fmla="*/ 768079 h 1956638"/>
                <a:gd name="connsiteX61" fmla="*/ 2549522 w 2701985"/>
                <a:gd name="connsiteY61" fmla="*/ 768079 h 1956638"/>
                <a:gd name="connsiteX62" fmla="*/ 2410086 w 2701985"/>
                <a:gd name="connsiteY62" fmla="*/ 773426 h 1956638"/>
                <a:gd name="connsiteX63" fmla="*/ 2331388 w 2701985"/>
                <a:gd name="connsiteY63" fmla="*/ 758110 h 1956638"/>
                <a:gd name="connsiteX64" fmla="*/ 2334161 w 2701985"/>
                <a:gd name="connsiteY64" fmla="*/ 754610 h 1956638"/>
                <a:gd name="connsiteX65" fmla="*/ 2438475 w 2701985"/>
                <a:gd name="connsiteY65" fmla="*/ 526574 h 1956638"/>
                <a:gd name="connsiteX66" fmla="*/ 2581806 w 2701985"/>
                <a:gd name="connsiteY66" fmla="*/ 349638 h 1956638"/>
                <a:gd name="connsiteX67" fmla="*/ 2656344 w 2701985"/>
                <a:gd name="connsiteY67" fmla="*/ 451376 h 1956638"/>
                <a:gd name="connsiteX68" fmla="*/ 2391336 w 2701985"/>
                <a:gd name="connsiteY68" fmla="*/ 492771 h 1956638"/>
                <a:gd name="connsiteX69" fmla="*/ 2531300 w 2701985"/>
                <a:gd name="connsiteY69" fmla="*/ 358419 h 1956638"/>
                <a:gd name="connsiteX70" fmla="*/ 2443954 w 2701985"/>
                <a:gd name="connsiteY70" fmla="*/ 473889 h 1956638"/>
                <a:gd name="connsiteX71" fmla="*/ 2317656 w 2701985"/>
                <a:gd name="connsiteY71" fmla="*/ 748933 h 1956638"/>
                <a:gd name="connsiteX72" fmla="*/ 2316930 w 2701985"/>
                <a:gd name="connsiteY72" fmla="*/ 753158 h 1956638"/>
                <a:gd name="connsiteX73" fmla="*/ 2273290 w 2701985"/>
                <a:gd name="connsiteY73" fmla="*/ 725957 h 1956638"/>
                <a:gd name="connsiteX74" fmla="*/ 2391336 w 2701985"/>
                <a:gd name="connsiteY74" fmla="*/ 492771 h 1956638"/>
                <a:gd name="connsiteX75" fmla="*/ 2314818 w 2701985"/>
                <a:gd name="connsiteY75" fmla="*/ 547899 h 1956638"/>
                <a:gd name="connsiteX76" fmla="*/ 2327758 w 2701985"/>
                <a:gd name="connsiteY76" fmla="*/ 562357 h 1956638"/>
                <a:gd name="connsiteX77" fmla="*/ 2330465 w 2701985"/>
                <a:gd name="connsiteY77" fmla="*/ 564998 h 1956638"/>
                <a:gd name="connsiteX78" fmla="*/ 2285306 w 2701985"/>
                <a:gd name="connsiteY78" fmla="*/ 656371 h 1956638"/>
                <a:gd name="connsiteX79" fmla="*/ 2282863 w 2701985"/>
                <a:gd name="connsiteY79" fmla="*/ 655777 h 1956638"/>
                <a:gd name="connsiteX80" fmla="*/ 2186605 w 2701985"/>
                <a:gd name="connsiteY80" fmla="*/ 651420 h 1956638"/>
                <a:gd name="connsiteX81" fmla="*/ 2167723 w 2701985"/>
                <a:gd name="connsiteY81" fmla="*/ 587643 h 1956638"/>
                <a:gd name="connsiteX82" fmla="*/ 2168515 w 2701985"/>
                <a:gd name="connsiteY82" fmla="*/ 587313 h 1956638"/>
                <a:gd name="connsiteX83" fmla="*/ 2241138 w 2701985"/>
                <a:gd name="connsiteY83" fmla="*/ 555953 h 1956638"/>
                <a:gd name="connsiteX84" fmla="*/ 2314818 w 2701985"/>
                <a:gd name="connsiteY84" fmla="*/ 547899 h 1956638"/>
                <a:gd name="connsiteX85" fmla="*/ 2201592 w 2701985"/>
                <a:gd name="connsiteY85" fmla="*/ 514690 h 1956638"/>
                <a:gd name="connsiteX86" fmla="*/ 2287287 w 2701985"/>
                <a:gd name="connsiteY86" fmla="*/ 528621 h 1956638"/>
                <a:gd name="connsiteX87" fmla="*/ 2237573 w 2701985"/>
                <a:gd name="connsiteY87" fmla="*/ 538788 h 1956638"/>
                <a:gd name="connsiteX88" fmla="*/ 2167194 w 2701985"/>
                <a:gd name="connsiteY88" fmla="*/ 567309 h 1956638"/>
                <a:gd name="connsiteX89" fmla="*/ 2201592 w 2701985"/>
                <a:gd name="connsiteY89" fmla="*/ 514690 h 1956638"/>
                <a:gd name="connsiteX90" fmla="*/ 1203355 w 2701985"/>
                <a:gd name="connsiteY90" fmla="*/ 122592 h 1956638"/>
                <a:gd name="connsiteX91" fmla="*/ 1343715 w 2701985"/>
                <a:gd name="connsiteY91" fmla="*/ 22636 h 1956638"/>
                <a:gd name="connsiteX92" fmla="*/ 1407293 w 2701985"/>
                <a:gd name="connsiteY92" fmla="*/ 23230 h 1956638"/>
                <a:gd name="connsiteX93" fmla="*/ 1484670 w 2701985"/>
                <a:gd name="connsiteY93" fmla="*/ 243476 h 1956638"/>
                <a:gd name="connsiteX94" fmla="*/ 1192659 w 2701985"/>
                <a:gd name="connsiteY94" fmla="*/ 137909 h 1956638"/>
                <a:gd name="connsiteX95" fmla="*/ 1203355 w 2701985"/>
                <a:gd name="connsiteY95" fmla="*/ 122592 h 1956638"/>
                <a:gd name="connsiteX96" fmla="*/ 1181106 w 2701985"/>
                <a:gd name="connsiteY96" fmla="*/ 154480 h 1956638"/>
                <a:gd name="connsiteX97" fmla="*/ 1183615 w 2701985"/>
                <a:gd name="connsiteY97" fmla="*/ 155074 h 1956638"/>
                <a:gd name="connsiteX98" fmla="*/ 1481435 w 2701985"/>
                <a:gd name="connsiteY98" fmla="*/ 263085 h 1956638"/>
                <a:gd name="connsiteX99" fmla="*/ 1466712 w 2701985"/>
                <a:gd name="connsiteY99" fmla="*/ 325936 h 1956638"/>
                <a:gd name="connsiteX100" fmla="*/ 1342131 w 2701985"/>
                <a:gd name="connsiteY100" fmla="*/ 249484 h 1956638"/>
                <a:gd name="connsiteX101" fmla="*/ 1149746 w 2701985"/>
                <a:gd name="connsiteY101" fmla="*/ 199110 h 1956638"/>
                <a:gd name="connsiteX102" fmla="*/ 1181106 w 2701985"/>
                <a:gd name="connsiteY102" fmla="*/ 154480 h 1956638"/>
                <a:gd name="connsiteX103" fmla="*/ 1105842 w 2701985"/>
                <a:gd name="connsiteY103" fmla="*/ 260246 h 1956638"/>
                <a:gd name="connsiteX104" fmla="*/ 1138192 w 2701985"/>
                <a:gd name="connsiteY104" fmla="*/ 215417 h 1956638"/>
                <a:gd name="connsiteX105" fmla="*/ 1304235 w 2701985"/>
                <a:gd name="connsiteY105" fmla="*/ 252719 h 1956638"/>
                <a:gd name="connsiteX106" fmla="*/ 1384516 w 2701985"/>
                <a:gd name="connsiteY106" fmla="*/ 290087 h 1956638"/>
                <a:gd name="connsiteX107" fmla="*/ 1460308 w 2701985"/>
                <a:gd name="connsiteY107" fmla="*/ 348252 h 1956638"/>
                <a:gd name="connsiteX108" fmla="*/ 1410198 w 2701985"/>
                <a:gd name="connsiteY108" fmla="*/ 505051 h 1956638"/>
                <a:gd name="connsiteX109" fmla="*/ 1005688 w 2701985"/>
                <a:gd name="connsiteY109" fmla="*/ 389911 h 1956638"/>
                <a:gd name="connsiteX110" fmla="*/ 1105842 w 2701985"/>
                <a:gd name="connsiteY110" fmla="*/ 260246 h 1956638"/>
                <a:gd name="connsiteX111" fmla="*/ 991890 w 2701985"/>
                <a:gd name="connsiteY111" fmla="*/ 406878 h 1956638"/>
                <a:gd name="connsiteX112" fmla="*/ 994200 w 2701985"/>
                <a:gd name="connsiteY112" fmla="*/ 407340 h 1956638"/>
                <a:gd name="connsiteX113" fmla="*/ 1405379 w 2701985"/>
                <a:gd name="connsiteY113" fmla="*/ 522481 h 1956638"/>
                <a:gd name="connsiteX114" fmla="*/ 1396466 w 2701985"/>
                <a:gd name="connsiteY114" fmla="*/ 559387 h 1956638"/>
                <a:gd name="connsiteX115" fmla="*/ 963302 w 2701985"/>
                <a:gd name="connsiteY115" fmla="*/ 448933 h 1956638"/>
                <a:gd name="connsiteX116" fmla="*/ 960001 w 2701985"/>
                <a:gd name="connsiteY116" fmla="*/ 445632 h 1956638"/>
                <a:gd name="connsiteX117" fmla="*/ 991890 w 2701985"/>
                <a:gd name="connsiteY117" fmla="*/ 406878 h 1956638"/>
                <a:gd name="connsiteX118" fmla="*/ 930424 w 2701985"/>
                <a:gd name="connsiteY118" fmla="*/ 493564 h 1956638"/>
                <a:gd name="connsiteX119" fmla="*/ 951221 w 2701985"/>
                <a:gd name="connsiteY119" fmla="*/ 464118 h 1956638"/>
                <a:gd name="connsiteX120" fmla="*/ 955644 w 2701985"/>
                <a:gd name="connsiteY120" fmla="*/ 465769 h 1956638"/>
                <a:gd name="connsiteX121" fmla="*/ 1393231 w 2701985"/>
                <a:gd name="connsiteY121" fmla="*/ 576948 h 1956638"/>
                <a:gd name="connsiteX122" fmla="*/ 1391250 w 2701985"/>
                <a:gd name="connsiteY122" fmla="*/ 591671 h 1956638"/>
                <a:gd name="connsiteX123" fmla="*/ 914645 w 2701985"/>
                <a:gd name="connsiteY123" fmla="*/ 516935 h 1956638"/>
                <a:gd name="connsiteX124" fmla="*/ 930424 w 2701985"/>
                <a:gd name="connsiteY124" fmla="*/ 493564 h 1956638"/>
                <a:gd name="connsiteX125" fmla="*/ 129854 w 2701985"/>
                <a:gd name="connsiteY125" fmla="*/ 742066 h 1956638"/>
                <a:gd name="connsiteX126" fmla="*/ 188745 w 2701985"/>
                <a:gd name="connsiteY126" fmla="*/ 672414 h 1956638"/>
                <a:gd name="connsiteX127" fmla="*/ 195083 w 2701985"/>
                <a:gd name="connsiteY127" fmla="*/ 684100 h 1956638"/>
                <a:gd name="connsiteX128" fmla="*/ 193697 w 2701985"/>
                <a:gd name="connsiteY128" fmla="*/ 685288 h 1956638"/>
                <a:gd name="connsiteX129" fmla="*/ 114339 w 2701985"/>
                <a:gd name="connsiteY129" fmla="*/ 810398 h 1956638"/>
                <a:gd name="connsiteX130" fmla="*/ 90506 w 2701985"/>
                <a:gd name="connsiteY130" fmla="*/ 794949 h 1956638"/>
                <a:gd name="connsiteX131" fmla="*/ 129854 w 2701985"/>
                <a:gd name="connsiteY131" fmla="*/ 742066 h 1956638"/>
                <a:gd name="connsiteX132" fmla="*/ 204854 w 2701985"/>
                <a:gd name="connsiteY132" fmla="*/ 699747 h 1956638"/>
                <a:gd name="connsiteX133" fmla="*/ 292266 w 2701985"/>
                <a:gd name="connsiteY133" fmla="*/ 773823 h 1956638"/>
                <a:gd name="connsiteX134" fmla="*/ 367398 w 2701985"/>
                <a:gd name="connsiteY134" fmla="*/ 798580 h 1956638"/>
                <a:gd name="connsiteX135" fmla="*/ 405425 w 2701985"/>
                <a:gd name="connsiteY135" fmla="*/ 802278 h 1956638"/>
                <a:gd name="connsiteX136" fmla="*/ 414404 w 2701985"/>
                <a:gd name="connsiteY136" fmla="*/ 804324 h 1956638"/>
                <a:gd name="connsiteX137" fmla="*/ 431041 w 2701985"/>
                <a:gd name="connsiteY137" fmla="*/ 868431 h 1956638"/>
                <a:gd name="connsiteX138" fmla="*/ 408462 w 2701985"/>
                <a:gd name="connsiteY138" fmla="*/ 877475 h 1956638"/>
                <a:gd name="connsiteX139" fmla="*/ 293784 w 2701985"/>
                <a:gd name="connsiteY139" fmla="*/ 889953 h 1956638"/>
                <a:gd name="connsiteX140" fmla="*/ 128996 w 2701985"/>
                <a:gd name="connsiteY140" fmla="*/ 819839 h 1956638"/>
                <a:gd name="connsiteX141" fmla="*/ 204854 w 2701985"/>
                <a:gd name="connsiteY141" fmla="*/ 699747 h 1956638"/>
                <a:gd name="connsiteX142" fmla="*/ 245061 w 2701985"/>
                <a:gd name="connsiteY142" fmla="*/ 1164006 h 1956638"/>
                <a:gd name="connsiteX143" fmla="*/ 143983 w 2701985"/>
                <a:gd name="connsiteY143" fmla="*/ 1114953 h 1956638"/>
                <a:gd name="connsiteX144" fmla="*/ 367794 w 2701985"/>
                <a:gd name="connsiteY144" fmla="*/ 1172919 h 1956638"/>
                <a:gd name="connsiteX145" fmla="*/ 695390 w 2701985"/>
                <a:gd name="connsiteY145" fmla="*/ 1174966 h 1956638"/>
                <a:gd name="connsiteX146" fmla="*/ 699153 w 2701985"/>
                <a:gd name="connsiteY146" fmla="*/ 1195168 h 1956638"/>
                <a:gd name="connsiteX147" fmla="*/ 245061 w 2701985"/>
                <a:gd name="connsiteY147" fmla="*/ 1164006 h 1956638"/>
                <a:gd name="connsiteX148" fmla="*/ 1023646 w 2701985"/>
                <a:gd name="connsiteY148" fmla="*/ 1889180 h 1956638"/>
                <a:gd name="connsiteX149" fmla="*/ 949240 w 2701985"/>
                <a:gd name="connsiteY149" fmla="*/ 1935593 h 1956638"/>
                <a:gd name="connsiteX150" fmla="*/ 806767 w 2701985"/>
                <a:gd name="connsiteY150" fmla="*/ 1842239 h 1956638"/>
                <a:gd name="connsiteX151" fmla="*/ 768409 w 2701985"/>
                <a:gd name="connsiteY151" fmla="*/ 1602319 h 1956638"/>
                <a:gd name="connsiteX152" fmla="*/ 1116273 w 2701985"/>
                <a:gd name="connsiteY152" fmla="*/ 1650185 h 1956638"/>
                <a:gd name="connsiteX153" fmla="*/ 1101286 w 2701985"/>
                <a:gd name="connsiteY153" fmla="*/ 1749942 h 1956638"/>
                <a:gd name="connsiteX154" fmla="*/ 1023646 w 2701985"/>
                <a:gd name="connsiteY154" fmla="*/ 1889180 h 1956638"/>
                <a:gd name="connsiteX155" fmla="*/ 1121026 w 2701985"/>
                <a:gd name="connsiteY155" fmla="*/ 1605290 h 1956638"/>
                <a:gd name="connsiteX156" fmla="*/ 1118188 w 2701985"/>
                <a:gd name="connsiteY156" fmla="*/ 1632359 h 1956638"/>
                <a:gd name="connsiteX157" fmla="*/ 768144 w 2701985"/>
                <a:gd name="connsiteY157" fmla="*/ 1584824 h 1956638"/>
                <a:gd name="connsiteX158" fmla="*/ 767617 w 2701985"/>
                <a:gd name="connsiteY158" fmla="*/ 1561915 h 1956638"/>
                <a:gd name="connsiteX159" fmla="*/ 767220 w 2701985"/>
                <a:gd name="connsiteY159" fmla="*/ 1545541 h 1956638"/>
                <a:gd name="connsiteX160" fmla="*/ 1122215 w 2701985"/>
                <a:gd name="connsiteY160" fmla="*/ 1595255 h 1956638"/>
                <a:gd name="connsiteX161" fmla="*/ 1121026 w 2701985"/>
                <a:gd name="connsiteY161" fmla="*/ 1605290 h 1956638"/>
                <a:gd name="connsiteX162" fmla="*/ 1162422 w 2701985"/>
                <a:gd name="connsiteY162" fmla="*/ 1389996 h 1956638"/>
                <a:gd name="connsiteX163" fmla="*/ 1124261 w 2701985"/>
                <a:gd name="connsiteY163" fmla="*/ 1577561 h 1956638"/>
                <a:gd name="connsiteX164" fmla="*/ 766758 w 2701985"/>
                <a:gd name="connsiteY164" fmla="*/ 1528178 h 1956638"/>
                <a:gd name="connsiteX165" fmla="*/ 753092 w 2701985"/>
                <a:gd name="connsiteY165" fmla="*/ 1316119 h 1956638"/>
                <a:gd name="connsiteX166" fmla="*/ 754940 w 2701985"/>
                <a:gd name="connsiteY166" fmla="*/ 1316053 h 1956638"/>
                <a:gd name="connsiteX167" fmla="*/ 1181436 w 2701985"/>
                <a:gd name="connsiteY167" fmla="*/ 1333680 h 1956638"/>
                <a:gd name="connsiteX168" fmla="*/ 1162422 w 2701985"/>
                <a:gd name="connsiteY168" fmla="*/ 1389996 h 1956638"/>
                <a:gd name="connsiteX169" fmla="*/ 1187774 w 2701985"/>
                <a:gd name="connsiteY169" fmla="*/ 1317373 h 1956638"/>
                <a:gd name="connsiteX170" fmla="*/ 751375 w 2701985"/>
                <a:gd name="connsiteY170" fmla="*/ 1298953 h 1956638"/>
                <a:gd name="connsiteX171" fmla="*/ 750451 w 2701985"/>
                <a:gd name="connsiteY171" fmla="*/ 1299349 h 1956638"/>
                <a:gd name="connsiteX172" fmla="*/ 737181 w 2701985"/>
                <a:gd name="connsiteY172" fmla="*/ 1236497 h 1956638"/>
                <a:gd name="connsiteX173" fmla="*/ 1209099 w 2701985"/>
                <a:gd name="connsiteY173" fmla="*/ 1265547 h 1956638"/>
                <a:gd name="connsiteX174" fmla="*/ 1187774 w 2701985"/>
                <a:gd name="connsiteY174" fmla="*/ 1317373 h 1956638"/>
                <a:gd name="connsiteX175" fmla="*/ 1248975 w 2701985"/>
                <a:gd name="connsiteY175" fmla="*/ 1169156 h 1956638"/>
                <a:gd name="connsiteX176" fmla="*/ 1215832 w 2701985"/>
                <a:gd name="connsiteY176" fmla="*/ 1249834 h 1956638"/>
                <a:gd name="connsiteX177" fmla="*/ 733087 w 2701985"/>
                <a:gd name="connsiteY177" fmla="*/ 1219596 h 1956638"/>
                <a:gd name="connsiteX178" fmla="*/ 706547 w 2701985"/>
                <a:gd name="connsiteY178" fmla="*/ 1057383 h 1956638"/>
                <a:gd name="connsiteX179" fmla="*/ 763985 w 2701985"/>
                <a:gd name="connsiteY179" fmla="*/ 935640 h 1956638"/>
                <a:gd name="connsiteX180" fmla="*/ 789932 w 2701985"/>
                <a:gd name="connsiteY180" fmla="*/ 929236 h 1956638"/>
                <a:gd name="connsiteX181" fmla="*/ 922370 w 2701985"/>
                <a:gd name="connsiteY181" fmla="*/ 920455 h 1956638"/>
                <a:gd name="connsiteX182" fmla="*/ 1193320 w 2701985"/>
                <a:gd name="connsiteY182" fmla="*/ 954060 h 1956638"/>
                <a:gd name="connsiteX183" fmla="*/ 1248975 w 2701985"/>
                <a:gd name="connsiteY183" fmla="*/ 1169156 h 1956638"/>
                <a:gd name="connsiteX184" fmla="*/ 1292813 w 2701985"/>
                <a:gd name="connsiteY184" fmla="*/ 1091515 h 1956638"/>
                <a:gd name="connsiteX185" fmla="*/ 1293539 w 2701985"/>
                <a:gd name="connsiteY185" fmla="*/ 1056458 h 1956638"/>
                <a:gd name="connsiteX186" fmla="*/ 1292813 w 2701985"/>
                <a:gd name="connsiteY186" fmla="*/ 1091515 h 1956638"/>
                <a:gd name="connsiteX187" fmla="*/ 1306083 w 2701985"/>
                <a:gd name="connsiteY187" fmla="*/ 1153377 h 1956638"/>
                <a:gd name="connsiteX188" fmla="*/ 1309847 w 2701985"/>
                <a:gd name="connsiteY188" fmla="*/ 1134033 h 1956638"/>
                <a:gd name="connsiteX189" fmla="*/ 2279826 w 2701985"/>
                <a:gd name="connsiteY189" fmla="*/ 986740 h 1956638"/>
                <a:gd name="connsiteX190" fmla="*/ 1306083 w 2701985"/>
                <a:gd name="connsiteY190" fmla="*/ 1153377 h 1956638"/>
                <a:gd name="connsiteX191" fmla="*/ 1312157 w 2701985"/>
                <a:gd name="connsiteY191" fmla="*/ 1116603 h 1956638"/>
                <a:gd name="connsiteX192" fmla="*/ 1313346 w 2701985"/>
                <a:gd name="connsiteY192" fmla="*/ 1085441 h 1956638"/>
                <a:gd name="connsiteX193" fmla="*/ 1313478 w 2701985"/>
                <a:gd name="connsiteY193" fmla="*/ 1055006 h 1956638"/>
                <a:gd name="connsiteX194" fmla="*/ 1211211 w 2701985"/>
                <a:gd name="connsiteY194" fmla="*/ 939931 h 1956638"/>
                <a:gd name="connsiteX195" fmla="*/ 1207778 w 2701985"/>
                <a:gd name="connsiteY195" fmla="*/ 938281 h 1956638"/>
                <a:gd name="connsiteX196" fmla="*/ 1206458 w 2701985"/>
                <a:gd name="connsiteY196" fmla="*/ 938017 h 1956638"/>
                <a:gd name="connsiteX197" fmla="*/ 1197215 w 2701985"/>
                <a:gd name="connsiteY197" fmla="*/ 934782 h 1956638"/>
                <a:gd name="connsiteX198" fmla="*/ 1171665 w 2701985"/>
                <a:gd name="connsiteY198" fmla="*/ 926661 h 1956638"/>
                <a:gd name="connsiteX199" fmla="*/ 1125582 w 2701985"/>
                <a:gd name="connsiteY199" fmla="*/ 918144 h 1956638"/>
                <a:gd name="connsiteX200" fmla="*/ 927915 w 2701985"/>
                <a:gd name="connsiteY200" fmla="*/ 901903 h 1956638"/>
                <a:gd name="connsiteX201" fmla="*/ 924020 w 2701985"/>
                <a:gd name="connsiteY201" fmla="*/ 902761 h 1956638"/>
                <a:gd name="connsiteX202" fmla="*/ 834100 w 2701985"/>
                <a:gd name="connsiteY202" fmla="*/ 903488 h 1956638"/>
                <a:gd name="connsiteX203" fmla="*/ 727608 w 2701985"/>
                <a:gd name="connsiteY203" fmla="*/ 937488 h 1956638"/>
                <a:gd name="connsiteX204" fmla="*/ 685553 w 2701985"/>
                <a:gd name="connsiteY204" fmla="*/ 1121555 h 1956638"/>
                <a:gd name="connsiteX205" fmla="*/ 692286 w 2701985"/>
                <a:gd name="connsiteY205" fmla="*/ 1157800 h 1956638"/>
                <a:gd name="connsiteX206" fmla="*/ 341055 w 2701985"/>
                <a:gd name="connsiteY206" fmla="*/ 1152057 h 1956638"/>
                <a:gd name="connsiteX207" fmla="*/ 48120 w 2701985"/>
                <a:gd name="connsiteY207" fmla="*/ 1014601 h 1956638"/>
                <a:gd name="connsiteX208" fmla="*/ 47592 w 2701985"/>
                <a:gd name="connsiteY208" fmla="*/ 1013743 h 1956638"/>
                <a:gd name="connsiteX209" fmla="*/ 48582 w 2701985"/>
                <a:gd name="connsiteY209" fmla="*/ 1004632 h 1956638"/>
                <a:gd name="connsiteX210" fmla="*/ 101861 w 2701985"/>
                <a:gd name="connsiteY210" fmla="*/ 861300 h 1956638"/>
                <a:gd name="connsiteX211" fmla="*/ 90241 w 2701985"/>
                <a:gd name="connsiteY211" fmla="*/ 848294 h 1956638"/>
                <a:gd name="connsiteX212" fmla="*/ 25871 w 2701985"/>
                <a:gd name="connsiteY212" fmla="*/ 949240 h 1956638"/>
                <a:gd name="connsiteX213" fmla="*/ 81527 w 2701985"/>
                <a:gd name="connsiteY213" fmla="*/ 812115 h 1956638"/>
                <a:gd name="connsiteX214" fmla="*/ 82121 w 2701985"/>
                <a:gd name="connsiteY214" fmla="*/ 811124 h 1956638"/>
                <a:gd name="connsiteX215" fmla="*/ 264075 w 2701985"/>
                <a:gd name="connsiteY215" fmla="*/ 903884 h 1956638"/>
                <a:gd name="connsiteX216" fmla="*/ 469796 w 2701985"/>
                <a:gd name="connsiteY216" fmla="*/ 877938 h 1956638"/>
                <a:gd name="connsiteX217" fmla="*/ 436125 w 2701985"/>
                <a:gd name="connsiteY217" fmla="*/ 790658 h 1956638"/>
                <a:gd name="connsiteX218" fmla="*/ 420082 w 2701985"/>
                <a:gd name="connsiteY218" fmla="*/ 787951 h 1956638"/>
                <a:gd name="connsiteX219" fmla="*/ 419026 w 2701985"/>
                <a:gd name="connsiteY219" fmla="*/ 787621 h 1956638"/>
                <a:gd name="connsiteX220" fmla="*/ 308044 w 2701985"/>
                <a:gd name="connsiteY220" fmla="*/ 751045 h 1956638"/>
                <a:gd name="connsiteX221" fmla="*/ 224264 w 2701985"/>
                <a:gd name="connsiteY221" fmla="*/ 640790 h 1956638"/>
                <a:gd name="connsiteX222" fmla="*/ 224924 w 2701985"/>
                <a:gd name="connsiteY222" fmla="*/ 638216 h 1956638"/>
                <a:gd name="connsiteX223" fmla="*/ 388458 w 2701985"/>
                <a:gd name="connsiteY223" fmla="*/ 547437 h 1956638"/>
                <a:gd name="connsiteX224" fmla="*/ 1001595 w 2701985"/>
                <a:gd name="connsiteY224" fmla="*/ 549021 h 1956638"/>
                <a:gd name="connsiteX225" fmla="*/ 1633811 w 2701985"/>
                <a:gd name="connsiteY225" fmla="*/ 635113 h 1956638"/>
                <a:gd name="connsiteX226" fmla="*/ 2277779 w 2701985"/>
                <a:gd name="connsiteY226" fmla="*/ 673009 h 1956638"/>
                <a:gd name="connsiteX227" fmla="*/ 2253484 w 2701985"/>
                <a:gd name="connsiteY227" fmla="*/ 727806 h 1956638"/>
                <a:gd name="connsiteX228" fmla="*/ 2261406 w 2701985"/>
                <a:gd name="connsiteY228" fmla="*/ 738831 h 1956638"/>
                <a:gd name="connsiteX229" fmla="*/ 2377735 w 2701985"/>
                <a:gd name="connsiteY229" fmla="*/ 785574 h 1956638"/>
                <a:gd name="connsiteX230" fmla="*/ 2546749 w 2701985"/>
                <a:gd name="connsiteY230" fmla="*/ 786234 h 1956638"/>
                <a:gd name="connsiteX231" fmla="*/ 2524236 w 2701985"/>
                <a:gd name="connsiteY231" fmla="*/ 843211 h 1956638"/>
                <a:gd name="connsiteX232" fmla="*/ 2511032 w 2701985"/>
                <a:gd name="connsiteY232" fmla="*/ 830535 h 1956638"/>
                <a:gd name="connsiteX233" fmla="*/ 2506344 w 2701985"/>
                <a:gd name="connsiteY233" fmla="*/ 828092 h 1956638"/>
                <a:gd name="connsiteX234" fmla="*/ 2474390 w 2701985"/>
                <a:gd name="connsiteY234" fmla="*/ 821358 h 1956638"/>
                <a:gd name="connsiteX235" fmla="*/ 2325975 w 2701985"/>
                <a:gd name="connsiteY235" fmla="*/ 837269 h 1956638"/>
                <a:gd name="connsiteX236" fmla="*/ 2260944 w 2701985"/>
                <a:gd name="connsiteY236" fmla="*/ 895367 h 1956638"/>
                <a:gd name="connsiteX237" fmla="*/ 2256455 w 2701985"/>
                <a:gd name="connsiteY237" fmla="*/ 909760 h 1956638"/>
                <a:gd name="connsiteX238" fmla="*/ 2297124 w 2701985"/>
                <a:gd name="connsiteY238" fmla="*/ 963105 h 1956638"/>
                <a:gd name="connsiteX239" fmla="*/ 1312157 w 2701985"/>
                <a:gd name="connsiteY239" fmla="*/ 1116603 h 1956638"/>
                <a:gd name="connsiteX240" fmla="*/ 469070 w 2701985"/>
                <a:gd name="connsiteY240" fmla="*/ 824725 h 1956638"/>
                <a:gd name="connsiteX241" fmla="*/ 469994 w 2701985"/>
                <a:gd name="connsiteY241" fmla="*/ 852916 h 1956638"/>
                <a:gd name="connsiteX242" fmla="*/ 469070 w 2701985"/>
                <a:gd name="connsiteY242" fmla="*/ 824725 h 1956638"/>
                <a:gd name="connsiteX243" fmla="*/ 2437617 w 2701985"/>
                <a:gd name="connsiteY243" fmla="*/ 1087752 h 1956638"/>
                <a:gd name="connsiteX244" fmla="*/ 2399192 w 2701985"/>
                <a:gd name="connsiteY244" fmla="*/ 1050516 h 1956638"/>
                <a:gd name="connsiteX245" fmla="*/ 2351063 w 2701985"/>
                <a:gd name="connsiteY245" fmla="*/ 991296 h 1956638"/>
                <a:gd name="connsiteX246" fmla="*/ 2438738 w 2701985"/>
                <a:gd name="connsiteY246" fmla="*/ 1086432 h 1956638"/>
                <a:gd name="connsiteX247" fmla="*/ 2437617 w 2701985"/>
                <a:gd name="connsiteY247" fmla="*/ 1087752 h 1956638"/>
                <a:gd name="connsiteX248" fmla="*/ 2449962 w 2701985"/>
                <a:gd name="connsiteY248" fmla="*/ 1072963 h 1956638"/>
                <a:gd name="connsiteX249" fmla="*/ 2376349 w 2701985"/>
                <a:gd name="connsiteY249" fmla="*/ 993870 h 1956638"/>
                <a:gd name="connsiteX250" fmla="*/ 2298312 w 2701985"/>
                <a:gd name="connsiteY250" fmla="*/ 888567 h 1956638"/>
                <a:gd name="connsiteX251" fmla="*/ 2391138 w 2701985"/>
                <a:gd name="connsiteY251" fmla="*/ 847700 h 1956638"/>
                <a:gd name="connsiteX252" fmla="*/ 2475512 w 2701985"/>
                <a:gd name="connsiteY252" fmla="*/ 839645 h 1956638"/>
                <a:gd name="connsiteX253" fmla="*/ 2503637 w 2701985"/>
                <a:gd name="connsiteY253" fmla="*/ 849681 h 1956638"/>
                <a:gd name="connsiteX254" fmla="*/ 2612242 w 2701985"/>
                <a:gd name="connsiteY254" fmla="*/ 998690 h 1956638"/>
                <a:gd name="connsiteX255" fmla="*/ 2449962 w 2701985"/>
                <a:gd name="connsiteY255" fmla="*/ 1072963 h 1956638"/>
                <a:gd name="connsiteX256" fmla="*/ 2462044 w 2701985"/>
                <a:gd name="connsiteY256" fmla="*/ 1085507 h 1956638"/>
                <a:gd name="connsiteX257" fmla="*/ 2625116 w 2701985"/>
                <a:gd name="connsiteY257" fmla="*/ 1016251 h 1956638"/>
                <a:gd name="connsiteX258" fmla="*/ 2632378 w 2701985"/>
                <a:gd name="connsiteY258" fmla="*/ 1026221 h 1956638"/>
                <a:gd name="connsiteX259" fmla="*/ 2643734 w 2701985"/>
                <a:gd name="connsiteY259" fmla="*/ 1041207 h 1956638"/>
                <a:gd name="connsiteX260" fmla="*/ 2500864 w 2701985"/>
                <a:gd name="connsiteY260" fmla="*/ 1125780 h 1956638"/>
                <a:gd name="connsiteX261" fmla="*/ 2462044 w 2701985"/>
                <a:gd name="connsiteY261" fmla="*/ 1085507 h 1956638"/>
                <a:gd name="connsiteX262" fmla="*/ 2668953 w 2701985"/>
                <a:gd name="connsiteY262" fmla="*/ 1170410 h 1956638"/>
                <a:gd name="connsiteX263" fmla="*/ 2659381 w 2701985"/>
                <a:gd name="connsiteY263" fmla="*/ 1171599 h 1956638"/>
                <a:gd name="connsiteX264" fmla="*/ 2638386 w 2701985"/>
                <a:gd name="connsiteY264" fmla="*/ 1184209 h 1956638"/>
                <a:gd name="connsiteX265" fmla="*/ 2572695 w 2701985"/>
                <a:gd name="connsiteY265" fmla="*/ 1179455 h 1956638"/>
                <a:gd name="connsiteX266" fmla="*/ 2513804 w 2701985"/>
                <a:gd name="connsiteY266" fmla="*/ 1137862 h 1956638"/>
                <a:gd name="connsiteX267" fmla="*/ 2656344 w 2701985"/>
                <a:gd name="connsiteY267" fmla="*/ 1057713 h 1956638"/>
                <a:gd name="connsiteX268" fmla="*/ 2686119 w 2701985"/>
                <a:gd name="connsiteY268" fmla="*/ 1121489 h 1956638"/>
                <a:gd name="connsiteX269" fmla="*/ 2668953 w 2701985"/>
                <a:gd name="connsiteY269" fmla="*/ 1170410 h 195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701985" h="1956638">
                  <a:moveTo>
                    <a:pt x="2685789" y="1072897"/>
                  </a:moveTo>
                  <a:cubicBezTo>
                    <a:pt x="2681036" y="1064513"/>
                    <a:pt x="2676084" y="1056260"/>
                    <a:pt x="2670934" y="1048074"/>
                  </a:cubicBezTo>
                  <a:cubicBezTo>
                    <a:pt x="2670934" y="1044971"/>
                    <a:pt x="2669416" y="1042000"/>
                    <a:pt x="2666379" y="1040811"/>
                  </a:cubicBezTo>
                  <a:cubicBezTo>
                    <a:pt x="2658324" y="1028135"/>
                    <a:pt x="2649939" y="1015591"/>
                    <a:pt x="2641225" y="1003179"/>
                  </a:cubicBezTo>
                  <a:cubicBezTo>
                    <a:pt x="2641027" y="1002783"/>
                    <a:pt x="2640763" y="1002387"/>
                    <a:pt x="2640433" y="1002057"/>
                  </a:cubicBezTo>
                  <a:cubicBezTo>
                    <a:pt x="2606696" y="953796"/>
                    <a:pt x="2569064" y="907251"/>
                    <a:pt x="2533677" y="860640"/>
                  </a:cubicBezTo>
                  <a:cubicBezTo>
                    <a:pt x="2535393" y="859782"/>
                    <a:pt x="2536846" y="858329"/>
                    <a:pt x="2537704" y="856085"/>
                  </a:cubicBezTo>
                  <a:cubicBezTo>
                    <a:pt x="2547673" y="830865"/>
                    <a:pt x="2557642" y="805711"/>
                    <a:pt x="2567545" y="780491"/>
                  </a:cubicBezTo>
                  <a:cubicBezTo>
                    <a:pt x="2570912" y="780359"/>
                    <a:pt x="2574346" y="778576"/>
                    <a:pt x="2575864" y="774681"/>
                  </a:cubicBezTo>
                  <a:cubicBezTo>
                    <a:pt x="2597057" y="721468"/>
                    <a:pt x="2618448" y="668387"/>
                    <a:pt x="2639442" y="615042"/>
                  </a:cubicBezTo>
                  <a:cubicBezTo>
                    <a:pt x="2657466" y="569224"/>
                    <a:pt x="2676348" y="521755"/>
                    <a:pt x="2676744" y="471777"/>
                  </a:cubicBezTo>
                  <a:cubicBezTo>
                    <a:pt x="2676810" y="462006"/>
                    <a:pt x="2675952" y="452235"/>
                    <a:pt x="2674301" y="442595"/>
                  </a:cubicBezTo>
                  <a:cubicBezTo>
                    <a:pt x="2671793" y="393542"/>
                    <a:pt x="2650468" y="346601"/>
                    <a:pt x="2602009" y="328643"/>
                  </a:cubicBezTo>
                  <a:cubicBezTo>
                    <a:pt x="2601151" y="327785"/>
                    <a:pt x="2600226" y="327191"/>
                    <a:pt x="2599037" y="326861"/>
                  </a:cubicBezTo>
                  <a:cubicBezTo>
                    <a:pt x="2597321" y="324418"/>
                    <a:pt x="2594482" y="322701"/>
                    <a:pt x="2590719" y="323296"/>
                  </a:cubicBezTo>
                  <a:cubicBezTo>
                    <a:pt x="2504693" y="336434"/>
                    <a:pt x="2438541" y="384893"/>
                    <a:pt x="2392260" y="457516"/>
                  </a:cubicBezTo>
                  <a:cubicBezTo>
                    <a:pt x="2373378" y="487160"/>
                    <a:pt x="2355750" y="517661"/>
                    <a:pt x="2338981" y="548757"/>
                  </a:cubicBezTo>
                  <a:cubicBezTo>
                    <a:pt x="2334954" y="543674"/>
                    <a:pt x="2330266" y="538722"/>
                    <a:pt x="2325050" y="534034"/>
                  </a:cubicBezTo>
                  <a:cubicBezTo>
                    <a:pt x="2324721" y="533704"/>
                    <a:pt x="2324390" y="533440"/>
                    <a:pt x="2323994" y="533110"/>
                  </a:cubicBezTo>
                  <a:cubicBezTo>
                    <a:pt x="2288739" y="502014"/>
                    <a:pt x="2230311" y="482142"/>
                    <a:pt x="2189972" y="499968"/>
                  </a:cubicBezTo>
                  <a:cubicBezTo>
                    <a:pt x="2133194" y="525056"/>
                    <a:pt x="2146596" y="602366"/>
                    <a:pt x="2166997" y="650429"/>
                  </a:cubicBezTo>
                  <a:cubicBezTo>
                    <a:pt x="1930575" y="639470"/>
                    <a:pt x="1694088" y="626662"/>
                    <a:pt x="1458790" y="600187"/>
                  </a:cubicBezTo>
                  <a:cubicBezTo>
                    <a:pt x="1447698" y="598933"/>
                    <a:pt x="1436607" y="597547"/>
                    <a:pt x="1425581" y="596160"/>
                  </a:cubicBezTo>
                  <a:cubicBezTo>
                    <a:pt x="1440172" y="466891"/>
                    <a:pt x="1508372" y="349506"/>
                    <a:pt x="1514247" y="218652"/>
                  </a:cubicBezTo>
                  <a:cubicBezTo>
                    <a:pt x="1517614" y="143521"/>
                    <a:pt x="1494507" y="23560"/>
                    <a:pt x="1409076" y="3160"/>
                  </a:cubicBezTo>
                  <a:cubicBezTo>
                    <a:pt x="1408944" y="3094"/>
                    <a:pt x="1408812" y="2962"/>
                    <a:pt x="1408680" y="2896"/>
                  </a:cubicBezTo>
                  <a:cubicBezTo>
                    <a:pt x="1406369" y="1311"/>
                    <a:pt x="1404058" y="1113"/>
                    <a:pt x="1402078" y="1708"/>
                  </a:cubicBezTo>
                  <a:cubicBezTo>
                    <a:pt x="1398909" y="1179"/>
                    <a:pt x="1395674" y="783"/>
                    <a:pt x="1392373" y="519"/>
                  </a:cubicBezTo>
                  <a:cubicBezTo>
                    <a:pt x="1347940" y="-3046"/>
                    <a:pt x="1292087" y="12007"/>
                    <a:pt x="1255842" y="37755"/>
                  </a:cubicBezTo>
                  <a:cubicBezTo>
                    <a:pt x="1211475" y="69247"/>
                    <a:pt x="1183680" y="120875"/>
                    <a:pt x="1153113" y="164515"/>
                  </a:cubicBezTo>
                  <a:cubicBezTo>
                    <a:pt x="1069398" y="284079"/>
                    <a:pt x="979214" y="399022"/>
                    <a:pt x="883483" y="509211"/>
                  </a:cubicBezTo>
                  <a:cubicBezTo>
                    <a:pt x="882559" y="510267"/>
                    <a:pt x="881965" y="511323"/>
                    <a:pt x="881634" y="512512"/>
                  </a:cubicBezTo>
                  <a:cubicBezTo>
                    <a:pt x="839975" y="507362"/>
                    <a:pt x="798250" y="503071"/>
                    <a:pt x="756393" y="500034"/>
                  </a:cubicBezTo>
                  <a:cubicBezTo>
                    <a:pt x="548427" y="484981"/>
                    <a:pt x="313920" y="503005"/>
                    <a:pt x="167024" y="668321"/>
                  </a:cubicBezTo>
                  <a:cubicBezTo>
                    <a:pt x="133683" y="705887"/>
                    <a:pt x="104436" y="746820"/>
                    <a:pt x="74924" y="787357"/>
                  </a:cubicBezTo>
                  <a:cubicBezTo>
                    <a:pt x="49110" y="822876"/>
                    <a:pt x="11941" y="861036"/>
                    <a:pt x="2632" y="905468"/>
                  </a:cubicBezTo>
                  <a:cubicBezTo>
                    <a:pt x="-3376" y="933989"/>
                    <a:pt x="1311" y="961982"/>
                    <a:pt x="12535" y="987928"/>
                  </a:cubicBezTo>
                  <a:cubicBezTo>
                    <a:pt x="14251" y="993474"/>
                    <a:pt x="16232" y="999086"/>
                    <a:pt x="18675" y="1004698"/>
                  </a:cubicBezTo>
                  <a:cubicBezTo>
                    <a:pt x="49837" y="1075208"/>
                    <a:pt x="119555" y="1126837"/>
                    <a:pt x="187292" y="1158923"/>
                  </a:cubicBezTo>
                  <a:cubicBezTo>
                    <a:pt x="343828" y="1233130"/>
                    <a:pt x="533572" y="1237422"/>
                    <a:pt x="702322" y="1212070"/>
                  </a:cubicBezTo>
                  <a:cubicBezTo>
                    <a:pt x="721930" y="1318231"/>
                    <a:pt x="739162" y="1422940"/>
                    <a:pt x="739492" y="1533063"/>
                  </a:cubicBezTo>
                  <a:cubicBezTo>
                    <a:pt x="739822" y="1639357"/>
                    <a:pt x="742925" y="1749876"/>
                    <a:pt x="788017" y="1848313"/>
                  </a:cubicBezTo>
                  <a:cubicBezTo>
                    <a:pt x="802278" y="1881324"/>
                    <a:pt x="821688" y="1911561"/>
                    <a:pt x="851925" y="1933018"/>
                  </a:cubicBezTo>
                  <a:cubicBezTo>
                    <a:pt x="882031" y="1954409"/>
                    <a:pt x="916758" y="1960945"/>
                    <a:pt x="950362" y="1953947"/>
                  </a:cubicBezTo>
                  <a:cubicBezTo>
                    <a:pt x="957162" y="1953353"/>
                    <a:pt x="963831" y="1952363"/>
                    <a:pt x="970499" y="1950778"/>
                  </a:cubicBezTo>
                  <a:cubicBezTo>
                    <a:pt x="972545" y="1954871"/>
                    <a:pt x="977365" y="1957710"/>
                    <a:pt x="982515" y="1954871"/>
                  </a:cubicBezTo>
                  <a:cubicBezTo>
                    <a:pt x="998294" y="1946288"/>
                    <a:pt x="1012356" y="1936451"/>
                    <a:pt x="1025032" y="1925558"/>
                  </a:cubicBezTo>
                  <a:cubicBezTo>
                    <a:pt x="1036784" y="1917305"/>
                    <a:pt x="1047876" y="1907468"/>
                    <a:pt x="1057977" y="1896179"/>
                  </a:cubicBezTo>
                  <a:cubicBezTo>
                    <a:pt x="1116141" y="1831610"/>
                    <a:pt x="1138258" y="1744462"/>
                    <a:pt x="1150868" y="1660682"/>
                  </a:cubicBezTo>
                  <a:cubicBezTo>
                    <a:pt x="1166647" y="1555709"/>
                    <a:pt x="1179323" y="1455621"/>
                    <a:pt x="1213852" y="1355797"/>
                  </a:cubicBezTo>
                  <a:cubicBezTo>
                    <a:pt x="1237488" y="1311365"/>
                    <a:pt x="1264226" y="1267791"/>
                    <a:pt x="1283702" y="1221775"/>
                  </a:cubicBezTo>
                  <a:cubicBezTo>
                    <a:pt x="1290436" y="1205930"/>
                    <a:pt x="1296576" y="1188830"/>
                    <a:pt x="1301528" y="1171137"/>
                  </a:cubicBezTo>
                  <a:cubicBezTo>
                    <a:pt x="1643780" y="1134165"/>
                    <a:pt x="2003529" y="1149218"/>
                    <a:pt x="2317524" y="987268"/>
                  </a:cubicBezTo>
                  <a:cubicBezTo>
                    <a:pt x="2356543" y="1033219"/>
                    <a:pt x="2398664" y="1076330"/>
                    <a:pt x="2444614" y="1115679"/>
                  </a:cubicBezTo>
                  <a:cubicBezTo>
                    <a:pt x="2484756" y="1150076"/>
                    <a:pt x="2534931" y="1192527"/>
                    <a:pt x="2589794" y="1202497"/>
                  </a:cubicBezTo>
                  <a:cubicBezTo>
                    <a:pt x="2605904" y="1206722"/>
                    <a:pt x="2622343" y="1207118"/>
                    <a:pt x="2638782" y="1202034"/>
                  </a:cubicBezTo>
                  <a:cubicBezTo>
                    <a:pt x="2639244" y="1201968"/>
                    <a:pt x="2639640" y="1201902"/>
                    <a:pt x="2640102" y="1201836"/>
                  </a:cubicBezTo>
                  <a:cubicBezTo>
                    <a:pt x="2706123" y="1186784"/>
                    <a:pt x="2715763" y="1125846"/>
                    <a:pt x="2685789" y="1072897"/>
                  </a:cubicBezTo>
                  <a:close/>
                  <a:moveTo>
                    <a:pt x="2656344" y="451376"/>
                  </a:moveTo>
                  <a:cubicBezTo>
                    <a:pt x="2655023" y="488150"/>
                    <a:pt x="2644262" y="527102"/>
                    <a:pt x="2634161" y="557010"/>
                  </a:cubicBezTo>
                  <a:cubicBezTo>
                    <a:pt x="2610129" y="628708"/>
                    <a:pt x="2582334" y="698955"/>
                    <a:pt x="2551766" y="768079"/>
                  </a:cubicBezTo>
                  <a:cubicBezTo>
                    <a:pt x="2551040" y="768013"/>
                    <a:pt x="2550314" y="767881"/>
                    <a:pt x="2549522" y="768079"/>
                  </a:cubicBezTo>
                  <a:cubicBezTo>
                    <a:pt x="2503373" y="776860"/>
                    <a:pt x="2456763" y="779500"/>
                    <a:pt x="2410086" y="773426"/>
                  </a:cubicBezTo>
                  <a:cubicBezTo>
                    <a:pt x="2388233" y="770587"/>
                    <a:pt x="2358655" y="766428"/>
                    <a:pt x="2331388" y="758110"/>
                  </a:cubicBezTo>
                  <a:cubicBezTo>
                    <a:pt x="2332511" y="757251"/>
                    <a:pt x="2333501" y="756129"/>
                    <a:pt x="2334161" y="754610"/>
                  </a:cubicBezTo>
                  <a:cubicBezTo>
                    <a:pt x="2368955" y="678620"/>
                    <a:pt x="2403682" y="602564"/>
                    <a:pt x="2438475" y="526574"/>
                  </a:cubicBezTo>
                  <a:cubicBezTo>
                    <a:pt x="2470759" y="456064"/>
                    <a:pt x="2506278" y="379281"/>
                    <a:pt x="2581806" y="349638"/>
                  </a:cubicBezTo>
                  <a:cubicBezTo>
                    <a:pt x="2630860" y="364229"/>
                    <a:pt x="2651788" y="405426"/>
                    <a:pt x="2656344" y="451376"/>
                  </a:cubicBezTo>
                  <a:close/>
                  <a:moveTo>
                    <a:pt x="2391336" y="492771"/>
                  </a:moveTo>
                  <a:cubicBezTo>
                    <a:pt x="2427317" y="432098"/>
                    <a:pt x="2470957" y="384365"/>
                    <a:pt x="2531300" y="358419"/>
                  </a:cubicBezTo>
                  <a:cubicBezTo>
                    <a:pt x="2493140" y="387270"/>
                    <a:pt x="2466005" y="429061"/>
                    <a:pt x="2443954" y="473889"/>
                  </a:cubicBezTo>
                  <a:cubicBezTo>
                    <a:pt x="2399390" y="564272"/>
                    <a:pt x="2359579" y="657296"/>
                    <a:pt x="2317656" y="748933"/>
                  </a:cubicBezTo>
                  <a:cubicBezTo>
                    <a:pt x="2316930" y="750451"/>
                    <a:pt x="2316798" y="751838"/>
                    <a:pt x="2316930" y="753158"/>
                  </a:cubicBezTo>
                  <a:cubicBezTo>
                    <a:pt x="2299500" y="746490"/>
                    <a:pt x="2283986" y="737709"/>
                    <a:pt x="2273290" y="725957"/>
                  </a:cubicBezTo>
                  <a:cubicBezTo>
                    <a:pt x="2308017" y="646006"/>
                    <a:pt x="2346904" y="567837"/>
                    <a:pt x="2391336" y="492771"/>
                  </a:cubicBezTo>
                  <a:close/>
                  <a:moveTo>
                    <a:pt x="2314818" y="547899"/>
                  </a:moveTo>
                  <a:cubicBezTo>
                    <a:pt x="2319967" y="552586"/>
                    <a:pt x="2324457" y="557472"/>
                    <a:pt x="2327758" y="562357"/>
                  </a:cubicBezTo>
                  <a:cubicBezTo>
                    <a:pt x="2328550" y="563480"/>
                    <a:pt x="2329408" y="564338"/>
                    <a:pt x="2330465" y="564998"/>
                  </a:cubicBezTo>
                  <a:cubicBezTo>
                    <a:pt x="2314686" y="595038"/>
                    <a:pt x="2299633" y="625540"/>
                    <a:pt x="2285306" y="656371"/>
                  </a:cubicBezTo>
                  <a:cubicBezTo>
                    <a:pt x="2284514" y="656107"/>
                    <a:pt x="2283853" y="655777"/>
                    <a:pt x="2282863" y="655777"/>
                  </a:cubicBezTo>
                  <a:cubicBezTo>
                    <a:pt x="2250777" y="654325"/>
                    <a:pt x="2218691" y="652872"/>
                    <a:pt x="2186605" y="651420"/>
                  </a:cubicBezTo>
                  <a:cubicBezTo>
                    <a:pt x="2178220" y="633990"/>
                    <a:pt x="2170100" y="610553"/>
                    <a:pt x="2167723" y="587643"/>
                  </a:cubicBezTo>
                  <a:cubicBezTo>
                    <a:pt x="2167986" y="587511"/>
                    <a:pt x="2168251" y="587445"/>
                    <a:pt x="2168515" y="587313"/>
                  </a:cubicBezTo>
                  <a:cubicBezTo>
                    <a:pt x="2190566" y="571534"/>
                    <a:pt x="2214796" y="562159"/>
                    <a:pt x="2241138" y="555953"/>
                  </a:cubicBezTo>
                  <a:cubicBezTo>
                    <a:pt x="2262132" y="550936"/>
                    <a:pt x="2293426" y="540967"/>
                    <a:pt x="2314818" y="547899"/>
                  </a:cubicBezTo>
                  <a:close/>
                  <a:moveTo>
                    <a:pt x="2201592" y="514690"/>
                  </a:moveTo>
                  <a:cubicBezTo>
                    <a:pt x="2224369" y="504853"/>
                    <a:pt x="2259030" y="513238"/>
                    <a:pt x="2287287" y="528621"/>
                  </a:cubicBezTo>
                  <a:cubicBezTo>
                    <a:pt x="2270188" y="530271"/>
                    <a:pt x="2252692" y="535223"/>
                    <a:pt x="2237573" y="538788"/>
                  </a:cubicBezTo>
                  <a:cubicBezTo>
                    <a:pt x="2212287" y="544796"/>
                    <a:pt x="2188915" y="553709"/>
                    <a:pt x="2167194" y="567309"/>
                  </a:cubicBezTo>
                  <a:cubicBezTo>
                    <a:pt x="2168845" y="544730"/>
                    <a:pt x="2178286" y="524792"/>
                    <a:pt x="2201592" y="514690"/>
                  </a:cubicBezTo>
                  <a:close/>
                  <a:moveTo>
                    <a:pt x="1203355" y="122592"/>
                  </a:moveTo>
                  <a:cubicBezTo>
                    <a:pt x="1240656" y="69181"/>
                    <a:pt x="1278883" y="36501"/>
                    <a:pt x="1343715" y="22636"/>
                  </a:cubicBezTo>
                  <a:cubicBezTo>
                    <a:pt x="1368473" y="17355"/>
                    <a:pt x="1389468" y="18015"/>
                    <a:pt x="1407293" y="23230"/>
                  </a:cubicBezTo>
                  <a:cubicBezTo>
                    <a:pt x="1483944" y="78820"/>
                    <a:pt x="1496950" y="157913"/>
                    <a:pt x="1484670" y="243476"/>
                  </a:cubicBezTo>
                  <a:cubicBezTo>
                    <a:pt x="1400427" y="178380"/>
                    <a:pt x="1299415" y="141804"/>
                    <a:pt x="1192659" y="137909"/>
                  </a:cubicBezTo>
                  <a:cubicBezTo>
                    <a:pt x="1196224" y="132825"/>
                    <a:pt x="1199789" y="127742"/>
                    <a:pt x="1203355" y="122592"/>
                  </a:cubicBezTo>
                  <a:close/>
                  <a:moveTo>
                    <a:pt x="1181106" y="154480"/>
                  </a:moveTo>
                  <a:cubicBezTo>
                    <a:pt x="1181898" y="154744"/>
                    <a:pt x="1182624" y="155008"/>
                    <a:pt x="1183615" y="155074"/>
                  </a:cubicBezTo>
                  <a:cubicBezTo>
                    <a:pt x="1293341" y="157451"/>
                    <a:pt x="1396070" y="195017"/>
                    <a:pt x="1481435" y="263085"/>
                  </a:cubicBezTo>
                  <a:cubicBezTo>
                    <a:pt x="1477672" y="283815"/>
                    <a:pt x="1472588" y="304876"/>
                    <a:pt x="1466712" y="325936"/>
                  </a:cubicBezTo>
                  <a:cubicBezTo>
                    <a:pt x="1438785" y="289295"/>
                    <a:pt x="1379366" y="266121"/>
                    <a:pt x="1342131" y="249484"/>
                  </a:cubicBezTo>
                  <a:cubicBezTo>
                    <a:pt x="1280996" y="222218"/>
                    <a:pt x="1216163" y="205976"/>
                    <a:pt x="1149746" y="199110"/>
                  </a:cubicBezTo>
                  <a:cubicBezTo>
                    <a:pt x="1160243" y="184255"/>
                    <a:pt x="1170740" y="169401"/>
                    <a:pt x="1181106" y="154480"/>
                  </a:cubicBezTo>
                  <a:close/>
                  <a:moveTo>
                    <a:pt x="1105842" y="260246"/>
                  </a:moveTo>
                  <a:cubicBezTo>
                    <a:pt x="1116801" y="245391"/>
                    <a:pt x="1127497" y="230404"/>
                    <a:pt x="1138192" y="215417"/>
                  </a:cubicBezTo>
                  <a:cubicBezTo>
                    <a:pt x="1195102" y="220501"/>
                    <a:pt x="1250758" y="232451"/>
                    <a:pt x="1304235" y="252719"/>
                  </a:cubicBezTo>
                  <a:cubicBezTo>
                    <a:pt x="1331897" y="263217"/>
                    <a:pt x="1358768" y="275628"/>
                    <a:pt x="1384516" y="290087"/>
                  </a:cubicBezTo>
                  <a:cubicBezTo>
                    <a:pt x="1407690" y="303093"/>
                    <a:pt x="1447566" y="321579"/>
                    <a:pt x="1460308" y="348252"/>
                  </a:cubicBezTo>
                  <a:cubicBezTo>
                    <a:pt x="1444331" y="401927"/>
                    <a:pt x="1424723" y="455470"/>
                    <a:pt x="1410198" y="505051"/>
                  </a:cubicBezTo>
                  <a:cubicBezTo>
                    <a:pt x="1288258" y="429919"/>
                    <a:pt x="1149151" y="390109"/>
                    <a:pt x="1005688" y="389911"/>
                  </a:cubicBezTo>
                  <a:cubicBezTo>
                    <a:pt x="1039887" y="347393"/>
                    <a:pt x="1073360" y="304216"/>
                    <a:pt x="1105842" y="260246"/>
                  </a:cubicBezTo>
                  <a:close/>
                  <a:moveTo>
                    <a:pt x="991890" y="406878"/>
                  </a:moveTo>
                  <a:cubicBezTo>
                    <a:pt x="992616" y="407076"/>
                    <a:pt x="993276" y="407340"/>
                    <a:pt x="994200" y="407340"/>
                  </a:cubicBezTo>
                  <a:cubicBezTo>
                    <a:pt x="1140371" y="405558"/>
                    <a:pt x="1281722" y="445170"/>
                    <a:pt x="1405379" y="522481"/>
                  </a:cubicBezTo>
                  <a:cubicBezTo>
                    <a:pt x="1401946" y="535091"/>
                    <a:pt x="1398909" y="547437"/>
                    <a:pt x="1396466" y="559387"/>
                  </a:cubicBezTo>
                  <a:cubicBezTo>
                    <a:pt x="1258944" y="498845"/>
                    <a:pt x="1113170" y="461676"/>
                    <a:pt x="963302" y="448933"/>
                  </a:cubicBezTo>
                  <a:cubicBezTo>
                    <a:pt x="962576" y="447547"/>
                    <a:pt x="961388" y="446425"/>
                    <a:pt x="960001" y="445632"/>
                  </a:cubicBezTo>
                  <a:cubicBezTo>
                    <a:pt x="970631" y="432758"/>
                    <a:pt x="981326" y="419884"/>
                    <a:pt x="991890" y="406878"/>
                  </a:cubicBezTo>
                  <a:close/>
                  <a:moveTo>
                    <a:pt x="930424" y="493564"/>
                  </a:moveTo>
                  <a:cubicBezTo>
                    <a:pt x="935508" y="482934"/>
                    <a:pt x="940525" y="469796"/>
                    <a:pt x="951221" y="464118"/>
                  </a:cubicBezTo>
                  <a:cubicBezTo>
                    <a:pt x="952409" y="464977"/>
                    <a:pt x="953796" y="465637"/>
                    <a:pt x="955644" y="465769"/>
                  </a:cubicBezTo>
                  <a:cubicBezTo>
                    <a:pt x="1107294" y="477917"/>
                    <a:pt x="1254323" y="515483"/>
                    <a:pt x="1393231" y="576948"/>
                  </a:cubicBezTo>
                  <a:cubicBezTo>
                    <a:pt x="1392439" y="581900"/>
                    <a:pt x="1391778" y="586851"/>
                    <a:pt x="1391250" y="591671"/>
                  </a:cubicBezTo>
                  <a:cubicBezTo>
                    <a:pt x="1232008" y="570214"/>
                    <a:pt x="1073887" y="538194"/>
                    <a:pt x="914645" y="516935"/>
                  </a:cubicBezTo>
                  <a:cubicBezTo>
                    <a:pt x="921511" y="510399"/>
                    <a:pt x="926265" y="502344"/>
                    <a:pt x="930424" y="493564"/>
                  </a:cubicBezTo>
                  <a:close/>
                  <a:moveTo>
                    <a:pt x="129854" y="742066"/>
                  </a:moveTo>
                  <a:cubicBezTo>
                    <a:pt x="148604" y="717111"/>
                    <a:pt x="168080" y="693871"/>
                    <a:pt x="188745" y="672414"/>
                  </a:cubicBezTo>
                  <a:cubicBezTo>
                    <a:pt x="190725" y="676442"/>
                    <a:pt x="192904" y="680271"/>
                    <a:pt x="195083" y="684100"/>
                  </a:cubicBezTo>
                  <a:cubicBezTo>
                    <a:pt x="194620" y="684496"/>
                    <a:pt x="194093" y="684760"/>
                    <a:pt x="193697" y="685288"/>
                  </a:cubicBezTo>
                  <a:cubicBezTo>
                    <a:pt x="163987" y="724901"/>
                    <a:pt x="137644" y="766692"/>
                    <a:pt x="114339" y="810398"/>
                  </a:cubicBezTo>
                  <a:cubicBezTo>
                    <a:pt x="106417" y="805182"/>
                    <a:pt x="98428" y="800033"/>
                    <a:pt x="90506" y="794949"/>
                  </a:cubicBezTo>
                  <a:cubicBezTo>
                    <a:pt x="103512" y="777256"/>
                    <a:pt x="116650" y="759562"/>
                    <a:pt x="129854" y="742066"/>
                  </a:cubicBezTo>
                  <a:close/>
                  <a:moveTo>
                    <a:pt x="204854" y="699747"/>
                  </a:moveTo>
                  <a:cubicBezTo>
                    <a:pt x="226707" y="731503"/>
                    <a:pt x="256548" y="756459"/>
                    <a:pt x="292266" y="773823"/>
                  </a:cubicBezTo>
                  <a:cubicBezTo>
                    <a:pt x="316099" y="785442"/>
                    <a:pt x="341451" y="793299"/>
                    <a:pt x="367398" y="798580"/>
                  </a:cubicBezTo>
                  <a:cubicBezTo>
                    <a:pt x="378489" y="800891"/>
                    <a:pt x="391957" y="801353"/>
                    <a:pt x="405425" y="802278"/>
                  </a:cubicBezTo>
                  <a:cubicBezTo>
                    <a:pt x="408462" y="802872"/>
                    <a:pt x="411433" y="803532"/>
                    <a:pt x="414404" y="804324"/>
                  </a:cubicBezTo>
                  <a:cubicBezTo>
                    <a:pt x="446755" y="808021"/>
                    <a:pt x="452300" y="829412"/>
                    <a:pt x="431041" y="868431"/>
                  </a:cubicBezTo>
                  <a:cubicBezTo>
                    <a:pt x="423515" y="871467"/>
                    <a:pt x="415989" y="874504"/>
                    <a:pt x="408462" y="877475"/>
                  </a:cubicBezTo>
                  <a:cubicBezTo>
                    <a:pt x="372019" y="889953"/>
                    <a:pt x="332076" y="893915"/>
                    <a:pt x="293784" y="889953"/>
                  </a:cubicBezTo>
                  <a:cubicBezTo>
                    <a:pt x="232120" y="883483"/>
                    <a:pt x="179832" y="852718"/>
                    <a:pt x="128996" y="819839"/>
                  </a:cubicBezTo>
                  <a:cubicBezTo>
                    <a:pt x="151311" y="777982"/>
                    <a:pt x="176597" y="737907"/>
                    <a:pt x="204854" y="699747"/>
                  </a:cubicBezTo>
                  <a:close/>
                  <a:moveTo>
                    <a:pt x="245061" y="1164006"/>
                  </a:moveTo>
                  <a:cubicBezTo>
                    <a:pt x="209871" y="1151594"/>
                    <a:pt x="175409" y="1135419"/>
                    <a:pt x="143983" y="1114953"/>
                  </a:cubicBezTo>
                  <a:cubicBezTo>
                    <a:pt x="213041" y="1149482"/>
                    <a:pt x="291870" y="1164403"/>
                    <a:pt x="367794" y="1172919"/>
                  </a:cubicBezTo>
                  <a:cubicBezTo>
                    <a:pt x="476662" y="1185067"/>
                    <a:pt x="586389" y="1184803"/>
                    <a:pt x="695390" y="1174966"/>
                  </a:cubicBezTo>
                  <a:cubicBezTo>
                    <a:pt x="696644" y="1181700"/>
                    <a:pt x="697898" y="1188434"/>
                    <a:pt x="699153" y="1195168"/>
                  </a:cubicBezTo>
                  <a:cubicBezTo>
                    <a:pt x="549814" y="1217747"/>
                    <a:pt x="388524" y="1214710"/>
                    <a:pt x="245061" y="1164006"/>
                  </a:cubicBezTo>
                  <a:close/>
                  <a:moveTo>
                    <a:pt x="1023646" y="1889180"/>
                  </a:moveTo>
                  <a:cubicBezTo>
                    <a:pt x="1002783" y="1912420"/>
                    <a:pt x="976771" y="1929057"/>
                    <a:pt x="949240" y="1935593"/>
                  </a:cubicBezTo>
                  <a:cubicBezTo>
                    <a:pt x="891868" y="1939290"/>
                    <a:pt x="835882" y="1901922"/>
                    <a:pt x="806767" y="1842239"/>
                  </a:cubicBezTo>
                  <a:cubicBezTo>
                    <a:pt x="771578" y="1770145"/>
                    <a:pt x="769795" y="1683195"/>
                    <a:pt x="768409" y="1602319"/>
                  </a:cubicBezTo>
                  <a:cubicBezTo>
                    <a:pt x="886124" y="1605951"/>
                    <a:pt x="1004500" y="1611166"/>
                    <a:pt x="1116273" y="1650185"/>
                  </a:cubicBezTo>
                  <a:cubicBezTo>
                    <a:pt x="1112642" y="1683789"/>
                    <a:pt x="1108285" y="1717196"/>
                    <a:pt x="1101286" y="1749942"/>
                  </a:cubicBezTo>
                  <a:cubicBezTo>
                    <a:pt x="1083461" y="1801769"/>
                    <a:pt x="1058373" y="1850558"/>
                    <a:pt x="1023646" y="1889180"/>
                  </a:cubicBezTo>
                  <a:close/>
                  <a:moveTo>
                    <a:pt x="1121026" y="1605290"/>
                  </a:moveTo>
                  <a:cubicBezTo>
                    <a:pt x="1120102" y="1614335"/>
                    <a:pt x="1119112" y="1623314"/>
                    <a:pt x="1118188" y="1632359"/>
                  </a:cubicBezTo>
                  <a:cubicBezTo>
                    <a:pt x="1005688" y="1593803"/>
                    <a:pt x="886520" y="1588455"/>
                    <a:pt x="768144" y="1584824"/>
                  </a:cubicBezTo>
                  <a:cubicBezTo>
                    <a:pt x="768013" y="1577099"/>
                    <a:pt x="767814" y="1569441"/>
                    <a:pt x="767617" y="1561915"/>
                  </a:cubicBezTo>
                  <a:cubicBezTo>
                    <a:pt x="767484" y="1556435"/>
                    <a:pt x="767352" y="1551021"/>
                    <a:pt x="767220" y="1545541"/>
                  </a:cubicBezTo>
                  <a:cubicBezTo>
                    <a:pt x="887643" y="1542570"/>
                    <a:pt x="1010837" y="1546070"/>
                    <a:pt x="1122215" y="1595255"/>
                  </a:cubicBezTo>
                  <a:cubicBezTo>
                    <a:pt x="1121819" y="1598622"/>
                    <a:pt x="1121357" y="1601989"/>
                    <a:pt x="1121026" y="1605290"/>
                  </a:cubicBezTo>
                  <a:close/>
                  <a:moveTo>
                    <a:pt x="1162422" y="1389996"/>
                  </a:moveTo>
                  <a:cubicBezTo>
                    <a:pt x="1144398" y="1451528"/>
                    <a:pt x="1132250" y="1514115"/>
                    <a:pt x="1124261" y="1577561"/>
                  </a:cubicBezTo>
                  <a:cubicBezTo>
                    <a:pt x="1011498" y="1529564"/>
                    <a:pt x="888567" y="1525141"/>
                    <a:pt x="766758" y="1528178"/>
                  </a:cubicBezTo>
                  <a:cubicBezTo>
                    <a:pt x="764909" y="1457337"/>
                    <a:pt x="762731" y="1386365"/>
                    <a:pt x="753092" y="1316119"/>
                  </a:cubicBezTo>
                  <a:cubicBezTo>
                    <a:pt x="753686" y="1316119"/>
                    <a:pt x="754280" y="1316251"/>
                    <a:pt x="754940" y="1316053"/>
                  </a:cubicBezTo>
                  <a:cubicBezTo>
                    <a:pt x="897216" y="1284164"/>
                    <a:pt x="1042924" y="1290370"/>
                    <a:pt x="1181436" y="1333680"/>
                  </a:cubicBezTo>
                  <a:cubicBezTo>
                    <a:pt x="1174438" y="1352166"/>
                    <a:pt x="1168033" y="1370850"/>
                    <a:pt x="1162422" y="1389996"/>
                  </a:cubicBezTo>
                  <a:close/>
                  <a:moveTo>
                    <a:pt x="1187774" y="1317373"/>
                  </a:moveTo>
                  <a:cubicBezTo>
                    <a:pt x="1046291" y="1272941"/>
                    <a:pt x="896687" y="1266405"/>
                    <a:pt x="751375" y="1298953"/>
                  </a:cubicBezTo>
                  <a:cubicBezTo>
                    <a:pt x="750979" y="1299019"/>
                    <a:pt x="750781" y="1299283"/>
                    <a:pt x="750451" y="1299349"/>
                  </a:cubicBezTo>
                  <a:cubicBezTo>
                    <a:pt x="746886" y="1278355"/>
                    <a:pt x="742264" y="1257426"/>
                    <a:pt x="737181" y="1236497"/>
                  </a:cubicBezTo>
                  <a:cubicBezTo>
                    <a:pt x="893519" y="1197677"/>
                    <a:pt x="1062466" y="1193452"/>
                    <a:pt x="1209099" y="1265547"/>
                  </a:cubicBezTo>
                  <a:cubicBezTo>
                    <a:pt x="1201770" y="1282778"/>
                    <a:pt x="1194640" y="1300009"/>
                    <a:pt x="1187774" y="1317373"/>
                  </a:cubicBezTo>
                  <a:close/>
                  <a:moveTo>
                    <a:pt x="1248975" y="1169156"/>
                  </a:moveTo>
                  <a:cubicBezTo>
                    <a:pt x="1238610" y="1196489"/>
                    <a:pt x="1227188" y="1223161"/>
                    <a:pt x="1215832" y="1249834"/>
                  </a:cubicBezTo>
                  <a:cubicBezTo>
                    <a:pt x="1065635" y="1176682"/>
                    <a:pt x="893320" y="1179719"/>
                    <a:pt x="733087" y="1219596"/>
                  </a:cubicBezTo>
                  <a:cubicBezTo>
                    <a:pt x="719817" y="1165921"/>
                    <a:pt x="706085" y="1112114"/>
                    <a:pt x="706547" y="1057383"/>
                  </a:cubicBezTo>
                  <a:cubicBezTo>
                    <a:pt x="707009" y="1005820"/>
                    <a:pt x="721270" y="958945"/>
                    <a:pt x="763985" y="935640"/>
                  </a:cubicBezTo>
                  <a:cubicBezTo>
                    <a:pt x="771776" y="932801"/>
                    <a:pt x="780359" y="930622"/>
                    <a:pt x="789932" y="929236"/>
                  </a:cubicBezTo>
                  <a:cubicBezTo>
                    <a:pt x="793563" y="928708"/>
                    <a:pt x="882361" y="919465"/>
                    <a:pt x="922370" y="920455"/>
                  </a:cubicBezTo>
                  <a:cubicBezTo>
                    <a:pt x="1012686" y="922766"/>
                    <a:pt x="1192197" y="953664"/>
                    <a:pt x="1193320" y="954060"/>
                  </a:cubicBezTo>
                  <a:cubicBezTo>
                    <a:pt x="1284561" y="985816"/>
                    <a:pt x="1276770" y="1095939"/>
                    <a:pt x="1248975" y="1169156"/>
                  </a:cubicBezTo>
                  <a:close/>
                  <a:moveTo>
                    <a:pt x="1292813" y="1091515"/>
                  </a:moveTo>
                  <a:cubicBezTo>
                    <a:pt x="1293804" y="1079830"/>
                    <a:pt x="1294068" y="1068144"/>
                    <a:pt x="1293539" y="1056458"/>
                  </a:cubicBezTo>
                  <a:cubicBezTo>
                    <a:pt x="1294860" y="1068144"/>
                    <a:pt x="1294530" y="1079896"/>
                    <a:pt x="1292813" y="1091515"/>
                  </a:cubicBezTo>
                  <a:close/>
                  <a:moveTo>
                    <a:pt x="1306083" y="1153377"/>
                  </a:moveTo>
                  <a:cubicBezTo>
                    <a:pt x="1307536" y="1146973"/>
                    <a:pt x="1308790" y="1140503"/>
                    <a:pt x="1309847" y="1134033"/>
                  </a:cubicBezTo>
                  <a:cubicBezTo>
                    <a:pt x="1640149" y="1137796"/>
                    <a:pt x="1965368" y="1086366"/>
                    <a:pt x="2279826" y="986740"/>
                  </a:cubicBezTo>
                  <a:cubicBezTo>
                    <a:pt x="1977120" y="1131194"/>
                    <a:pt x="1633283" y="1118518"/>
                    <a:pt x="1306083" y="1153377"/>
                  </a:cubicBezTo>
                  <a:close/>
                  <a:moveTo>
                    <a:pt x="1312157" y="1116603"/>
                  </a:moveTo>
                  <a:cubicBezTo>
                    <a:pt x="1313213" y="1106172"/>
                    <a:pt x="1313610" y="1095741"/>
                    <a:pt x="1313346" y="1085441"/>
                  </a:cubicBezTo>
                  <a:cubicBezTo>
                    <a:pt x="1314402" y="1075340"/>
                    <a:pt x="1314600" y="1065173"/>
                    <a:pt x="1313478" y="1055006"/>
                  </a:cubicBezTo>
                  <a:cubicBezTo>
                    <a:pt x="1306810" y="994002"/>
                    <a:pt x="1262642" y="960530"/>
                    <a:pt x="1211211" y="939931"/>
                  </a:cubicBezTo>
                  <a:cubicBezTo>
                    <a:pt x="1210287" y="939205"/>
                    <a:pt x="1209165" y="938611"/>
                    <a:pt x="1207778" y="938281"/>
                  </a:cubicBezTo>
                  <a:cubicBezTo>
                    <a:pt x="1207316" y="938215"/>
                    <a:pt x="1206920" y="938083"/>
                    <a:pt x="1206458" y="938017"/>
                  </a:cubicBezTo>
                  <a:cubicBezTo>
                    <a:pt x="1203421" y="936828"/>
                    <a:pt x="1200318" y="935838"/>
                    <a:pt x="1197215" y="934782"/>
                  </a:cubicBezTo>
                  <a:cubicBezTo>
                    <a:pt x="1196357" y="932933"/>
                    <a:pt x="1178399" y="927981"/>
                    <a:pt x="1171665" y="926661"/>
                  </a:cubicBezTo>
                  <a:cubicBezTo>
                    <a:pt x="1158395" y="922898"/>
                    <a:pt x="1127431" y="916890"/>
                    <a:pt x="1125582" y="918144"/>
                  </a:cubicBezTo>
                  <a:cubicBezTo>
                    <a:pt x="1060287" y="907449"/>
                    <a:pt x="994464" y="901969"/>
                    <a:pt x="927915" y="901903"/>
                  </a:cubicBezTo>
                  <a:cubicBezTo>
                    <a:pt x="926397" y="901903"/>
                    <a:pt x="925142" y="902233"/>
                    <a:pt x="924020" y="902761"/>
                  </a:cubicBezTo>
                  <a:cubicBezTo>
                    <a:pt x="894046" y="901969"/>
                    <a:pt x="864007" y="902101"/>
                    <a:pt x="834100" y="903488"/>
                  </a:cubicBezTo>
                  <a:cubicBezTo>
                    <a:pt x="795807" y="905270"/>
                    <a:pt x="755601" y="909430"/>
                    <a:pt x="727608" y="937488"/>
                  </a:cubicBezTo>
                  <a:cubicBezTo>
                    <a:pt x="679611" y="978620"/>
                    <a:pt x="674131" y="1059363"/>
                    <a:pt x="685553" y="1121555"/>
                  </a:cubicBezTo>
                  <a:cubicBezTo>
                    <a:pt x="687797" y="1133703"/>
                    <a:pt x="690042" y="1145719"/>
                    <a:pt x="692286" y="1157800"/>
                  </a:cubicBezTo>
                  <a:cubicBezTo>
                    <a:pt x="575561" y="1168364"/>
                    <a:pt x="457252" y="1167836"/>
                    <a:pt x="341055" y="1152057"/>
                  </a:cubicBezTo>
                  <a:cubicBezTo>
                    <a:pt x="236214" y="1137796"/>
                    <a:pt x="112359" y="1106304"/>
                    <a:pt x="48120" y="1014601"/>
                  </a:cubicBezTo>
                  <a:cubicBezTo>
                    <a:pt x="47922" y="1014337"/>
                    <a:pt x="47790" y="1014007"/>
                    <a:pt x="47592" y="1013743"/>
                  </a:cubicBezTo>
                  <a:cubicBezTo>
                    <a:pt x="49639" y="1011432"/>
                    <a:pt x="50497" y="1008197"/>
                    <a:pt x="48582" y="1004632"/>
                  </a:cubicBezTo>
                  <a:cubicBezTo>
                    <a:pt x="22372" y="955050"/>
                    <a:pt x="66012" y="894245"/>
                    <a:pt x="101861" y="861300"/>
                  </a:cubicBezTo>
                  <a:cubicBezTo>
                    <a:pt x="110114" y="853708"/>
                    <a:pt x="98494" y="840702"/>
                    <a:pt x="90241" y="848294"/>
                  </a:cubicBezTo>
                  <a:cubicBezTo>
                    <a:pt x="62975" y="873382"/>
                    <a:pt x="34454" y="910486"/>
                    <a:pt x="25871" y="949240"/>
                  </a:cubicBezTo>
                  <a:cubicBezTo>
                    <a:pt x="24749" y="902761"/>
                    <a:pt x="47592" y="857405"/>
                    <a:pt x="81527" y="812115"/>
                  </a:cubicBezTo>
                  <a:cubicBezTo>
                    <a:pt x="81791" y="811785"/>
                    <a:pt x="81923" y="811454"/>
                    <a:pt x="82121" y="811124"/>
                  </a:cubicBezTo>
                  <a:cubicBezTo>
                    <a:pt x="133221" y="858527"/>
                    <a:pt x="195215" y="890878"/>
                    <a:pt x="264075" y="903884"/>
                  </a:cubicBezTo>
                  <a:cubicBezTo>
                    <a:pt x="324352" y="915239"/>
                    <a:pt x="418432" y="918342"/>
                    <a:pt x="469796" y="877938"/>
                  </a:cubicBezTo>
                  <a:cubicBezTo>
                    <a:pt x="515549" y="841956"/>
                    <a:pt x="482472" y="798448"/>
                    <a:pt x="436125" y="790658"/>
                  </a:cubicBezTo>
                  <a:cubicBezTo>
                    <a:pt x="430778" y="789734"/>
                    <a:pt x="425430" y="788875"/>
                    <a:pt x="420082" y="787951"/>
                  </a:cubicBezTo>
                  <a:cubicBezTo>
                    <a:pt x="419752" y="787885"/>
                    <a:pt x="419356" y="787753"/>
                    <a:pt x="419026" y="787621"/>
                  </a:cubicBezTo>
                  <a:cubicBezTo>
                    <a:pt x="380007" y="777058"/>
                    <a:pt x="344224" y="771182"/>
                    <a:pt x="308044" y="751045"/>
                  </a:cubicBezTo>
                  <a:cubicBezTo>
                    <a:pt x="275496" y="732956"/>
                    <a:pt x="202279" y="687401"/>
                    <a:pt x="224264" y="640790"/>
                  </a:cubicBezTo>
                  <a:cubicBezTo>
                    <a:pt x="224660" y="639932"/>
                    <a:pt x="224792" y="639074"/>
                    <a:pt x="224924" y="638216"/>
                  </a:cubicBezTo>
                  <a:cubicBezTo>
                    <a:pt x="271403" y="597811"/>
                    <a:pt x="324352" y="566583"/>
                    <a:pt x="388458" y="547437"/>
                  </a:cubicBezTo>
                  <a:cubicBezTo>
                    <a:pt x="586983" y="488348"/>
                    <a:pt x="801089" y="516011"/>
                    <a:pt x="1001595" y="549021"/>
                  </a:cubicBezTo>
                  <a:cubicBezTo>
                    <a:pt x="1212004" y="583682"/>
                    <a:pt x="1421224" y="616693"/>
                    <a:pt x="1633811" y="635113"/>
                  </a:cubicBezTo>
                  <a:cubicBezTo>
                    <a:pt x="1848115" y="653664"/>
                    <a:pt x="2062948" y="663369"/>
                    <a:pt x="2277779" y="673009"/>
                  </a:cubicBezTo>
                  <a:cubicBezTo>
                    <a:pt x="2269461" y="691230"/>
                    <a:pt x="2261340" y="709518"/>
                    <a:pt x="2253484" y="727806"/>
                  </a:cubicBezTo>
                  <a:cubicBezTo>
                    <a:pt x="2250711" y="734144"/>
                    <a:pt x="2255927" y="738699"/>
                    <a:pt x="2261406" y="738831"/>
                  </a:cubicBezTo>
                  <a:cubicBezTo>
                    <a:pt x="2289531" y="769201"/>
                    <a:pt x="2339113" y="777784"/>
                    <a:pt x="2377735" y="785574"/>
                  </a:cubicBezTo>
                  <a:cubicBezTo>
                    <a:pt x="2433985" y="796864"/>
                    <a:pt x="2490499" y="796204"/>
                    <a:pt x="2546749" y="786234"/>
                  </a:cubicBezTo>
                  <a:cubicBezTo>
                    <a:pt x="2539223" y="805248"/>
                    <a:pt x="2531762" y="824197"/>
                    <a:pt x="2524236" y="843211"/>
                  </a:cubicBezTo>
                  <a:cubicBezTo>
                    <a:pt x="2521067" y="837863"/>
                    <a:pt x="2516511" y="833704"/>
                    <a:pt x="2511032" y="830535"/>
                  </a:cubicBezTo>
                  <a:cubicBezTo>
                    <a:pt x="2509580" y="829016"/>
                    <a:pt x="2507994" y="828158"/>
                    <a:pt x="2506344" y="828092"/>
                  </a:cubicBezTo>
                  <a:cubicBezTo>
                    <a:pt x="2497168" y="823998"/>
                    <a:pt x="2486076" y="821952"/>
                    <a:pt x="2474390" y="821358"/>
                  </a:cubicBezTo>
                  <a:cubicBezTo>
                    <a:pt x="2425006" y="809210"/>
                    <a:pt x="2372651" y="814227"/>
                    <a:pt x="2325975" y="837269"/>
                  </a:cubicBezTo>
                  <a:cubicBezTo>
                    <a:pt x="2319175" y="840636"/>
                    <a:pt x="2262463" y="876749"/>
                    <a:pt x="2260944" y="895367"/>
                  </a:cubicBezTo>
                  <a:cubicBezTo>
                    <a:pt x="2256059" y="897282"/>
                    <a:pt x="2252361" y="904016"/>
                    <a:pt x="2256455" y="909760"/>
                  </a:cubicBezTo>
                  <a:cubicBezTo>
                    <a:pt x="2269527" y="927915"/>
                    <a:pt x="2283061" y="945675"/>
                    <a:pt x="2297124" y="963105"/>
                  </a:cubicBezTo>
                  <a:cubicBezTo>
                    <a:pt x="1978044" y="1066427"/>
                    <a:pt x="1647742" y="1120300"/>
                    <a:pt x="1312157" y="1116603"/>
                  </a:cubicBezTo>
                  <a:close/>
                  <a:moveTo>
                    <a:pt x="469070" y="824725"/>
                  </a:moveTo>
                  <a:cubicBezTo>
                    <a:pt x="478643" y="834826"/>
                    <a:pt x="477058" y="844465"/>
                    <a:pt x="469994" y="852916"/>
                  </a:cubicBezTo>
                  <a:cubicBezTo>
                    <a:pt x="473823" y="842880"/>
                    <a:pt x="473031" y="833373"/>
                    <a:pt x="469070" y="824725"/>
                  </a:cubicBezTo>
                  <a:close/>
                  <a:moveTo>
                    <a:pt x="2437617" y="1087752"/>
                  </a:moveTo>
                  <a:cubicBezTo>
                    <a:pt x="2424346" y="1075274"/>
                    <a:pt x="2411538" y="1062664"/>
                    <a:pt x="2399192" y="1050516"/>
                  </a:cubicBezTo>
                  <a:cubicBezTo>
                    <a:pt x="2384469" y="1036058"/>
                    <a:pt x="2367568" y="1014205"/>
                    <a:pt x="2351063" y="991296"/>
                  </a:cubicBezTo>
                  <a:cubicBezTo>
                    <a:pt x="2379320" y="1023844"/>
                    <a:pt x="2408567" y="1055600"/>
                    <a:pt x="2438738" y="1086432"/>
                  </a:cubicBezTo>
                  <a:cubicBezTo>
                    <a:pt x="2438343" y="1086828"/>
                    <a:pt x="2438012" y="1087290"/>
                    <a:pt x="2437617" y="1087752"/>
                  </a:cubicBezTo>
                  <a:close/>
                  <a:moveTo>
                    <a:pt x="2449962" y="1072963"/>
                  </a:moveTo>
                  <a:cubicBezTo>
                    <a:pt x="2424808" y="1047215"/>
                    <a:pt x="2400182" y="1020873"/>
                    <a:pt x="2376349" y="993870"/>
                  </a:cubicBezTo>
                  <a:cubicBezTo>
                    <a:pt x="2358985" y="974262"/>
                    <a:pt x="2296926" y="918210"/>
                    <a:pt x="2298312" y="888567"/>
                  </a:cubicBezTo>
                  <a:cubicBezTo>
                    <a:pt x="2320957" y="865328"/>
                    <a:pt x="2365192" y="853774"/>
                    <a:pt x="2391138" y="847700"/>
                  </a:cubicBezTo>
                  <a:cubicBezTo>
                    <a:pt x="2401569" y="845257"/>
                    <a:pt x="2443888" y="837335"/>
                    <a:pt x="2475512" y="839645"/>
                  </a:cubicBezTo>
                  <a:cubicBezTo>
                    <a:pt x="2485019" y="842286"/>
                    <a:pt x="2494394" y="845653"/>
                    <a:pt x="2503637" y="849681"/>
                  </a:cubicBezTo>
                  <a:lnTo>
                    <a:pt x="2612242" y="998690"/>
                  </a:lnTo>
                  <a:cubicBezTo>
                    <a:pt x="2549588" y="999812"/>
                    <a:pt x="2492084" y="1026287"/>
                    <a:pt x="2449962" y="1072963"/>
                  </a:cubicBezTo>
                  <a:close/>
                  <a:moveTo>
                    <a:pt x="2462044" y="1085507"/>
                  </a:moveTo>
                  <a:cubicBezTo>
                    <a:pt x="2503637" y="1038500"/>
                    <a:pt x="2562066" y="1013809"/>
                    <a:pt x="2625116" y="1016251"/>
                  </a:cubicBezTo>
                  <a:cubicBezTo>
                    <a:pt x="2627559" y="1019553"/>
                    <a:pt x="2629936" y="1022920"/>
                    <a:pt x="2632378" y="1026221"/>
                  </a:cubicBezTo>
                  <a:cubicBezTo>
                    <a:pt x="2635878" y="1030974"/>
                    <a:pt x="2639707" y="1035992"/>
                    <a:pt x="2643734" y="1041207"/>
                  </a:cubicBezTo>
                  <a:cubicBezTo>
                    <a:pt x="2585504" y="1046819"/>
                    <a:pt x="2533809" y="1077057"/>
                    <a:pt x="2500864" y="1125780"/>
                  </a:cubicBezTo>
                  <a:cubicBezTo>
                    <a:pt x="2486537" y="1111718"/>
                    <a:pt x="2473333" y="1097457"/>
                    <a:pt x="2462044" y="1085507"/>
                  </a:cubicBezTo>
                  <a:close/>
                  <a:moveTo>
                    <a:pt x="2668953" y="1170410"/>
                  </a:moveTo>
                  <a:cubicBezTo>
                    <a:pt x="2666049" y="1169090"/>
                    <a:pt x="2662483" y="1169090"/>
                    <a:pt x="2659381" y="1171599"/>
                  </a:cubicBezTo>
                  <a:cubicBezTo>
                    <a:pt x="2652514" y="1177210"/>
                    <a:pt x="2645450" y="1181370"/>
                    <a:pt x="2638386" y="1184209"/>
                  </a:cubicBezTo>
                  <a:cubicBezTo>
                    <a:pt x="2616995" y="1188500"/>
                    <a:pt x="2592303" y="1185727"/>
                    <a:pt x="2572695" y="1179455"/>
                  </a:cubicBezTo>
                  <a:cubicBezTo>
                    <a:pt x="2552163" y="1170014"/>
                    <a:pt x="2532224" y="1154631"/>
                    <a:pt x="2513804" y="1137862"/>
                  </a:cubicBezTo>
                  <a:cubicBezTo>
                    <a:pt x="2545956" y="1089139"/>
                    <a:pt x="2597585" y="1059627"/>
                    <a:pt x="2656344" y="1057713"/>
                  </a:cubicBezTo>
                  <a:cubicBezTo>
                    <a:pt x="2670934" y="1077519"/>
                    <a:pt x="2684337" y="1099240"/>
                    <a:pt x="2686119" y="1121489"/>
                  </a:cubicBezTo>
                  <a:cubicBezTo>
                    <a:pt x="2687901" y="1144530"/>
                    <a:pt x="2680837" y="1160243"/>
                    <a:pt x="2668953" y="117041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12" name="Freeform: Shape 38">
              <a:extLst>
                <a:ext uri="{FF2B5EF4-FFF2-40B4-BE49-F238E27FC236}">
                  <a16:creationId xmlns:a16="http://schemas.microsoft.com/office/drawing/2014/main" id="{7294B0DF-398C-1E44-820A-0EA67315C066}"/>
                </a:ext>
              </a:extLst>
            </p:cNvPr>
            <p:cNvSpPr/>
            <p:nvPr/>
          </p:nvSpPr>
          <p:spPr>
            <a:xfrm>
              <a:off x="6382028" y="885895"/>
              <a:ext cx="119219" cy="123423"/>
            </a:xfrm>
            <a:custGeom>
              <a:avLst/>
              <a:gdLst>
                <a:gd name="connsiteX0" fmla="*/ 69362 w 119219"/>
                <a:gd name="connsiteY0" fmla="*/ 836 h 123423"/>
                <a:gd name="connsiteX1" fmla="*/ 68966 w 119219"/>
                <a:gd name="connsiteY1" fmla="*/ 968 h 123423"/>
                <a:gd name="connsiteX2" fmla="*/ 29551 w 119219"/>
                <a:gd name="connsiteY2" fmla="*/ 8098 h 123423"/>
                <a:gd name="connsiteX3" fmla="*/ 20705 w 119219"/>
                <a:gd name="connsiteY3" fmla="*/ 13116 h 123423"/>
                <a:gd name="connsiteX4" fmla="*/ 17404 w 119219"/>
                <a:gd name="connsiteY4" fmla="*/ 17671 h 123423"/>
                <a:gd name="connsiteX5" fmla="*/ 20374 w 119219"/>
                <a:gd name="connsiteY5" fmla="*/ 109572 h 123423"/>
                <a:gd name="connsiteX6" fmla="*/ 87518 w 119219"/>
                <a:gd name="connsiteY6" fmla="*/ 116438 h 123423"/>
                <a:gd name="connsiteX7" fmla="*/ 97157 w 119219"/>
                <a:gd name="connsiteY7" fmla="*/ 110826 h 123423"/>
                <a:gd name="connsiteX8" fmla="*/ 97355 w 119219"/>
                <a:gd name="connsiteY8" fmla="*/ 110364 h 123423"/>
                <a:gd name="connsiteX9" fmla="*/ 113530 w 119219"/>
                <a:gd name="connsiteY9" fmla="*/ 90822 h 123423"/>
                <a:gd name="connsiteX10" fmla="*/ 69362 w 119219"/>
                <a:gd name="connsiteY10" fmla="*/ 836 h 123423"/>
                <a:gd name="connsiteX11" fmla="*/ 30080 w 119219"/>
                <a:gd name="connsiteY11" fmla="*/ 94849 h 123423"/>
                <a:gd name="connsiteX12" fmla="*/ 29221 w 119219"/>
                <a:gd name="connsiteY12" fmla="*/ 30215 h 123423"/>
                <a:gd name="connsiteX13" fmla="*/ 36550 w 119219"/>
                <a:gd name="connsiteY13" fmla="*/ 24339 h 123423"/>
                <a:gd name="connsiteX14" fmla="*/ 48499 w 119219"/>
                <a:gd name="connsiteY14" fmla="*/ 22160 h 123423"/>
                <a:gd name="connsiteX15" fmla="*/ 52527 w 119219"/>
                <a:gd name="connsiteY15" fmla="*/ 22490 h 123423"/>
                <a:gd name="connsiteX16" fmla="*/ 74974 w 119219"/>
                <a:gd name="connsiteY16" fmla="*/ 35497 h 123423"/>
                <a:gd name="connsiteX17" fmla="*/ 82434 w 119219"/>
                <a:gd name="connsiteY17" fmla="*/ 52002 h 123423"/>
                <a:gd name="connsiteX18" fmla="*/ 64939 w 119219"/>
                <a:gd name="connsiteY18" fmla="*/ 102772 h 123423"/>
                <a:gd name="connsiteX19" fmla="*/ 60515 w 119219"/>
                <a:gd name="connsiteY19" fmla="*/ 105941 h 123423"/>
                <a:gd name="connsiteX20" fmla="*/ 30080 w 119219"/>
                <a:gd name="connsiteY20" fmla="*/ 94849 h 12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219" h="123423">
                  <a:moveTo>
                    <a:pt x="69362" y="836"/>
                  </a:moveTo>
                  <a:cubicBezTo>
                    <a:pt x="69230" y="836"/>
                    <a:pt x="69098" y="968"/>
                    <a:pt x="68966" y="968"/>
                  </a:cubicBezTo>
                  <a:cubicBezTo>
                    <a:pt x="56158" y="-1475"/>
                    <a:pt x="42162" y="638"/>
                    <a:pt x="29551" y="8098"/>
                  </a:cubicBezTo>
                  <a:cubicBezTo>
                    <a:pt x="26515" y="9418"/>
                    <a:pt x="23544" y="11069"/>
                    <a:pt x="20705" y="13116"/>
                  </a:cubicBezTo>
                  <a:cubicBezTo>
                    <a:pt x="18988" y="14370"/>
                    <a:pt x="17932" y="16020"/>
                    <a:pt x="17404" y="17671"/>
                  </a:cubicBezTo>
                  <a:cubicBezTo>
                    <a:pt x="-6562" y="42429"/>
                    <a:pt x="-5968" y="85805"/>
                    <a:pt x="20374" y="109572"/>
                  </a:cubicBezTo>
                  <a:cubicBezTo>
                    <a:pt x="38728" y="126077"/>
                    <a:pt x="66193" y="127134"/>
                    <a:pt x="87518" y="116438"/>
                  </a:cubicBezTo>
                  <a:cubicBezTo>
                    <a:pt x="91281" y="116768"/>
                    <a:pt x="95375" y="115184"/>
                    <a:pt x="97157" y="110826"/>
                  </a:cubicBezTo>
                  <a:cubicBezTo>
                    <a:pt x="97223" y="110695"/>
                    <a:pt x="97289" y="110496"/>
                    <a:pt x="97355" y="110364"/>
                  </a:cubicBezTo>
                  <a:cubicBezTo>
                    <a:pt x="104089" y="105215"/>
                    <a:pt x="109701" y="98679"/>
                    <a:pt x="113530" y="90822"/>
                  </a:cubicBezTo>
                  <a:cubicBezTo>
                    <a:pt x="128451" y="59924"/>
                    <a:pt x="114124" y="-8011"/>
                    <a:pt x="69362" y="836"/>
                  </a:cubicBezTo>
                  <a:close/>
                  <a:moveTo>
                    <a:pt x="30080" y="94849"/>
                  </a:moveTo>
                  <a:cubicBezTo>
                    <a:pt x="13508" y="77948"/>
                    <a:pt x="12650" y="47380"/>
                    <a:pt x="29221" y="30215"/>
                  </a:cubicBezTo>
                  <a:cubicBezTo>
                    <a:pt x="31400" y="27904"/>
                    <a:pt x="33909" y="25990"/>
                    <a:pt x="36550" y="24339"/>
                  </a:cubicBezTo>
                  <a:cubicBezTo>
                    <a:pt x="40445" y="22755"/>
                    <a:pt x="44472" y="22160"/>
                    <a:pt x="48499" y="22160"/>
                  </a:cubicBezTo>
                  <a:cubicBezTo>
                    <a:pt x="49754" y="22623"/>
                    <a:pt x="51074" y="22821"/>
                    <a:pt x="52527" y="22490"/>
                  </a:cubicBezTo>
                  <a:cubicBezTo>
                    <a:pt x="61110" y="23679"/>
                    <a:pt x="69296" y="28234"/>
                    <a:pt x="74974" y="35497"/>
                  </a:cubicBezTo>
                  <a:cubicBezTo>
                    <a:pt x="78011" y="41108"/>
                    <a:pt x="80586" y="47182"/>
                    <a:pt x="82434" y="52002"/>
                  </a:cubicBezTo>
                  <a:cubicBezTo>
                    <a:pt x="86330" y="70356"/>
                    <a:pt x="82830" y="97556"/>
                    <a:pt x="64939" y="102772"/>
                  </a:cubicBezTo>
                  <a:cubicBezTo>
                    <a:pt x="62892" y="103366"/>
                    <a:pt x="61506" y="104555"/>
                    <a:pt x="60515" y="105941"/>
                  </a:cubicBezTo>
                  <a:cubicBezTo>
                    <a:pt x="49358" y="106469"/>
                    <a:pt x="38200" y="103036"/>
                    <a:pt x="30080" y="9484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13" name="Freeform: Shape 39">
              <a:extLst>
                <a:ext uri="{FF2B5EF4-FFF2-40B4-BE49-F238E27FC236}">
                  <a16:creationId xmlns:a16="http://schemas.microsoft.com/office/drawing/2014/main" id="{3C4A7BCA-021B-D34F-AD59-B9B09F819E18}"/>
                </a:ext>
              </a:extLst>
            </p:cNvPr>
            <p:cNvSpPr/>
            <p:nvPr/>
          </p:nvSpPr>
          <p:spPr>
            <a:xfrm>
              <a:off x="6603586" y="883543"/>
              <a:ext cx="101204" cy="114710"/>
            </a:xfrm>
            <a:custGeom>
              <a:avLst/>
              <a:gdLst>
                <a:gd name="connsiteX0" fmla="*/ 55572 w 101204"/>
                <a:gd name="connsiteY0" fmla="*/ 1538 h 114710"/>
                <a:gd name="connsiteX1" fmla="*/ 1104 w 101204"/>
                <a:gd name="connsiteY1" fmla="*/ 46300 h 114710"/>
                <a:gd name="connsiteX2" fmla="*/ 41839 w 101204"/>
                <a:gd name="connsiteY2" fmla="*/ 114235 h 114710"/>
                <a:gd name="connsiteX3" fmla="*/ 100532 w 101204"/>
                <a:gd name="connsiteY3" fmla="*/ 69803 h 114710"/>
                <a:gd name="connsiteX4" fmla="*/ 55572 w 101204"/>
                <a:gd name="connsiteY4" fmla="*/ 1538 h 114710"/>
                <a:gd name="connsiteX5" fmla="*/ 49960 w 101204"/>
                <a:gd name="connsiteY5" fmla="*/ 97730 h 114710"/>
                <a:gd name="connsiteX6" fmla="*/ 17346 w 101204"/>
                <a:gd name="connsiteY6" fmla="*/ 57919 h 114710"/>
                <a:gd name="connsiteX7" fmla="*/ 66267 w 101204"/>
                <a:gd name="connsiteY7" fmla="*/ 31247 h 114710"/>
                <a:gd name="connsiteX8" fmla="*/ 79670 w 101204"/>
                <a:gd name="connsiteY8" fmla="*/ 71454 h 114710"/>
                <a:gd name="connsiteX9" fmla="*/ 49960 w 101204"/>
                <a:gd name="connsiteY9" fmla="*/ 97730 h 1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204" h="114710">
                  <a:moveTo>
                    <a:pt x="55572" y="1538"/>
                  </a:moveTo>
                  <a:cubicBezTo>
                    <a:pt x="29428" y="-6979"/>
                    <a:pt x="5660" y="21542"/>
                    <a:pt x="1104" y="46300"/>
                  </a:cubicBezTo>
                  <a:cubicBezTo>
                    <a:pt x="-4375" y="75877"/>
                    <a:pt x="10744" y="107963"/>
                    <a:pt x="41839" y="114235"/>
                  </a:cubicBezTo>
                  <a:cubicBezTo>
                    <a:pt x="57024" y="117272"/>
                    <a:pt x="94788" y="106115"/>
                    <a:pt x="100532" y="69803"/>
                  </a:cubicBezTo>
                  <a:cubicBezTo>
                    <a:pt x="104890" y="42074"/>
                    <a:pt x="87856" y="2594"/>
                    <a:pt x="55572" y="1538"/>
                  </a:cubicBezTo>
                  <a:close/>
                  <a:moveTo>
                    <a:pt x="49960" y="97730"/>
                  </a:moveTo>
                  <a:cubicBezTo>
                    <a:pt x="29163" y="96278"/>
                    <a:pt x="16487" y="77792"/>
                    <a:pt x="17346" y="57919"/>
                  </a:cubicBezTo>
                  <a:cubicBezTo>
                    <a:pt x="18468" y="30455"/>
                    <a:pt x="56760" y="25701"/>
                    <a:pt x="66267" y="31247"/>
                  </a:cubicBezTo>
                  <a:cubicBezTo>
                    <a:pt x="75642" y="41150"/>
                    <a:pt x="79340" y="56335"/>
                    <a:pt x="79670" y="71454"/>
                  </a:cubicBezTo>
                  <a:cubicBezTo>
                    <a:pt x="76765" y="90402"/>
                    <a:pt x="53525" y="97994"/>
                    <a:pt x="49960" y="9773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Freeform: Shape 40">
              <a:extLst>
                <a:ext uri="{FF2B5EF4-FFF2-40B4-BE49-F238E27FC236}">
                  <a16:creationId xmlns:a16="http://schemas.microsoft.com/office/drawing/2014/main" id="{07DE9CB8-A753-924E-B3EC-B329F3756446}"/>
                </a:ext>
              </a:extLst>
            </p:cNvPr>
            <p:cNvSpPr/>
            <p:nvPr/>
          </p:nvSpPr>
          <p:spPr>
            <a:xfrm>
              <a:off x="6802424" y="886640"/>
              <a:ext cx="97901" cy="102996"/>
            </a:xfrm>
            <a:custGeom>
              <a:avLst/>
              <a:gdLst>
                <a:gd name="connsiteX0" fmla="*/ 0 w 97901"/>
                <a:gd name="connsiteY0" fmla="*/ 55350 h 102996"/>
                <a:gd name="connsiteX1" fmla="*/ 264 w 97901"/>
                <a:gd name="connsiteY1" fmla="*/ 56275 h 102996"/>
                <a:gd name="connsiteX2" fmla="*/ 45686 w 97901"/>
                <a:gd name="connsiteY2" fmla="*/ 102952 h 102996"/>
                <a:gd name="connsiteX3" fmla="*/ 97645 w 97901"/>
                <a:gd name="connsiteY3" fmla="*/ 53370 h 102996"/>
                <a:gd name="connsiteX4" fmla="*/ 0 w 97901"/>
                <a:gd name="connsiteY4" fmla="*/ 55350 h 102996"/>
                <a:gd name="connsiteX5" fmla="*/ 46809 w 97901"/>
                <a:gd name="connsiteY5" fmla="*/ 85522 h 102996"/>
                <a:gd name="connsiteX6" fmla="*/ 17826 w 97901"/>
                <a:gd name="connsiteY6" fmla="*/ 48748 h 102996"/>
                <a:gd name="connsiteX7" fmla="*/ 58032 w 97901"/>
                <a:gd name="connsiteY7" fmla="*/ 24255 h 102996"/>
                <a:gd name="connsiteX8" fmla="*/ 46809 w 97901"/>
                <a:gd name="connsiteY8" fmla="*/ 85522 h 10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01" h="102996">
                  <a:moveTo>
                    <a:pt x="0" y="55350"/>
                  </a:moveTo>
                  <a:cubicBezTo>
                    <a:pt x="0" y="55681"/>
                    <a:pt x="198" y="55945"/>
                    <a:pt x="264" y="56275"/>
                  </a:cubicBezTo>
                  <a:cubicBezTo>
                    <a:pt x="1651" y="80372"/>
                    <a:pt x="20665" y="101895"/>
                    <a:pt x="45686" y="102952"/>
                  </a:cubicBezTo>
                  <a:cubicBezTo>
                    <a:pt x="73679" y="104140"/>
                    <a:pt x="94608" y="81561"/>
                    <a:pt x="97645" y="53370"/>
                  </a:cubicBezTo>
                  <a:cubicBezTo>
                    <a:pt x="103719" y="-3078"/>
                    <a:pt x="-66" y="-31929"/>
                    <a:pt x="0" y="55350"/>
                  </a:cubicBezTo>
                  <a:close/>
                  <a:moveTo>
                    <a:pt x="46809" y="85522"/>
                  </a:moveTo>
                  <a:cubicBezTo>
                    <a:pt x="28521" y="86710"/>
                    <a:pt x="14987" y="66706"/>
                    <a:pt x="17826" y="48748"/>
                  </a:cubicBezTo>
                  <a:cubicBezTo>
                    <a:pt x="20862" y="29734"/>
                    <a:pt x="41131" y="19501"/>
                    <a:pt x="58032" y="24255"/>
                  </a:cubicBezTo>
                  <a:cubicBezTo>
                    <a:pt x="73745" y="28612"/>
                    <a:pt x="107548" y="81561"/>
                    <a:pt x="46809" y="8552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Freeform: Shape 41">
              <a:extLst>
                <a:ext uri="{FF2B5EF4-FFF2-40B4-BE49-F238E27FC236}">
                  <a16:creationId xmlns:a16="http://schemas.microsoft.com/office/drawing/2014/main" id="{8113CB03-5415-1940-BA7E-0E3175E01E8A}"/>
                </a:ext>
              </a:extLst>
            </p:cNvPr>
            <p:cNvSpPr/>
            <p:nvPr/>
          </p:nvSpPr>
          <p:spPr>
            <a:xfrm>
              <a:off x="7025665" y="908841"/>
              <a:ext cx="88545" cy="102410"/>
            </a:xfrm>
            <a:custGeom>
              <a:avLst/>
              <a:gdLst>
                <a:gd name="connsiteX0" fmla="*/ 42559 w 88545"/>
                <a:gd name="connsiteY0" fmla="*/ 271 h 102410"/>
                <a:gd name="connsiteX1" fmla="*/ 31666 w 88545"/>
                <a:gd name="connsiteY1" fmla="*/ 1789 h 102410"/>
                <a:gd name="connsiteX2" fmla="*/ 42 w 88545"/>
                <a:gd name="connsiteY2" fmla="*/ 46354 h 102410"/>
                <a:gd name="connsiteX3" fmla="*/ 43682 w 88545"/>
                <a:gd name="connsiteY3" fmla="*/ 102207 h 102410"/>
                <a:gd name="connsiteX4" fmla="*/ 42559 w 88545"/>
                <a:gd name="connsiteY4" fmla="*/ 271 h 102410"/>
                <a:gd name="connsiteX5" fmla="*/ 36882 w 88545"/>
                <a:gd name="connsiteY5" fmla="*/ 18955 h 102410"/>
                <a:gd name="connsiteX6" fmla="*/ 62101 w 88545"/>
                <a:gd name="connsiteY6" fmla="*/ 21662 h 102410"/>
                <a:gd name="connsiteX7" fmla="*/ 48237 w 88545"/>
                <a:gd name="connsiteY7" fmla="*/ 84778 h 102410"/>
                <a:gd name="connsiteX8" fmla="*/ 44870 w 88545"/>
                <a:gd name="connsiteY8" fmla="*/ 84778 h 102410"/>
                <a:gd name="connsiteX9" fmla="*/ 36882 w 88545"/>
                <a:gd name="connsiteY9" fmla="*/ 18955 h 1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45" h="102410">
                  <a:moveTo>
                    <a:pt x="42559" y="271"/>
                  </a:moveTo>
                  <a:cubicBezTo>
                    <a:pt x="39060" y="-323"/>
                    <a:pt x="35429" y="7"/>
                    <a:pt x="31666" y="1789"/>
                  </a:cubicBezTo>
                  <a:cubicBezTo>
                    <a:pt x="13444" y="5685"/>
                    <a:pt x="768" y="27009"/>
                    <a:pt x="42" y="46354"/>
                  </a:cubicBezTo>
                  <a:cubicBezTo>
                    <a:pt x="-949" y="72696"/>
                    <a:pt x="15689" y="99897"/>
                    <a:pt x="43682" y="102207"/>
                  </a:cubicBezTo>
                  <a:cubicBezTo>
                    <a:pt x="111221" y="107819"/>
                    <a:pt x="95574" y="-4615"/>
                    <a:pt x="42559" y="271"/>
                  </a:cubicBezTo>
                  <a:close/>
                  <a:moveTo>
                    <a:pt x="36882" y="18955"/>
                  </a:moveTo>
                  <a:cubicBezTo>
                    <a:pt x="48501" y="15720"/>
                    <a:pt x="61970" y="21662"/>
                    <a:pt x="62101" y="21662"/>
                  </a:cubicBezTo>
                  <a:cubicBezTo>
                    <a:pt x="68506" y="28990"/>
                    <a:pt x="88576" y="76195"/>
                    <a:pt x="48237" y="84778"/>
                  </a:cubicBezTo>
                  <a:cubicBezTo>
                    <a:pt x="47115" y="84778"/>
                    <a:pt x="45993" y="85174"/>
                    <a:pt x="44870" y="84778"/>
                  </a:cubicBezTo>
                  <a:cubicBezTo>
                    <a:pt x="-16992" y="65104"/>
                    <a:pt x="23941" y="25491"/>
                    <a:pt x="36882" y="1895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Freeform: Shape 42">
              <a:extLst>
                <a:ext uri="{FF2B5EF4-FFF2-40B4-BE49-F238E27FC236}">
                  <a16:creationId xmlns:a16="http://schemas.microsoft.com/office/drawing/2014/main" id="{693508B5-CE47-FB4D-9787-E316E67EB555}"/>
                </a:ext>
              </a:extLst>
            </p:cNvPr>
            <p:cNvSpPr/>
            <p:nvPr/>
          </p:nvSpPr>
          <p:spPr>
            <a:xfrm>
              <a:off x="7218108" y="923584"/>
              <a:ext cx="100986" cy="97808"/>
            </a:xfrm>
            <a:custGeom>
              <a:avLst/>
              <a:gdLst>
                <a:gd name="connsiteX0" fmla="*/ 43095 w 100986"/>
                <a:gd name="connsiteY0" fmla="*/ 96839 h 97808"/>
                <a:gd name="connsiteX1" fmla="*/ 100071 w 100986"/>
                <a:gd name="connsiteY1" fmla="*/ 58481 h 97808"/>
                <a:gd name="connsiteX2" fmla="*/ 70098 w 100986"/>
                <a:gd name="connsiteY2" fmla="*/ 3090 h 97808"/>
                <a:gd name="connsiteX3" fmla="*/ 181 w 100986"/>
                <a:gd name="connsiteY3" fmla="*/ 35638 h 97808"/>
                <a:gd name="connsiteX4" fmla="*/ 43095 w 100986"/>
                <a:gd name="connsiteY4" fmla="*/ 96839 h 97808"/>
                <a:gd name="connsiteX5" fmla="*/ 20054 w 100986"/>
                <a:gd name="connsiteY5" fmla="*/ 36034 h 97808"/>
                <a:gd name="connsiteX6" fmla="*/ 63430 w 100986"/>
                <a:gd name="connsiteY6" fmla="*/ 20387 h 97808"/>
                <a:gd name="connsiteX7" fmla="*/ 82510 w 100986"/>
                <a:gd name="connsiteY7" fmla="*/ 57227 h 97808"/>
                <a:gd name="connsiteX8" fmla="*/ 44349 w 100986"/>
                <a:gd name="connsiteY8" fmla="*/ 79344 h 97808"/>
                <a:gd name="connsiteX9" fmla="*/ 20054 w 100986"/>
                <a:gd name="connsiteY9" fmla="*/ 36034 h 9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986" h="97808">
                  <a:moveTo>
                    <a:pt x="43095" y="96839"/>
                  </a:moveTo>
                  <a:cubicBezTo>
                    <a:pt x="69240" y="102253"/>
                    <a:pt x="95054" y="84361"/>
                    <a:pt x="100071" y="58481"/>
                  </a:cubicBezTo>
                  <a:cubicBezTo>
                    <a:pt x="106872" y="23490"/>
                    <a:pt x="73663" y="3288"/>
                    <a:pt x="70098" y="3090"/>
                  </a:cubicBezTo>
                  <a:cubicBezTo>
                    <a:pt x="69306" y="3024"/>
                    <a:pt x="4341" y="-14736"/>
                    <a:pt x="181" y="35638"/>
                  </a:cubicBezTo>
                  <a:cubicBezTo>
                    <a:pt x="-1997" y="62971"/>
                    <a:pt x="15631" y="91096"/>
                    <a:pt x="43095" y="96839"/>
                  </a:cubicBezTo>
                  <a:close/>
                  <a:moveTo>
                    <a:pt x="20054" y="36034"/>
                  </a:moveTo>
                  <a:cubicBezTo>
                    <a:pt x="25402" y="22632"/>
                    <a:pt x="43623" y="17350"/>
                    <a:pt x="63430" y="20387"/>
                  </a:cubicBezTo>
                  <a:cubicBezTo>
                    <a:pt x="77360" y="26725"/>
                    <a:pt x="87329" y="40986"/>
                    <a:pt x="82510" y="57227"/>
                  </a:cubicBezTo>
                  <a:cubicBezTo>
                    <a:pt x="77690" y="73402"/>
                    <a:pt x="60987" y="84031"/>
                    <a:pt x="44349" y="79344"/>
                  </a:cubicBezTo>
                  <a:cubicBezTo>
                    <a:pt x="28043" y="74656"/>
                    <a:pt x="13386" y="52737"/>
                    <a:pt x="20054" y="3603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905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pic>
        <p:nvPicPr>
          <p:cNvPr id="6148" name="Picture 4" descr="Ngôi làng Halistatt nước Áo – di sản văn hóa thế giớ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8568952" cy="58326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6093296"/>
            <a:ext cx="73448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i="1"/>
              <a:t>Ngôi làng Halistatt nước Áo – di sản văn hóa thế giới</a:t>
            </a:r>
            <a:endParaRPr lang="vi-VN" sz="2000"/>
          </a:p>
          <a:p>
            <a:pPr algn="ctr"/>
            <a:r>
              <a:rPr lang="vi-VN" sz="2000"/>
              <a:t> </a:t>
            </a:r>
          </a:p>
          <a:p>
            <a:endParaRPr lang="en-US"/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23528" y="3356992"/>
            <a:ext cx="4320480" cy="31683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4644008" y="3356992"/>
            <a:ext cx="4248472" cy="316835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323528" y="260648"/>
            <a:ext cx="4320480" cy="309634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4628271" y="260648"/>
            <a:ext cx="4264209" cy="30963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2051720" y="148478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9712" y="465313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4208" y="458112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4208" y="155679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8" name="6-Point Star 17">
            <a:hlinkClick r:id="rId9" action="ppaction://hlinksldjump"/>
          </p:cNvPr>
          <p:cNvSpPr/>
          <p:nvPr/>
        </p:nvSpPr>
        <p:spPr>
          <a:xfrm>
            <a:off x="8908217" y="5589240"/>
            <a:ext cx="432048" cy="260648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0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340768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hỏi 1:  </a:t>
            </a:r>
            <a:r>
              <a:rPr lang="en-US" sz="2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 hãy nêu vị trí, giới hạn của châu Âu.             </a:t>
            </a:r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536" y="2852936"/>
            <a:ext cx="84969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    Châu Âu nằm ở bán cầu Bắc, phía Tây châu Á, có 3 phía giáp biển và đại dương</a:t>
            </a:r>
          </a:p>
          <a:p>
            <a:r>
              <a:rPr lang="en-US"/>
              <a:t> </a:t>
            </a:r>
          </a:p>
        </p:txBody>
      </p:sp>
      <p:sp>
        <p:nvSpPr>
          <p:cNvPr id="8" name="6-Point Star 7">
            <a:hlinkClick r:id="rId3" action="ppaction://hlinksldjump"/>
          </p:cNvPr>
          <p:cNvSpPr/>
          <p:nvPr/>
        </p:nvSpPr>
        <p:spPr>
          <a:xfrm>
            <a:off x="4572000" y="5733256"/>
            <a:ext cx="432048" cy="360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1124744"/>
            <a:ext cx="8424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hỏi 2: </a:t>
            </a:r>
            <a:r>
              <a:rPr lang="en-US" sz="2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Châu Âu có đặc điểm địa hình thế nào? </a:t>
            </a:r>
            <a:endParaRPr lang="en-US" sz="2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276872"/>
            <a:ext cx="84249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latin typeface="Arial" pitchFamily="34" charset="0"/>
                <a:cs typeface="Arial" pitchFamily="34" charset="0"/>
              </a:rPr>
              <a:t>      Đồng bằng chiếm 2/3 diện tích, kéo dài từ tây sang đông. Đồi núi chiếm 1/3 diện tích, hệ thống núi cao tập trung ở phía Nam.</a:t>
            </a:r>
            <a:endParaRPr lang="en-US" sz="2600"/>
          </a:p>
        </p:txBody>
      </p:sp>
      <p:sp>
        <p:nvSpPr>
          <p:cNvPr id="9" name="6-Point Star 8">
            <a:hlinkClick r:id="rId3" action="ppaction://hlinksldjump"/>
          </p:cNvPr>
          <p:cNvSpPr/>
          <p:nvPr/>
        </p:nvSpPr>
        <p:spPr>
          <a:xfrm>
            <a:off x="4355976" y="5589240"/>
            <a:ext cx="576064" cy="57606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24744"/>
            <a:ext cx="8208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hỏi 3: </a:t>
            </a:r>
            <a:r>
              <a:rPr lang="en-US" sz="27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Châu Âu nằm trong đới khí hậu nào? </a:t>
            </a:r>
            <a:endParaRPr lang="en-US" sz="27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34888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Châu Âu nằm chủ yếu trong đới khí hậu ôn hòa.</a:t>
            </a:r>
            <a:endParaRPr lang="en-US" sz="2800"/>
          </a:p>
        </p:txBody>
      </p:sp>
      <p:sp>
        <p:nvSpPr>
          <p:cNvPr id="6" name="6-Point Star 5">
            <a:hlinkClick r:id="rId3" action="ppaction://hlinksldjump"/>
          </p:cNvPr>
          <p:cNvSpPr/>
          <p:nvPr/>
        </p:nvSpPr>
        <p:spPr>
          <a:xfrm>
            <a:off x="4499992" y="5733256"/>
            <a:ext cx="432048" cy="432048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980728"/>
            <a:ext cx="84969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hỏi 4: </a:t>
            </a:r>
            <a:r>
              <a:rPr lang="en-US" sz="2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Rừng cây lá kim tập trung ở vùng nào, rừng cây lá rộng tập trung ở vùng nào của châu Âu? </a:t>
            </a:r>
            <a:endParaRPr lang="en-US" sz="270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536" y="2276872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cs typeface="Arial" pitchFamily="34" charset="0"/>
              </a:rPr>
              <a:t>   Rừng cây lá kim tập trung ở vùng phía bắc và trên các sườn núi cao. Rừng cây lá rộng có nhiều ở Tây Âu.</a:t>
            </a:r>
            <a:endParaRPr lang="en-US" sz="2800"/>
          </a:p>
        </p:txBody>
      </p:sp>
      <p:sp>
        <p:nvSpPr>
          <p:cNvPr id="8" name="6-Point Star 7">
            <a:hlinkClick r:id="rId3" action="ppaction://hlinksldjump"/>
          </p:cNvPr>
          <p:cNvSpPr/>
          <p:nvPr/>
        </p:nvSpPr>
        <p:spPr>
          <a:xfrm>
            <a:off x="4427984" y="5589240"/>
            <a:ext cx="432048" cy="432048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Oval 5"/>
          <p:cNvSpPr/>
          <p:nvPr/>
        </p:nvSpPr>
        <p:spPr>
          <a:xfrm>
            <a:off x="2771800" y="2204864"/>
            <a:ext cx="3600400" cy="252028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47864" y="2492896"/>
            <a:ext cx="2520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Vị trí, giới hạn: </a:t>
            </a:r>
          </a:p>
          <a:p>
            <a:pPr algn="just"/>
            <a:r>
              <a:rPr lang="en-US" sz="22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Nằm ở bán cầu Bắc, phía Tây châu Á, có 3 phía giáp biển và đại dương </a:t>
            </a:r>
            <a:endParaRPr lang="en-US" sz="2200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>
                <a:solidFill>
                  <a:schemeClr val="bg1"/>
                </a:solidFill>
              </a:rPr>
              <a:t>                                             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3808" y="260648"/>
            <a:ext cx="4968552" cy="165618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59832" y="332656"/>
            <a:ext cx="4536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 hình: </a:t>
            </a:r>
            <a:r>
              <a:rPr lang="en-US" sz="2200" b="1" i="1">
                <a:latin typeface="Times New Roman" pitchFamily="18" charset="0"/>
                <a:cs typeface="Times New Roman" pitchFamily="18" charset="0"/>
              </a:rPr>
              <a:t>Đồng bằng chiếm 2/3 diện tích, kéo dài từ tây sang đông. Đồi  núi chiếm 1/3 diện tích, hệ thống núi cao tập trung ở phía Nam</a:t>
            </a:r>
            <a:r>
              <a:rPr lang="en-US" sz="2200" b="1">
                <a:latin typeface="Times New Roman" pitchFamily="18" charset="0"/>
                <a:cs typeface="Times New Roman" pitchFamily="18" charset="0"/>
              </a:rPr>
              <a:t> .         </a:t>
            </a:r>
            <a:r>
              <a:rPr lang="en-US" sz="2200" b="1" i="1"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>
            <a:stCxn id="8" idx="2"/>
            <a:endCxn id="6" idx="0"/>
          </p:cNvCxnSpPr>
          <p:nvPr/>
        </p:nvCxnSpPr>
        <p:spPr>
          <a:xfrm flipH="1">
            <a:off x="4572000" y="1916832"/>
            <a:ext cx="756084" cy="288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539552" y="3645024"/>
            <a:ext cx="2160240" cy="2736304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55576" y="4005064"/>
            <a:ext cx="1728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 hậu:</a:t>
            </a:r>
          </a:p>
          <a:p>
            <a:pPr algn="just"/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yếu nằm trong đới khí hậu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 hòa.</a:t>
            </a:r>
            <a:endParaRPr lang="en-US" sz="2400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Elbow Connector 42"/>
          <p:cNvCxnSpPr/>
          <p:nvPr/>
        </p:nvCxnSpPr>
        <p:spPr>
          <a:xfrm rot="10800000" flipV="1">
            <a:off x="2699792" y="4437112"/>
            <a:ext cx="720080" cy="36004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6372200" y="3573016"/>
            <a:ext cx="2376264" cy="2808312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516216" y="3645024"/>
            <a:ext cx="208823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 nhiên, cây cối: </a:t>
            </a:r>
          </a:p>
          <a:p>
            <a:pPr algn="just"/>
            <a:r>
              <a:rPr lang="en-US" sz="2200" b="1" i="1">
                <a:latin typeface="Times New Roman" pitchFamily="18" charset="0"/>
                <a:cs typeface="Times New Roman" pitchFamily="18" charset="0"/>
              </a:rPr>
              <a:t>Rừng cây lá rộng ở Tây Âu, rừng cây lá kim ở vùng núi phía Bắc  và trên các sườn núi cao.</a:t>
            </a:r>
            <a:endParaRPr lang="en-US" sz="2200" i="1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/>
              <a:t>                                                          </a:t>
            </a:r>
            <a:endParaRPr lang="en-US"/>
          </a:p>
        </p:txBody>
      </p:sp>
      <p:cxnSp>
        <p:nvCxnSpPr>
          <p:cNvPr id="55" name="Elbow Connector 54"/>
          <p:cNvCxnSpPr>
            <a:endCxn id="44" idx="1"/>
          </p:cNvCxnSpPr>
          <p:nvPr/>
        </p:nvCxnSpPr>
        <p:spPr>
          <a:xfrm>
            <a:off x="5652120" y="4509120"/>
            <a:ext cx="720080" cy="468052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395536" y="332656"/>
            <a:ext cx="1656184" cy="15121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31540" y="580908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 DUNG GHI NHỚ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GHI VỞ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37" grpId="0" animBg="1"/>
      <p:bldP spid="38" grpId="0"/>
      <p:bldP spid="44" grpId="0" animBg="1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7" name="Up Ribbon 6"/>
          <p:cNvSpPr/>
          <p:nvPr/>
        </p:nvSpPr>
        <p:spPr>
          <a:xfrm>
            <a:off x="251521" y="836712"/>
            <a:ext cx="8640959" cy="1368152"/>
          </a:xfrm>
          <a:prstGeom prst="ribbon2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83768" y="1139770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 HƯỚNG TIẾT HỌC SAU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7544" y="2636912"/>
            <a:ext cx="8280920" cy="3312368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1560" y="3140968"/>
            <a:ext cx="7920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en-US" sz="2800" b="1">
                <a:latin typeface="Arial" pitchFamily="34" charset="0"/>
                <a:cs typeface="Arial" pitchFamily="34" charset="0"/>
              </a:rPr>
              <a:t> Học thuộc ghi nhớ</a:t>
            </a:r>
          </a:p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en-US" sz="2800" b="1">
                <a:latin typeface="Arial" pitchFamily="34" charset="0"/>
                <a:cs typeface="Arial" pitchFamily="34" charset="0"/>
              </a:rPr>
              <a:t> Tự đọc và trả lời các câu hỏi ở mục :</a:t>
            </a:r>
          </a:p>
          <a:p>
            <a:r>
              <a:rPr lang="en-US" sz="2800" b="1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Dân cư và hoạt động kinh tế ở châu Âu.</a:t>
            </a:r>
          </a:p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en-US" sz="2800" b="1">
                <a:latin typeface="Arial" pitchFamily="34" charset="0"/>
                <a:cs typeface="Arial" pitchFamily="34" charset="0"/>
              </a:rPr>
              <a:t> Chuẩn bị cho tiết học sau </a:t>
            </a:r>
          </a:p>
          <a:p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Bài 21: Một số nước ở châu Âu.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pic>
        <p:nvPicPr>
          <p:cNvPr id="1026" name="Picture 2" descr="Chia sẻ 30 hình nền powerpoint quả địa cầu đẹp xuất sắ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68952" cy="6192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2852936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 CÁC CON VUI, KHỎE, CHĂM NGOAN, HỌC GIỎI!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1755" y="380563"/>
            <a:ext cx="8208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láng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giềng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Nam.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122" y="790158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láng</a:t>
            </a:r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giềng</a:t>
            </a:r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Lào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Cam-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-chia </a:t>
            </a:r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Quốc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</a:t>
            </a:r>
          </a:p>
          <a:p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2636912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? Con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điền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Lào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, Cam-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pu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-chia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Trung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Quốc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)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chỗ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trống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.  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3789040"/>
            <a:ext cx="2160240" cy="43088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>
                <a:latin typeface="Arial" pitchFamily="34" charset="0"/>
                <a:cs typeface="Arial" pitchFamily="34" charset="0"/>
              </a:rPr>
              <a:t>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63888" y="3789040"/>
            <a:ext cx="2160240" cy="43088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>
                <a:latin typeface="Arial" pitchFamily="34" charset="0"/>
                <a:cs typeface="Arial" pitchFamily="34" charset="0"/>
              </a:rPr>
              <a:t>…………………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4208" y="3789040"/>
            <a:ext cx="2143472" cy="43088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>
                <a:latin typeface="Arial" pitchFamily="34" charset="0"/>
                <a:cs typeface="Arial" pitchFamily="34" charset="0"/>
              </a:rPr>
              <a:t>…………………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4365104"/>
            <a:ext cx="2592288" cy="144655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latin typeface="Arial" pitchFamily="34" charset="0"/>
                <a:cs typeface="Arial" pitchFamily="34" charset="0"/>
              </a:rPr>
              <a:t>- Lúa gạo, cao su, hồ tiêu, đường thốt nốt.</a:t>
            </a:r>
          </a:p>
          <a:p>
            <a:pPr algn="just"/>
            <a:r>
              <a:rPr lang="en-US" sz="2200">
                <a:latin typeface="Arial" pitchFamily="34" charset="0"/>
                <a:cs typeface="Arial" pitchFamily="34" charset="0"/>
              </a:rPr>
              <a:t>- Cá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1840" y="4365104"/>
            <a:ext cx="3096344" cy="178510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>
                <a:latin typeface="Arial" pitchFamily="34" charset="0"/>
                <a:cs typeface="Arial" pitchFamily="34" charset="0"/>
              </a:rPr>
              <a:t>- Tơ lụa, gốm, sứ, chè.</a:t>
            </a:r>
          </a:p>
          <a:p>
            <a:r>
              <a:rPr lang="en-US" sz="2200">
                <a:latin typeface="Arial" pitchFamily="34" charset="0"/>
                <a:cs typeface="Arial" pitchFamily="34" charset="0"/>
              </a:rPr>
              <a:t>- Máy móc, thiết bị.</a:t>
            </a:r>
          </a:p>
          <a:p>
            <a:r>
              <a:rPr lang="en-US" sz="2200">
                <a:latin typeface="Arial" pitchFamily="34" charset="0"/>
                <a:cs typeface="Arial" pitchFamily="34" charset="0"/>
              </a:rPr>
              <a:t>- Hàng điện tử, ô tô, hàng may mặc, đồ chơi.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00192" y="4365104"/>
            <a:ext cx="2520280" cy="76944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latin typeface="Arial" pitchFamily="34" charset="0"/>
                <a:cs typeface="Arial" pitchFamily="34" charset="0"/>
              </a:rPr>
              <a:t>- Quế, cánh kiến, gỗ, lúa gạo,…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88224" y="3789040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Lào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5896" y="3789040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Quốc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584" y="3789040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Cam-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-chia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964D8F7C-791A-4A6D-A6F3-6935A856B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72" y="1517751"/>
            <a:ext cx="2028320" cy="1119161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E80EADBB-411D-4FE5-BED5-2332C40AA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517750"/>
            <a:ext cx="2088231" cy="1119162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2159D689-3695-47A0-8F21-BD810D0F7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1483602"/>
            <a:ext cx="1999456" cy="1164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op 100 Hình Ảnh Thiên Nhiên Phong Cảnh Đẹp Nhất Thế Giớ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24600"/>
            <a:ext cx="449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3"/>
                </a:solidFill>
              </a:rPr>
              <a:t>ĐỊA LÍ 5 – Trường Tiểu học Đức Giang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04800"/>
            <a:ext cx="8763000" cy="5334000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4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ĐỊA LÍ LỚP 5 TUẦN 22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41910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C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Bài 20: CHÂU ÂU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69AD4BC-6AED-4AAE-8C98-5F85B4B44969}"/>
              </a:ext>
            </a:extLst>
          </p:cNvPr>
          <p:cNvSpPr txBox="1"/>
          <p:nvPr/>
        </p:nvSpPr>
        <p:spPr>
          <a:xfrm>
            <a:off x="4230507" y="527667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sz="2800" b="1" i="1" dirty="0" err="1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</a:p>
        </p:txBody>
      </p:sp>
      <p:sp>
        <p:nvSpPr>
          <p:cNvPr id="6" name="Up Ribbon 5"/>
          <p:cNvSpPr/>
          <p:nvPr/>
        </p:nvSpPr>
        <p:spPr>
          <a:xfrm>
            <a:off x="395536" y="404664"/>
            <a:ext cx="8424936" cy="1800200"/>
          </a:xfrm>
          <a:prstGeom prst="ribbon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3808" y="90872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 ĐIỀU CHỈNH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7544" y="2924944"/>
            <a:ext cx="8280920" cy="3096344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1600" y="3573016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- </a:t>
            </a:r>
            <a:r>
              <a: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Mục 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Đặc điểm tự nhiên:</a:t>
            </a:r>
            <a:r>
              <a: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Sửa lại yêu cầu 2 trang 110 thành: - Quan sát các ảnh trong hình 2 và nêu các cảnh thiên nhiên có ở châu Âu.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Mục 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Dân cư và hoạt động kinh tế ở châu Âu </a:t>
            </a:r>
            <a:r>
              <a: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chuyển thành nội dung tự chọn.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EEFC5-5DF7-CF4D-BF00-565FD42C4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" y="857250"/>
            <a:ext cx="9114074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5769E3-CBAA-4942-9735-56DF2991E579}"/>
              </a:ext>
            </a:extLst>
          </p:cNvPr>
          <p:cNvSpPr/>
          <p:nvPr/>
        </p:nvSpPr>
        <p:spPr>
          <a:xfrm>
            <a:off x="2395203" y="2786172"/>
            <a:ext cx="41216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义启粗楷体" panose="02000500000000000000" pitchFamily="2" charset="-122"/>
                <a:cs typeface="Calibri" panose="020F0502020204030204" pitchFamily="34" charset="0"/>
              </a:rPr>
              <a:t>KHÁM PHÁ</a:t>
            </a:r>
            <a:endParaRPr lang="zh-CN" altLang="en-US" sz="6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义启粗楷体" panose="02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4" name="图片 1081">
            <a:extLst>
              <a:ext uri="{FF2B5EF4-FFF2-40B4-BE49-F238E27FC236}">
                <a16:creationId xmlns:a16="http://schemas.microsoft.com/office/drawing/2014/main" id="{2020871A-60D1-AC4E-926E-D76B10AF6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2" y="3871084"/>
            <a:ext cx="2657006" cy="1992755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55CFDE40-570E-F44F-9EBC-1DFCFAFEFE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b="8376"/>
          <a:stretch/>
        </p:blipFill>
        <p:spPr>
          <a:xfrm rot="10800000">
            <a:off x="-14963" y="875736"/>
            <a:ext cx="9144000" cy="3079014"/>
          </a:xfrm>
          <a:prstGeom prst="rect">
            <a:avLst/>
          </a:prstGeom>
        </p:spPr>
      </p:pic>
      <p:pic>
        <p:nvPicPr>
          <p:cNvPr id="67" name="图片 27" descr="001.">
            <a:extLst>
              <a:ext uri="{FF2B5EF4-FFF2-40B4-BE49-F238E27FC236}">
                <a16:creationId xmlns:a16="http://schemas.microsoft.com/office/drawing/2014/main" id="{D1135DB2-135E-9B4F-B0A0-9E174CCA2CA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3365" y="3089462"/>
            <a:ext cx="4383700" cy="396754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2994F8E-54C5-4049-AE9C-70C892EB9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7584" y="845761"/>
            <a:ext cx="1149392" cy="985193"/>
          </a:xfrm>
          <a:prstGeom prst="rect">
            <a:avLst/>
          </a:prstGeom>
        </p:spPr>
      </p:pic>
      <p:grpSp>
        <p:nvGrpSpPr>
          <p:cNvPr id="10" name="Graphic 2">
            <a:extLst>
              <a:ext uri="{FF2B5EF4-FFF2-40B4-BE49-F238E27FC236}">
                <a16:creationId xmlns:a16="http://schemas.microsoft.com/office/drawing/2014/main" id="{6EC38442-95C2-4A4F-A785-9BCBC8DC95F6}"/>
              </a:ext>
            </a:extLst>
          </p:cNvPr>
          <p:cNvGrpSpPr/>
          <p:nvPr/>
        </p:nvGrpSpPr>
        <p:grpSpPr>
          <a:xfrm flipH="1">
            <a:off x="2075788" y="1413597"/>
            <a:ext cx="1230927" cy="912404"/>
            <a:chOff x="5759698" y="141033"/>
            <a:chExt cx="2701985" cy="1956638"/>
          </a:xfrm>
          <a:solidFill>
            <a:schemeClr val="accent1">
              <a:lumMod val="50000"/>
            </a:schemeClr>
          </a:solidFill>
        </p:grpSpPr>
        <p:sp>
          <p:nvSpPr>
            <p:cNvPr id="11" name="Freeform: Shape 37">
              <a:extLst>
                <a:ext uri="{FF2B5EF4-FFF2-40B4-BE49-F238E27FC236}">
                  <a16:creationId xmlns:a16="http://schemas.microsoft.com/office/drawing/2014/main" id="{15F22654-11F7-F940-B892-B82750E2F6B2}"/>
                </a:ext>
              </a:extLst>
            </p:cNvPr>
            <p:cNvSpPr/>
            <p:nvPr/>
          </p:nvSpPr>
          <p:spPr>
            <a:xfrm>
              <a:off x="5759698" y="141033"/>
              <a:ext cx="2701985" cy="1956638"/>
            </a:xfrm>
            <a:custGeom>
              <a:avLst/>
              <a:gdLst>
                <a:gd name="connsiteX0" fmla="*/ 2685789 w 2701985"/>
                <a:gd name="connsiteY0" fmla="*/ 1072897 h 1956638"/>
                <a:gd name="connsiteX1" fmla="*/ 2670934 w 2701985"/>
                <a:gd name="connsiteY1" fmla="*/ 1048074 h 1956638"/>
                <a:gd name="connsiteX2" fmla="*/ 2666379 w 2701985"/>
                <a:gd name="connsiteY2" fmla="*/ 1040811 h 1956638"/>
                <a:gd name="connsiteX3" fmla="*/ 2641225 w 2701985"/>
                <a:gd name="connsiteY3" fmla="*/ 1003179 h 1956638"/>
                <a:gd name="connsiteX4" fmla="*/ 2640433 w 2701985"/>
                <a:gd name="connsiteY4" fmla="*/ 1002057 h 1956638"/>
                <a:gd name="connsiteX5" fmla="*/ 2533677 w 2701985"/>
                <a:gd name="connsiteY5" fmla="*/ 860640 h 1956638"/>
                <a:gd name="connsiteX6" fmla="*/ 2537704 w 2701985"/>
                <a:gd name="connsiteY6" fmla="*/ 856085 h 1956638"/>
                <a:gd name="connsiteX7" fmla="*/ 2567545 w 2701985"/>
                <a:gd name="connsiteY7" fmla="*/ 780491 h 1956638"/>
                <a:gd name="connsiteX8" fmla="*/ 2575864 w 2701985"/>
                <a:gd name="connsiteY8" fmla="*/ 774681 h 1956638"/>
                <a:gd name="connsiteX9" fmla="*/ 2639442 w 2701985"/>
                <a:gd name="connsiteY9" fmla="*/ 615042 h 1956638"/>
                <a:gd name="connsiteX10" fmla="*/ 2676744 w 2701985"/>
                <a:gd name="connsiteY10" fmla="*/ 471777 h 1956638"/>
                <a:gd name="connsiteX11" fmla="*/ 2674301 w 2701985"/>
                <a:gd name="connsiteY11" fmla="*/ 442595 h 1956638"/>
                <a:gd name="connsiteX12" fmla="*/ 2602009 w 2701985"/>
                <a:gd name="connsiteY12" fmla="*/ 328643 h 1956638"/>
                <a:gd name="connsiteX13" fmla="*/ 2599037 w 2701985"/>
                <a:gd name="connsiteY13" fmla="*/ 326861 h 1956638"/>
                <a:gd name="connsiteX14" fmla="*/ 2590719 w 2701985"/>
                <a:gd name="connsiteY14" fmla="*/ 323296 h 1956638"/>
                <a:gd name="connsiteX15" fmla="*/ 2392260 w 2701985"/>
                <a:gd name="connsiteY15" fmla="*/ 457516 h 1956638"/>
                <a:gd name="connsiteX16" fmla="*/ 2338981 w 2701985"/>
                <a:gd name="connsiteY16" fmla="*/ 548757 h 1956638"/>
                <a:gd name="connsiteX17" fmla="*/ 2325050 w 2701985"/>
                <a:gd name="connsiteY17" fmla="*/ 534034 h 1956638"/>
                <a:gd name="connsiteX18" fmla="*/ 2323994 w 2701985"/>
                <a:gd name="connsiteY18" fmla="*/ 533110 h 1956638"/>
                <a:gd name="connsiteX19" fmla="*/ 2189972 w 2701985"/>
                <a:gd name="connsiteY19" fmla="*/ 499968 h 1956638"/>
                <a:gd name="connsiteX20" fmla="*/ 2166997 w 2701985"/>
                <a:gd name="connsiteY20" fmla="*/ 650429 h 1956638"/>
                <a:gd name="connsiteX21" fmla="*/ 1458790 w 2701985"/>
                <a:gd name="connsiteY21" fmla="*/ 600187 h 1956638"/>
                <a:gd name="connsiteX22" fmla="*/ 1425581 w 2701985"/>
                <a:gd name="connsiteY22" fmla="*/ 596160 h 1956638"/>
                <a:gd name="connsiteX23" fmla="*/ 1514247 w 2701985"/>
                <a:gd name="connsiteY23" fmla="*/ 218652 h 1956638"/>
                <a:gd name="connsiteX24" fmla="*/ 1409076 w 2701985"/>
                <a:gd name="connsiteY24" fmla="*/ 3160 h 1956638"/>
                <a:gd name="connsiteX25" fmla="*/ 1408680 w 2701985"/>
                <a:gd name="connsiteY25" fmla="*/ 2896 h 1956638"/>
                <a:gd name="connsiteX26" fmla="*/ 1402078 w 2701985"/>
                <a:gd name="connsiteY26" fmla="*/ 1708 h 1956638"/>
                <a:gd name="connsiteX27" fmla="*/ 1392373 w 2701985"/>
                <a:gd name="connsiteY27" fmla="*/ 519 h 1956638"/>
                <a:gd name="connsiteX28" fmla="*/ 1255842 w 2701985"/>
                <a:gd name="connsiteY28" fmla="*/ 37755 h 1956638"/>
                <a:gd name="connsiteX29" fmla="*/ 1153113 w 2701985"/>
                <a:gd name="connsiteY29" fmla="*/ 164515 h 1956638"/>
                <a:gd name="connsiteX30" fmla="*/ 883483 w 2701985"/>
                <a:gd name="connsiteY30" fmla="*/ 509211 h 1956638"/>
                <a:gd name="connsiteX31" fmla="*/ 881634 w 2701985"/>
                <a:gd name="connsiteY31" fmla="*/ 512512 h 1956638"/>
                <a:gd name="connsiteX32" fmla="*/ 756393 w 2701985"/>
                <a:gd name="connsiteY32" fmla="*/ 500034 h 1956638"/>
                <a:gd name="connsiteX33" fmla="*/ 167024 w 2701985"/>
                <a:gd name="connsiteY33" fmla="*/ 668321 h 1956638"/>
                <a:gd name="connsiteX34" fmla="*/ 74924 w 2701985"/>
                <a:gd name="connsiteY34" fmla="*/ 787357 h 1956638"/>
                <a:gd name="connsiteX35" fmla="*/ 2632 w 2701985"/>
                <a:gd name="connsiteY35" fmla="*/ 905468 h 1956638"/>
                <a:gd name="connsiteX36" fmla="*/ 12535 w 2701985"/>
                <a:gd name="connsiteY36" fmla="*/ 987928 h 1956638"/>
                <a:gd name="connsiteX37" fmla="*/ 18675 w 2701985"/>
                <a:gd name="connsiteY37" fmla="*/ 1004698 h 1956638"/>
                <a:gd name="connsiteX38" fmla="*/ 187292 w 2701985"/>
                <a:gd name="connsiteY38" fmla="*/ 1158923 h 1956638"/>
                <a:gd name="connsiteX39" fmla="*/ 702322 w 2701985"/>
                <a:gd name="connsiteY39" fmla="*/ 1212070 h 1956638"/>
                <a:gd name="connsiteX40" fmla="*/ 739492 w 2701985"/>
                <a:gd name="connsiteY40" fmla="*/ 1533063 h 1956638"/>
                <a:gd name="connsiteX41" fmla="*/ 788017 w 2701985"/>
                <a:gd name="connsiteY41" fmla="*/ 1848313 h 1956638"/>
                <a:gd name="connsiteX42" fmla="*/ 851925 w 2701985"/>
                <a:gd name="connsiteY42" fmla="*/ 1933018 h 1956638"/>
                <a:gd name="connsiteX43" fmla="*/ 950362 w 2701985"/>
                <a:gd name="connsiteY43" fmla="*/ 1953947 h 1956638"/>
                <a:gd name="connsiteX44" fmla="*/ 970499 w 2701985"/>
                <a:gd name="connsiteY44" fmla="*/ 1950778 h 1956638"/>
                <a:gd name="connsiteX45" fmla="*/ 982515 w 2701985"/>
                <a:gd name="connsiteY45" fmla="*/ 1954871 h 1956638"/>
                <a:gd name="connsiteX46" fmla="*/ 1025032 w 2701985"/>
                <a:gd name="connsiteY46" fmla="*/ 1925558 h 1956638"/>
                <a:gd name="connsiteX47" fmla="*/ 1057977 w 2701985"/>
                <a:gd name="connsiteY47" fmla="*/ 1896179 h 1956638"/>
                <a:gd name="connsiteX48" fmla="*/ 1150868 w 2701985"/>
                <a:gd name="connsiteY48" fmla="*/ 1660682 h 1956638"/>
                <a:gd name="connsiteX49" fmla="*/ 1213852 w 2701985"/>
                <a:gd name="connsiteY49" fmla="*/ 1355797 h 1956638"/>
                <a:gd name="connsiteX50" fmla="*/ 1283702 w 2701985"/>
                <a:gd name="connsiteY50" fmla="*/ 1221775 h 1956638"/>
                <a:gd name="connsiteX51" fmla="*/ 1301528 w 2701985"/>
                <a:gd name="connsiteY51" fmla="*/ 1171137 h 1956638"/>
                <a:gd name="connsiteX52" fmla="*/ 2317524 w 2701985"/>
                <a:gd name="connsiteY52" fmla="*/ 987268 h 1956638"/>
                <a:gd name="connsiteX53" fmla="*/ 2444614 w 2701985"/>
                <a:gd name="connsiteY53" fmla="*/ 1115679 h 1956638"/>
                <a:gd name="connsiteX54" fmla="*/ 2589794 w 2701985"/>
                <a:gd name="connsiteY54" fmla="*/ 1202497 h 1956638"/>
                <a:gd name="connsiteX55" fmla="*/ 2638782 w 2701985"/>
                <a:gd name="connsiteY55" fmla="*/ 1202034 h 1956638"/>
                <a:gd name="connsiteX56" fmla="*/ 2640102 w 2701985"/>
                <a:gd name="connsiteY56" fmla="*/ 1201836 h 1956638"/>
                <a:gd name="connsiteX57" fmla="*/ 2685789 w 2701985"/>
                <a:gd name="connsiteY57" fmla="*/ 1072897 h 1956638"/>
                <a:gd name="connsiteX58" fmla="*/ 2656344 w 2701985"/>
                <a:gd name="connsiteY58" fmla="*/ 451376 h 1956638"/>
                <a:gd name="connsiteX59" fmla="*/ 2634161 w 2701985"/>
                <a:gd name="connsiteY59" fmla="*/ 557010 h 1956638"/>
                <a:gd name="connsiteX60" fmla="*/ 2551766 w 2701985"/>
                <a:gd name="connsiteY60" fmla="*/ 768079 h 1956638"/>
                <a:gd name="connsiteX61" fmla="*/ 2549522 w 2701985"/>
                <a:gd name="connsiteY61" fmla="*/ 768079 h 1956638"/>
                <a:gd name="connsiteX62" fmla="*/ 2410086 w 2701985"/>
                <a:gd name="connsiteY62" fmla="*/ 773426 h 1956638"/>
                <a:gd name="connsiteX63" fmla="*/ 2331388 w 2701985"/>
                <a:gd name="connsiteY63" fmla="*/ 758110 h 1956638"/>
                <a:gd name="connsiteX64" fmla="*/ 2334161 w 2701985"/>
                <a:gd name="connsiteY64" fmla="*/ 754610 h 1956638"/>
                <a:gd name="connsiteX65" fmla="*/ 2438475 w 2701985"/>
                <a:gd name="connsiteY65" fmla="*/ 526574 h 1956638"/>
                <a:gd name="connsiteX66" fmla="*/ 2581806 w 2701985"/>
                <a:gd name="connsiteY66" fmla="*/ 349638 h 1956638"/>
                <a:gd name="connsiteX67" fmla="*/ 2656344 w 2701985"/>
                <a:gd name="connsiteY67" fmla="*/ 451376 h 1956638"/>
                <a:gd name="connsiteX68" fmla="*/ 2391336 w 2701985"/>
                <a:gd name="connsiteY68" fmla="*/ 492771 h 1956638"/>
                <a:gd name="connsiteX69" fmla="*/ 2531300 w 2701985"/>
                <a:gd name="connsiteY69" fmla="*/ 358419 h 1956638"/>
                <a:gd name="connsiteX70" fmla="*/ 2443954 w 2701985"/>
                <a:gd name="connsiteY70" fmla="*/ 473889 h 1956638"/>
                <a:gd name="connsiteX71" fmla="*/ 2317656 w 2701985"/>
                <a:gd name="connsiteY71" fmla="*/ 748933 h 1956638"/>
                <a:gd name="connsiteX72" fmla="*/ 2316930 w 2701985"/>
                <a:gd name="connsiteY72" fmla="*/ 753158 h 1956638"/>
                <a:gd name="connsiteX73" fmla="*/ 2273290 w 2701985"/>
                <a:gd name="connsiteY73" fmla="*/ 725957 h 1956638"/>
                <a:gd name="connsiteX74" fmla="*/ 2391336 w 2701985"/>
                <a:gd name="connsiteY74" fmla="*/ 492771 h 1956638"/>
                <a:gd name="connsiteX75" fmla="*/ 2314818 w 2701985"/>
                <a:gd name="connsiteY75" fmla="*/ 547899 h 1956638"/>
                <a:gd name="connsiteX76" fmla="*/ 2327758 w 2701985"/>
                <a:gd name="connsiteY76" fmla="*/ 562357 h 1956638"/>
                <a:gd name="connsiteX77" fmla="*/ 2330465 w 2701985"/>
                <a:gd name="connsiteY77" fmla="*/ 564998 h 1956638"/>
                <a:gd name="connsiteX78" fmla="*/ 2285306 w 2701985"/>
                <a:gd name="connsiteY78" fmla="*/ 656371 h 1956638"/>
                <a:gd name="connsiteX79" fmla="*/ 2282863 w 2701985"/>
                <a:gd name="connsiteY79" fmla="*/ 655777 h 1956638"/>
                <a:gd name="connsiteX80" fmla="*/ 2186605 w 2701985"/>
                <a:gd name="connsiteY80" fmla="*/ 651420 h 1956638"/>
                <a:gd name="connsiteX81" fmla="*/ 2167723 w 2701985"/>
                <a:gd name="connsiteY81" fmla="*/ 587643 h 1956638"/>
                <a:gd name="connsiteX82" fmla="*/ 2168515 w 2701985"/>
                <a:gd name="connsiteY82" fmla="*/ 587313 h 1956638"/>
                <a:gd name="connsiteX83" fmla="*/ 2241138 w 2701985"/>
                <a:gd name="connsiteY83" fmla="*/ 555953 h 1956638"/>
                <a:gd name="connsiteX84" fmla="*/ 2314818 w 2701985"/>
                <a:gd name="connsiteY84" fmla="*/ 547899 h 1956638"/>
                <a:gd name="connsiteX85" fmla="*/ 2201592 w 2701985"/>
                <a:gd name="connsiteY85" fmla="*/ 514690 h 1956638"/>
                <a:gd name="connsiteX86" fmla="*/ 2287287 w 2701985"/>
                <a:gd name="connsiteY86" fmla="*/ 528621 h 1956638"/>
                <a:gd name="connsiteX87" fmla="*/ 2237573 w 2701985"/>
                <a:gd name="connsiteY87" fmla="*/ 538788 h 1956638"/>
                <a:gd name="connsiteX88" fmla="*/ 2167194 w 2701985"/>
                <a:gd name="connsiteY88" fmla="*/ 567309 h 1956638"/>
                <a:gd name="connsiteX89" fmla="*/ 2201592 w 2701985"/>
                <a:gd name="connsiteY89" fmla="*/ 514690 h 1956638"/>
                <a:gd name="connsiteX90" fmla="*/ 1203355 w 2701985"/>
                <a:gd name="connsiteY90" fmla="*/ 122592 h 1956638"/>
                <a:gd name="connsiteX91" fmla="*/ 1343715 w 2701985"/>
                <a:gd name="connsiteY91" fmla="*/ 22636 h 1956638"/>
                <a:gd name="connsiteX92" fmla="*/ 1407293 w 2701985"/>
                <a:gd name="connsiteY92" fmla="*/ 23230 h 1956638"/>
                <a:gd name="connsiteX93" fmla="*/ 1484670 w 2701985"/>
                <a:gd name="connsiteY93" fmla="*/ 243476 h 1956638"/>
                <a:gd name="connsiteX94" fmla="*/ 1192659 w 2701985"/>
                <a:gd name="connsiteY94" fmla="*/ 137909 h 1956638"/>
                <a:gd name="connsiteX95" fmla="*/ 1203355 w 2701985"/>
                <a:gd name="connsiteY95" fmla="*/ 122592 h 1956638"/>
                <a:gd name="connsiteX96" fmla="*/ 1181106 w 2701985"/>
                <a:gd name="connsiteY96" fmla="*/ 154480 h 1956638"/>
                <a:gd name="connsiteX97" fmla="*/ 1183615 w 2701985"/>
                <a:gd name="connsiteY97" fmla="*/ 155074 h 1956638"/>
                <a:gd name="connsiteX98" fmla="*/ 1481435 w 2701985"/>
                <a:gd name="connsiteY98" fmla="*/ 263085 h 1956638"/>
                <a:gd name="connsiteX99" fmla="*/ 1466712 w 2701985"/>
                <a:gd name="connsiteY99" fmla="*/ 325936 h 1956638"/>
                <a:gd name="connsiteX100" fmla="*/ 1342131 w 2701985"/>
                <a:gd name="connsiteY100" fmla="*/ 249484 h 1956638"/>
                <a:gd name="connsiteX101" fmla="*/ 1149746 w 2701985"/>
                <a:gd name="connsiteY101" fmla="*/ 199110 h 1956638"/>
                <a:gd name="connsiteX102" fmla="*/ 1181106 w 2701985"/>
                <a:gd name="connsiteY102" fmla="*/ 154480 h 1956638"/>
                <a:gd name="connsiteX103" fmla="*/ 1105842 w 2701985"/>
                <a:gd name="connsiteY103" fmla="*/ 260246 h 1956638"/>
                <a:gd name="connsiteX104" fmla="*/ 1138192 w 2701985"/>
                <a:gd name="connsiteY104" fmla="*/ 215417 h 1956638"/>
                <a:gd name="connsiteX105" fmla="*/ 1304235 w 2701985"/>
                <a:gd name="connsiteY105" fmla="*/ 252719 h 1956638"/>
                <a:gd name="connsiteX106" fmla="*/ 1384516 w 2701985"/>
                <a:gd name="connsiteY106" fmla="*/ 290087 h 1956638"/>
                <a:gd name="connsiteX107" fmla="*/ 1460308 w 2701985"/>
                <a:gd name="connsiteY107" fmla="*/ 348252 h 1956638"/>
                <a:gd name="connsiteX108" fmla="*/ 1410198 w 2701985"/>
                <a:gd name="connsiteY108" fmla="*/ 505051 h 1956638"/>
                <a:gd name="connsiteX109" fmla="*/ 1005688 w 2701985"/>
                <a:gd name="connsiteY109" fmla="*/ 389911 h 1956638"/>
                <a:gd name="connsiteX110" fmla="*/ 1105842 w 2701985"/>
                <a:gd name="connsiteY110" fmla="*/ 260246 h 1956638"/>
                <a:gd name="connsiteX111" fmla="*/ 991890 w 2701985"/>
                <a:gd name="connsiteY111" fmla="*/ 406878 h 1956638"/>
                <a:gd name="connsiteX112" fmla="*/ 994200 w 2701985"/>
                <a:gd name="connsiteY112" fmla="*/ 407340 h 1956638"/>
                <a:gd name="connsiteX113" fmla="*/ 1405379 w 2701985"/>
                <a:gd name="connsiteY113" fmla="*/ 522481 h 1956638"/>
                <a:gd name="connsiteX114" fmla="*/ 1396466 w 2701985"/>
                <a:gd name="connsiteY114" fmla="*/ 559387 h 1956638"/>
                <a:gd name="connsiteX115" fmla="*/ 963302 w 2701985"/>
                <a:gd name="connsiteY115" fmla="*/ 448933 h 1956638"/>
                <a:gd name="connsiteX116" fmla="*/ 960001 w 2701985"/>
                <a:gd name="connsiteY116" fmla="*/ 445632 h 1956638"/>
                <a:gd name="connsiteX117" fmla="*/ 991890 w 2701985"/>
                <a:gd name="connsiteY117" fmla="*/ 406878 h 1956638"/>
                <a:gd name="connsiteX118" fmla="*/ 930424 w 2701985"/>
                <a:gd name="connsiteY118" fmla="*/ 493564 h 1956638"/>
                <a:gd name="connsiteX119" fmla="*/ 951221 w 2701985"/>
                <a:gd name="connsiteY119" fmla="*/ 464118 h 1956638"/>
                <a:gd name="connsiteX120" fmla="*/ 955644 w 2701985"/>
                <a:gd name="connsiteY120" fmla="*/ 465769 h 1956638"/>
                <a:gd name="connsiteX121" fmla="*/ 1393231 w 2701985"/>
                <a:gd name="connsiteY121" fmla="*/ 576948 h 1956638"/>
                <a:gd name="connsiteX122" fmla="*/ 1391250 w 2701985"/>
                <a:gd name="connsiteY122" fmla="*/ 591671 h 1956638"/>
                <a:gd name="connsiteX123" fmla="*/ 914645 w 2701985"/>
                <a:gd name="connsiteY123" fmla="*/ 516935 h 1956638"/>
                <a:gd name="connsiteX124" fmla="*/ 930424 w 2701985"/>
                <a:gd name="connsiteY124" fmla="*/ 493564 h 1956638"/>
                <a:gd name="connsiteX125" fmla="*/ 129854 w 2701985"/>
                <a:gd name="connsiteY125" fmla="*/ 742066 h 1956638"/>
                <a:gd name="connsiteX126" fmla="*/ 188745 w 2701985"/>
                <a:gd name="connsiteY126" fmla="*/ 672414 h 1956638"/>
                <a:gd name="connsiteX127" fmla="*/ 195083 w 2701985"/>
                <a:gd name="connsiteY127" fmla="*/ 684100 h 1956638"/>
                <a:gd name="connsiteX128" fmla="*/ 193697 w 2701985"/>
                <a:gd name="connsiteY128" fmla="*/ 685288 h 1956638"/>
                <a:gd name="connsiteX129" fmla="*/ 114339 w 2701985"/>
                <a:gd name="connsiteY129" fmla="*/ 810398 h 1956638"/>
                <a:gd name="connsiteX130" fmla="*/ 90506 w 2701985"/>
                <a:gd name="connsiteY130" fmla="*/ 794949 h 1956638"/>
                <a:gd name="connsiteX131" fmla="*/ 129854 w 2701985"/>
                <a:gd name="connsiteY131" fmla="*/ 742066 h 1956638"/>
                <a:gd name="connsiteX132" fmla="*/ 204854 w 2701985"/>
                <a:gd name="connsiteY132" fmla="*/ 699747 h 1956638"/>
                <a:gd name="connsiteX133" fmla="*/ 292266 w 2701985"/>
                <a:gd name="connsiteY133" fmla="*/ 773823 h 1956638"/>
                <a:gd name="connsiteX134" fmla="*/ 367398 w 2701985"/>
                <a:gd name="connsiteY134" fmla="*/ 798580 h 1956638"/>
                <a:gd name="connsiteX135" fmla="*/ 405425 w 2701985"/>
                <a:gd name="connsiteY135" fmla="*/ 802278 h 1956638"/>
                <a:gd name="connsiteX136" fmla="*/ 414404 w 2701985"/>
                <a:gd name="connsiteY136" fmla="*/ 804324 h 1956638"/>
                <a:gd name="connsiteX137" fmla="*/ 431041 w 2701985"/>
                <a:gd name="connsiteY137" fmla="*/ 868431 h 1956638"/>
                <a:gd name="connsiteX138" fmla="*/ 408462 w 2701985"/>
                <a:gd name="connsiteY138" fmla="*/ 877475 h 1956638"/>
                <a:gd name="connsiteX139" fmla="*/ 293784 w 2701985"/>
                <a:gd name="connsiteY139" fmla="*/ 889953 h 1956638"/>
                <a:gd name="connsiteX140" fmla="*/ 128996 w 2701985"/>
                <a:gd name="connsiteY140" fmla="*/ 819839 h 1956638"/>
                <a:gd name="connsiteX141" fmla="*/ 204854 w 2701985"/>
                <a:gd name="connsiteY141" fmla="*/ 699747 h 1956638"/>
                <a:gd name="connsiteX142" fmla="*/ 245061 w 2701985"/>
                <a:gd name="connsiteY142" fmla="*/ 1164006 h 1956638"/>
                <a:gd name="connsiteX143" fmla="*/ 143983 w 2701985"/>
                <a:gd name="connsiteY143" fmla="*/ 1114953 h 1956638"/>
                <a:gd name="connsiteX144" fmla="*/ 367794 w 2701985"/>
                <a:gd name="connsiteY144" fmla="*/ 1172919 h 1956638"/>
                <a:gd name="connsiteX145" fmla="*/ 695390 w 2701985"/>
                <a:gd name="connsiteY145" fmla="*/ 1174966 h 1956638"/>
                <a:gd name="connsiteX146" fmla="*/ 699153 w 2701985"/>
                <a:gd name="connsiteY146" fmla="*/ 1195168 h 1956638"/>
                <a:gd name="connsiteX147" fmla="*/ 245061 w 2701985"/>
                <a:gd name="connsiteY147" fmla="*/ 1164006 h 1956638"/>
                <a:gd name="connsiteX148" fmla="*/ 1023646 w 2701985"/>
                <a:gd name="connsiteY148" fmla="*/ 1889180 h 1956638"/>
                <a:gd name="connsiteX149" fmla="*/ 949240 w 2701985"/>
                <a:gd name="connsiteY149" fmla="*/ 1935593 h 1956638"/>
                <a:gd name="connsiteX150" fmla="*/ 806767 w 2701985"/>
                <a:gd name="connsiteY150" fmla="*/ 1842239 h 1956638"/>
                <a:gd name="connsiteX151" fmla="*/ 768409 w 2701985"/>
                <a:gd name="connsiteY151" fmla="*/ 1602319 h 1956638"/>
                <a:gd name="connsiteX152" fmla="*/ 1116273 w 2701985"/>
                <a:gd name="connsiteY152" fmla="*/ 1650185 h 1956638"/>
                <a:gd name="connsiteX153" fmla="*/ 1101286 w 2701985"/>
                <a:gd name="connsiteY153" fmla="*/ 1749942 h 1956638"/>
                <a:gd name="connsiteX154" fmla="*/ 1023646 w 2701985"/>
                <a:gd name="connsiteY154" fmla="*/ 1889180 h 1956638"/>
                <a:gd name="connsiteX155" fmla="*/ 1121026 w 2701985"/>
                <a:gd name="connsiteY155" fmla="*/ 1605290 h 1956638"/>
                <a:gd name="connsiteX156" fmla="*/ 1118188 w 2701985"/>
                <a:gd name="connsiteY156" fmla="*/ 1632359 h 1956638"/>
                <a:gd name="connsiteX157" fmla="*/ 768144 w 2701985"/>
                <a:gd name="connsiteY157" fmla="*/ 1584824 h 1956638"/>
                <a:gd name="connsiteX158" fmla="*/ 767617 w 2701985"/>
                <a:gd name="connsiteY158" fmla="*/ 1561915 h 1956638"/>
                <a:gd name="connsiteX159" fmla="*/ 767220 w 2701985"/>
                <a:gd name="connsiteY159" fmla="*/ 1545541 h 1956638"/>
                <a:gd name="connsiteX160" fmla="*/ 1122215 w 2701985"/>
                <a:gd name="connsiteY160" fmla="*/ 1595255 h 1956638"/>
                <a:gd name="connsiteX161" fmla="*/ 1121026 w 2701985"/>
                <a:gd name="connsiteY161" fmla="*/ 1605290 h 1956638"/>
                <a:gd name="connsiteX162" fmla="*/ 1162422 w 2701985"/>
                <a:gd name="connsiteY162" fmla="*/ 1389996 h 1956638"/>
                <a:gd name="connsiteX163" fmla="*/ 1124261 w 2701985"/>
                <a:gd name="connsiteY163" fmla="*/ 1577561 h 1956638"/>
                <a:gd name="connsiteX164" fmla="*/ 766758 w 2701985"/>
                <a:gd name="connsiteY164" fmla="*/ 1528178 h 1956638"/>
                <a:gd name="connsiteX165" fmla="*/ 753092 w 2701985"/>
                <a:gd name="connsiteY165" fmla="*/ 1316119 h 1956638"/>
                <a:gd name="connsiteX166" fmla="*/ 754940 w 2701985"/>
                <a:gd name="connsiteY166" fmla="*/ 1316053 h 1956638"/>
                <a:gd name="connsiteX167" fmla="*/ 1181436 w 2701985"/>
                <a:gd name="connsiteY167" fmla="*/ 1333680 h 1956638"/>
                <a:gd name="connsiteX168" fmla="*/ 1162422 w 2701985"/>
                <a:gd name="connsiteY168" fmla="*/ 1389996 h 1956638"/>
                <a:gd name="connsiteX169" fmla="*/ 1187774 w 2701985"/>
                <a:gd name="connsiteY169" fmla="*/ 1317373 h 1956638"/>
                <a:gd name="connsiteX170" fmla="*/ 751375 w 2701985"/>
                <a:gd name="connsiteY170" fmla="*/ 1298953 h 1956638"/>
                <a:gd name="connsiteX171" fmla="*/ 750451 w 2701985"/>
                <a:gd name="connsiteY171" fmla="*/ 1299349 h 1956638"/>
                <a:gd name="connsiteX172" fmla="*/ 737181 w 2701985"/>
                <a:gd name="connsiteY172" fmla="*/ 1236497 h 1956638"/>
                <a:gd name="connsiteX173" fmla="*/ 1209099 w 2701985"/>
                <a:gd name="connsiteY173" fmla="*/ 1265547 h 1956638"/>
                <a:gd name="connsiteX174" fmla="*/ 1187774 w 2701985"/>
                <a:gd name="connsiteY174" fmla="*/ 1317373 h 1956638"/>
                <a:gd name="connsiteX175" fmla="*/ 1248975 w 2701985"/>
                <a:gd name="connsiteY175" fmla="*/ 1169156 h 1956638"/>
                <a:gd name="connsiteX176" fmla="*/ 1215832 w 2701985"/>
                <a:gd name="connsiteY176" fmla="*/ 1249834 h 1956638"/>
                <a:gd name="connsiteX177" fmla="*/ 733087 w 2701985"/>
                <a:gd name="connsiteY177" fmla="*/ 1219596 h 1956638"/>
                <a:gd name="connsiteX178" fmla="*/ 706547 w 2701985"/>
                <a:gd name="connsiteY178" fmla="*/ 1057383 h 1956638"/>
                <a:gd name="connsiteX179" fmla="*/ 763985 w 2701985"/>
                <a:gd name="connsiteY179" fmla="*/ 935640 h 1956638"/>
                <a:gd name="connsiteX180" fmla="*/ 789932 w 2701985"/>
                <a:gd name="connsiteY180" fmla="*/ 929236 h 1956638"/>
                <a:gd name="connsiteX181" fmla="*/ 922370 w 2701985"/>
                <a:gd name="connsiteY181" fmla="*/ 920455 h 1956638"/>
                <a:gd name="connsiteX182" fmla="*/ 1193320 w 2701985"/>
                <a:gd name="connsiteY182" fmla="*/ 954060 h 1956638"/>
                <a:gd name="connsiteX183" fmla="*/ 1248975 w 2701985"/>
                <a:gd name="connsiteY183" fmla="*/ 1169156 h 1956638"/>
                <a:gd name="connsiteX184" fmla="*/ 1292813 w 2701985"/>
                <a:gd name="connsiteY184" fmla="*/ 1091515 h 1956638"/>
                <a:gd name="connsiteX185" fmla="*/ 1293539 w 2701985"/>
                <a:gd name="connsiteY185" fmla="*/ 1056458 h 1956638"/>
                <a:gd name="connsiteX186" fmla="*/ 1292813 w 2701985"/>
                <a:gd name="connsiteY186" fmla="*/ 1091515 h 1956638"/>
                <a:gd name="connsiteX187" fmla="*/ 1306083 w 2701985"/>
                <a:gd name="connsiteY187" fmla="*/ 1153377 h 1956638"/>
                <a:gd name="connsiteX188" fmla="*/ 1309847 w 2701985"/>
                <a:gd name="connsiteY188" fmla="*/ 1134033 h 1956638"/>
                <a:gd name="connsiteX189" fmla="*/ 2279826 w 2701985"/>
                <a:gd name="connsiteY189" fmla="*/ 986740 h 1956638"/>
                <a:gd name="connsiteX190" fmla="*/ 1306083 w 2701985"/>
                <a:gd name="connsiteY190" fmla="*/ 1153377 h 1956638"/>
                <a:gd name="connsiteX191" fmla="*/ 1312157 w 2701985"/>
                <a:gd name="connsiteY191" fmla="*/ 1116603 h 1956638"/>
                <a:gd name="connsiteX192" fmla="*/ 1313346 w 2701985"/>
                <a:gd name="connsiteY192" fmla="*/ 1085441 h 1956638"/>
                <a:gd name="connsiteX193" fmla="*/ 1313478 w 2701985"/>
                <a:gd name="connsiteY193" fmla="*/ 1055006 h 1956638"/>
                <a:gd name="connsiteX194" fmla="*/ 1211211 w 2701985"/>
                <a:gd name="connsiteY194" fmla="*/ 939931 h 1956638"/>
                <a:gd name="connsiteX195" fmla="*/ 1207778 w 2701985"/>
                <a:gd name="connsiteY195" fmla="*/ 938281 h 1956638"/>
                <a:gd name="connsiteX196" fmla="*/ 1206458 w 2701985"/>
                <a:gd name="connsiteY196" fmla="*/ 938017 h 1956638"/>
                <a:gd name="connsiteX197" fmla="*/ 1197215 w 2701985"/>
                <a:gd name="connsiteY197" fmla="*/ 934782 h 1956638"/>
                <a:gd name="connsiteX198" fmla="*/ 1171665 w 2701985"/>
                <a:gd name="connsiteY198" fmla="*/ 926661 h 1956638"/>
                <a:gd name="connsiteX199" fmla="*/ 1125582 w 2701985"/>
                <a:gd name="connsiteY199" fmla="*/ 918144 h 1956638"/>
                <a:gd name="connsiteX200" fmla="*/ 927915 w 2701985"/>
                <a:gd name="connsiteY200" fmla="*/ 901903 h 1956638"/>
                <a:gd name="connsiteX201" fmla="*/ 924020 w 2701985"/>
                <a:gd name="connsiteY201" fmla="*/ 902761 h 1956638"/>
                <a:gd name="connsiteX202" fmla="*/ 834100 w 2701985"/>
                <a:gd name="connsiteY202" fmla="*/ 903488 h 1956638"/>
                <a:gd name="connsiteX203" fmla="*/ 727608 w 2701985"/>
                <a:gd name="connsiteY203" fmla="*/ 937488 h 1956638"/>
                <a:gd name="connsiteX204" fmla="*/ 685553 w 2701985"/>
                <a:gd name="connsiteY204" fmla="*/ 1121555 h 1956638"/>
                <a:gd name="connsiteX205" fmla="*/ 692286 w 2701985"/>
                <a:gd name="connsiteY205" fmla="*/ 1157800 h 1956638"/>
                <a:gd name="connsiteX206" fmla="*/ 341055 w 2701985"/>
                <a:gd name="connsiteY206" fmla="*/ 1152057 h 1956638"/>
                <a:gd name="connsiteX207" fmla="*/ 48120 w 2701985"/>
                <a:gd name="connsiteY207" fmla="*/ 1014601 h 1956638"/>
                <a:gd name="connsiteX208" fmla="*/ 47592 w 2701985"/>
                <a:gd name="connsiteY208" fmla="*/ 1013743 h 1956638"/>
                <a:gd name="connsiteX209" fmla="*/ 48582 w 2701985"/>
                <a:gd name="connsiteY209" fmla="*/ 1004632 h 1956638"/>
                <a:gd name="connsiteX210" fmla="*/ 101861 w 2701985"/>
                <a:gd name="connsiteY210" fmla="*/ 861300 h 1956638"/>
                <a:gd name="connsiteX211" fmla="*/ 90241 w 2701985"/>
                <a:gd name="connsiteY211" fmla="*/ 848294 h 1956638"/>
                <a:gd name="connsiteX212" fmla="*/ 25871 w 2701985"/>
                <a:gd name="connsiteY212" fmla="*/ 949240 h 1956638"/>
                <a:gd name="connsiteX213" fmla="*/ 81527 w 2701985"/>
                <a:gd name="connsiteY213" fmla="*/ 812115 h 1956638"/>
                <a:gd name="connsiteX214" fmla="*/ 82121 w 2701985"/>
                <a:gd name="connsiteY214" fmla="*/ 811124 h 1956638"/>
                <a:gd name="connsiteX215" fmla="*/ 264075 w 2701985"/>
                <a:gd name="connsiteY215" fmla="*/ 903884 h 1956638"/>
                <a:gd name="connsiteX216" fmla="*/ 469796 w 2701985"/>
                <a:gd name="connsiteY216" fmla="*/ 877938 h 1956638"/>
                <a:gd name="connsiteX217" fmla="*/ 436125 w 2701985"/>
                <a:gd name="connsiteY217" fmla="*/ 790658 h 1956638"/>
                <a:gd name="connsiteX218" fmla="*/ 420082 w 2701985"/>
                <a:gd name="connsiteY218" fmla="*/ 787951 h 1956638"/>
                <a:gd name="connsiteX219" fmla="*/ 419026 w 2701985"/>
                <a:gd name="connsiteY219" fmla="*/ 787621 h 1956638"/>
                <a:gd name="connsiteX220" fmla="*/ 308044 w 2701985"/>
                <a:gd name="connsiteY220" fmla="*/ 751045 h 1956638"/>
                <a:gd name="connsiteX221" fmla="*/ 224264 w 2701985"/>
                <a:gd name="connsiteY221" fmla="*/ 640790 h 1956638"/>
                <a:gd name="connsiteX222" fmla="*/ 224924 w 2701985"/>
                <a:gd name="connsiteY222" fmla="*/ 638216 h 1956638"/>
                <a:gd name="connsiteX223" fmla="*/ 388458 w 2701985"/>
                <a:gd name="connsiteY223" fmla="*/ 547437 h 1956638"/>
                <a:gd name="connsiteX224" fmla="*/ 1001595 w 2701985"/>
                <a:gd name="connsiteY224" fmla="*/ 549021 h 1956638"/>
                <a:gd name="connsiteX225" fmla="*/ 1633811 w 2701985"/>
                <a:gd name="connsiteY225" fmla="*/ 635113 h 1956638"/>
                <a:gd name="connsiteX226" fmla="*/ 2277779 w 2701985"/>
                <a:gd name="connsiteY226" fmla="*/ 673009 h 1956638"/>
                <a:gd name="connsiteX227" fmla="*/ 2253484 w 2701985"/>
                <a:gd name="connsiteY227" fmla="*/ 727806 h 1956638"/>
                <a:gd name="connsiteX228" fmla="*/ 2261406 w 2701985"/>
                <a:gd name="connsiteY228" fmla="*/ 738831 h 1956638"/>
                <a:gd name="connsiteX229" fmla="*/ 2377735 w 2701985"/>
                <a:gd name="connsiteY229" fmla="*/ 785574 h 1956638"/>
                <a:gd name="connsiteX230" fmla="*/ 2546749 w 2701985"/>
                <a:gd name="connsiteY230" fmla="*/ 786234 h 1956638"/>
                <a:gd name="connsiteX231" fmla="*/ 2524236 w 2701985"/>
                <a:gd name="connsiteY231" fmla="*/ 843211 h 1956638"/>
                <a:gd name="connsiteX232" fmla="*/ 2511032 w 2701985"/>
                <a:gd name="connsiteY232" fmla="*/ 830535 h 1956638"/>
                <a:gd name="connsiteX233" fmla="*/ 2506344 w 2701985"/>
                <a:gd name="connsiteY233" fmla="*/ 828092 h 1956638"/>
                <a:gd name="connsiteX234" fmla="*/ 2474390 w 2701985"/>
                <a:gd name="connsiteY234" fmla="*/ 821358 h 1956638"/>
                <a:gd name="connsiteX235" fmla="*/ 2325975 w 2701985"/>
                <a:gd name="connsiteY235" fmla="*/ 837269 h 1956638"/>
                <a:gd name="connsiteX236" fmla="*/ 2260944 w 2701985"/>
                <a:gd name="connsiteY236" fmla="*/ 895367 h 1956638"/>
                <a:gd name="connsiteX237" fmla="*/ 2256455 w 2701985"/>
                <a:gd name="connsiteY237" fmla="*/ 909760 h 1956638"/>
                <a:gd name="connsiteX238" fmla="*/ 2297124 w 2701985"/>
                <a:gd name="connsiteY238" fmla="*/ 963105 h 1956638"/>
                <a:gd name="connsiteX239" fmla="*/ 1312157 w 2701985"/>
                <a:gd name="connsiteY239" fmla="*/ 1116603 h 1956638"/>
                <a:gd name="connsiteX240" fmla="*/ 469070 w 2701985"/>
                <a:gd name="connsiteY240" fmla="*/ 824725 h 1956638"/>
                <a:gd name="connsiteX241" fmla="*/ 469994 w 2701985"/>
                <a:gd name="connsiteY241" fmla="*/ 852916 h 1956638"/>
                <a:gd name="connsiteX242" fmla="*/ 469070 w 2701985"/>
                <a:gd name="connsiteY242" fmla="*/ 824725 h 1956638"/>
                <a:gd name="connsiteX243" fmla="*/ 2437617 w 2701985"/>
                <a:gd name="connsiteY243" fmla="*/ 1087752 h 1956638"/>
                <a:gd name="connsiteX244" fmla="*/ 2399192 w 2701985"/>
                <a:gd name="connsiteY244" fmla="*/ 1050516 h 1956638"/>
                <a:gd name="connsiteX245" fmla="*/ 2351063 w 2701985"/>
                <a:gd name="connsiteY245" fmla="*/ 991296 h 1956638"/>
                <a:gd name="connsiteX246" fmla="*/ 2438738 w 2701985"/>
                <a:gd name="connsiteY246" fmla="*/ 1086432 h 1956638"/>
                <a:gd name="connsiteX247" fmla="*/ 2437617 w 2701985"/>
                <a:gd name="connsiteY247" fmla="*/ 1087752 h 1956638"/>
                <a:gd name="connsiteX248" fmla="*/ 2449962 w 2701985"/>
                <a:gd name="connsiteY248" fmla="*/ 1072963 h 1956638"/>
                <a:gd name="connsiteX249" fmla="*/ 2376349 w 2701985"/>
                <a:gd name="connsiteY249" fmla="*/ 993870 h 1956638"/>
                <a:gd name="connsiteX250" fmla="*/ 2298312 w 2701985"/>
                <a:gd name="connsiteY250" fmla="*/ 888567 h 1956638"/>
                <a:gd name="connsiteX251" fmla="*/ 2391138 w 2701985"/>
                <a:gd name="connsiteY251" fmla="*/ 847700 h 1956638"/>
                <a:gd name="connsiteX252" fmla="*/ 2475512 w 2701985"/>
                <a:gd name="connsiteY252" fmla="*/ 839645 h 1956638"/>
                <a:gd name="connsiteX253" fmla="*/ 2503637 w 2701985"/>
                <a:gd name="connsiteY253" fmla="*/ 849681 h 1956638"/>
                <a:gd name="connsiteX254" fmla="*/ 2612242 w 2701985"/>
                <a:gd name="connsiteY254" fmla="*/ 998690 h 1956638"/>
                <a:gd name="connsiteX255" fmla="*/ 2449962 w 2701985"/>
                <a:gd name="connsiteY255" fmla="*/ 1072963 h 1956638"/>
                <a:gd name="connsiteX256" fmla="*/ 2462044 w 2701985"/>
                <a:gd name="connsiteY256" fmla="*/ 1085507 h 1956638"/>
                <a:gd name="connsiteX257" fmla="*/ 2625116 w 2701985"/>
                <a:gd name="connsiteY257" fmla="*/ 1016251 h 1956638"/>
                <a:gd name="connsiteX258" fmla="*/ 2632378 w 2701985"/>
                <a:gd name="connsiteY258" fmla="*/ 1026221 h 1956638"/>
                <a:gd name="connsiteX259" fmla="*/ 2643734 w 2701985"/>
                <a:gd name="connsiteY259" fmla="*/ 1041207 h 1956638"/>
                <a:gd name="connsiteX260" fmla="*/ 2500864 w 2701985"/>
                <a:gd name="connsiteY260" fmla="*/ 1125780 h 1956638"/>
                <a:gd name="connsiteX261" fmla="*/ 2462044 w 2701985"/>
                <a:gd name="connsiteY261" fmla="*/ 1085507 h 1956638"/>
                <a:gd name="connsiteX262" fmla="*/ 2668953 w 2701985"/>
                <a:gd name="connsiteY262" fmla="*/ 1170410 h 1956638"/>
                <a:gd name="connsiteX263" fmla="*/ 2659381 w 2701985"/>
                <a:gd name="connsiteY263" fmla="*/ 1171599 h 1956638"/>
                <a:gd name="connsiteX264" fmla="*/ 2638386 w 2701985"/>
                <a:gd name="connsiteY264" fmla="*/ 1184209 h 1956638"/>
                <a:gd name="connsiteX265" fmla="*/ 2572695 w 2701985"/>
                <a:gd name="connsiteY265" fmla="*/ 1179455 h 1956638"/>
                <a:gd name="connsiteX266" fmla="*/ 2513804 w 2701985"/>
                <a:gd name="connsiteY266" fmla="*/ 1137862 h 1956638"/>
                <a:gd name="connsiteX267" fmla="*/ 2656344 w 2701985"/>
                <a:gd name="connsiteY267" fmla="*/ 1057713 h 1956638"/>
                <a:gd name="connsiteX268" fmla="*/ 2686119 w 2701985"/>
                <a:gd name="connsiteY268" fmla="*/ 1121489 h 1956638"/>
                <a:gd name="connsiteX269" fmla="*/ 2668953 w 2701985"/>
                <a:gd name="connsiteY269" fmla="*/ 1170410 h 195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701985" h="1956638">
                  <a:moveTo>
                    <a:pt x="2685789" y="1072897"/>
                  </a:moveTo>
                  <a:cubicBezTo>
                    <a:pt x="2681036" y="1064513"/>
                    <a:pt x="2676084" y="1056260"/>
                    <a:pt x="2670934" y="1048074"/>
                  </a:cubicBezTo>
                  <a:cubicBezTo>
                    <a:pt x="2670934" y="1044971"/>
                    <a:pt x="2669416" y="1042000"/>
                    <a:pt x="2666379" y="1040811"/>
                  </a:cubicBezTo>
                  <a:cubicBezTo>
                    <a:pt x="2658324" y="1028135"/>
                    <a:pt x="2649939" y="1015591"/>
                    <a:pt x="2641225" y="1003179"/>
                  </a:cubicBezTo>
                  <a:cubicBezTo>
                    <a:pt x="2641027" y="1002783"/>
                    <a:pt x="2640763" y="1002387"/>
                    <a:pt x="2640433" y="1002057"/>
                  </a:cubicBezTo>
                  <a:cubicBezTo>
                    <a:pt x="2606696" y="953796"/>
                    <a:pt x="2569064" y="907251"/>
                    <a:pt x="2533677" y="860640"/>
                  </a:cubicBezTo>
                  <a:cubicBezTo>
                    <a:pt x="2535393" y="859782"/>
                    <a:pt x="2536846" y="858329"/>
                    <a:pt x="2537704" y="856085"/>
                  </a:cubicBezTo>
                  <a:cubicBezTo>
                    <a:pt x="2547673" y="830865"/>
                    <a:pt x="2557642" y="805711"/>
                    <a:pt x="2567545" y="780491"/>
                  </a:cubicBezTo>
                  <a:cubicBezTo>
                    <a:pt x="2570912" y="780359"/>
                    <a:pt x="2574346" y="778576"/>
                    <a:pt x="2575864" y="774681"/>
                  </a:cubicBezTo>
                  <a:cubicBezTo>
                    <a:pt x="2597057" y="721468"/>
                    <a:pt x="2618448" y="668387"/>
                    <a:pt x="2639442" y="615042"/>
                  </a:cubicBezTo>
                  <a:cubicBezTo>
                    <a:pt x="2657466" y="569224"/>
                    <a:pt x="2676348" y="521755"/>
                    <a:pt x="2676744" y="471777"/>
                  </a:cubicBezTo>
                  <a:cubicBezTo>
                    <a:pt x="2676810" y="462006"/>
                    <a:pt x="2675952" y="452235"/>
                    <a:pt x="2674301" y="442595"/>
                  </a:cubicBezTo>
                  <a:cubicBezTo>
                    <a:pt x="2671793" y="393542"/>
                    <a:pt x="2650468" y="346601"/>
                    <a:pt x="2602009" y="328643"/>
                  </a:cubicBezTo>
                  <a:cubicBezTo>
                    <a:pt x="2601151" y="327785"/>
                    <a:pt x="2600226" y="327191"/>
                    <a:pt x="2599037" y="326861"/>
                  </a:cubicBezTo>
                  <a:cubicBezTo>
                    <a:pt x="2597321" y="324418"/>
                    <a:pt x="2594482" y="322701"/>
                    <a:pt x="2590719" y="323296"/>
                  </a:cubicBezTo>
                  <a:cubicBezTo>
                    <a:pt x="2504693" y="336434"/>
                    <a:pt x="2438541" y="384893"/>
                    <a:pt x="2392260" y="457516"/>
                  </a:cubicBezTo>
                  <a:cubicBezTo>
                    <a:pt x="2373378" y="487160"/>
                    <a:pt x="2355750" y="517661"/>
                    <a:pt x="2338981" y="548757"/>
                  </a:cubicBezTo>
                  <a:cubicBezTo>
                    <a:pt x="2334954" y="543674"/>
                    <a:pt x="2330266" y="538722"/>
                    <a:pt x="2325050" y="534034"/>
                  </a:cubicBezTo>
                  <a:cubicBezTo>
                    <a:pt x="2324721" y="533704"/>
                    <a:pt x="2324390" y="533440"/>
                    <a:pt x="2323994" y="533110"/>
                  </a:cubicBezTo>
                  <a:cubicBezTo>
                    <a:pt x="2288739" y="502014"/>
                    <a:pt x="2230311" y="482142"/>
                    <a:pt x="2189972" y="499968"/>
                  </a:cubicBezTo>
                  <a:cubicBezTo>
                    <a:pt x="2133194" y="525056"/>
                    <a:pt x="2146596" y="602366"/>
                    <a:pt x="2166997" y="650429"/>
                  </a:cubicBezTo>
                  <a:cubicBezTo>
                    <a:pt x="1930575" y="639470"/>
                    <a:pt x="1694088" y="626662"/>
                    <a:pt x="1458790" y="600187"/>
                  </a:cubicBezTo>
                  <a:cubicBezTo>
                    <a:pt x="1447698" y="598933"/>
                    <a:pt x="1436607" y="597547"/>
                    <a:pt x="1425581" y="596160"/>
                  </a:cubicBezTo>
                  <a:cubicBezTo>
                    <a:pt x="1440172" y="466891"/>
                    <a:pt x="1508372" y="349506"/>
                    <a:pt x="1514247" y="218652"/>
                  </a:cubicBezTo>
                  <a:cubicBezTo>
                    <a:pt x="1517614" y="143521"/>
                    <a:pt x="1494507" y="23560"/>
                    <a:pt x="1409076" y="3160"/>
                  </a:cubicBezTo>
                  <a:cubicBezTo>
                    <a:pt x="1408944" y="3094"/>
                    <a:pt x="1408812" y="2962"/>
                    <a:pt x="1408680" y="2896"/>
                  </a:cubicBezTo>
                  <a:cubicBezTo>
                    <a:pt x="1406369" y="1311"/>
                    <a:pt x="1404058" y="1113"/>
                    <a:pt x="1402078" y="1708"/>
                  </a:cubicBezTo>
                  <a:cubicBezTo>
                    <a:pt x="1398909" y="1179"/>
                    <a:pt x="1395674" y="783"/>
                    <a:pt x="1392373" y="519"/>
                  </a:cubicBezTo>
                  <a:cubicBezTo>
                    <a:pt x="1347940" y="-3046"/>
                    <a:pt x="1292087" y="12007"/>
                    <a:pt x="1255842" y="37755"/>
                  </a:cubicBezTo>
                  <a:cubicBezTo>
                    <a:pt x="1211475" y="69247"/>
                    <a:pt x="1183680" y="120875"/>
                    <a:pt x="1153113" y="164515"/>
                  </a:cubicBezTo>
                  <a:cubicBezTo>
                    <a:pt x="1069398" y="284079"/>
                    <a:pt x="979214" y="399022"/>
                    <a:pt x="883483" y="509211"/>
                  </a:cubicBezTo>
                  <a:cubicBezTo>
                    <a:pt x="882559" y="510267"/>
                    <a:pt x="881965" y="511323"/>
                    <a:pt x="881634" y="512512"/>
                  </a:cubicBezTo>
                  <a:cubicBezTo>
                    <a:pt x="839975" y="507362"/>
                    <a:pt x="798250" y="503071"/>
                    <a:pt x="756393" y="500034"/>
                  </a:cubicBezTo>
                  <a:cubicBezTo>
                    <a:pt x="548427" y="484981"/>
                    <a:pt x="313920" y="503005"/>
                    <a:pt x="167024" y="668321"/>
                  </a:cubicBezTo>
                  <a:cubicBezTo>
                    <a:pt x="133683" y="705887"/>
                    <a:pt x="104436" y="746820"/>
                    <a:pt x="74924" y="787357"/>
                  </a:cubicBezTo>
                  <a:cubicBezTo>
                    <a:pt x="49110" y="822876"/>
                    <a:pt x="11941" y="861036"/>
                    <a:pt x="2632" y="905468"/>
                  </a:cubicBezTo>
                  <a:cubicBezTo>
                    <a:pt x="-3376" y="933989"/>
                    <a:pt x="1311" y="961982"/>
                    <a:pt x="12535" y="987928"/>
                  </a:cubicBezTo>
                  <a:cubicBezTo>
                    <a:pt x="14251" y="993474"/>
                    <a:pt x="16232" y="999086"/>
                    <a:pt x="18675" y="1004698"/>
                  </a:cubicBezTo>
                  <a:cubicBezTo>
                    <a:pt x="49837" y="1075208"/>
                    <a:pt x="119555" y="1126837"/>
                    <a:pt x="187292" y="1158923"/>
                  </a:cubicBezTo>
                  <a:cubicBezTo>
                    <a:pt x="343828" y="1233130"/>
                    <a:pt x="533572" y="1237422"/>
                    <a:pt x="702322" y="1212070"/>
                  </a:cubicBezTo>
                  <a:cubicBezTo>
                    <a:pt x="721930" y="1318231"/>
                    <a:pt x="739162" y="1422940"/>
                    <a:pt x="739492" y="1533063"/>
                  </a:cubicBezTo>
                  <a:cubicBezTo>
                    <a:pt x="739822" y="1639357"/>
                    <a:pt x="742925" y="1749876"/>
                    <a:pt x="788017" y="1848313"/>
                  </a:cubicBezTo>
                  <a:cubicBezTo>
                    <a:pt x="802278" y="1881324"/>
                    <a:pt x="821688" y="1911561"/>
                    <a:pt x="851925" y="1933018"/>
                  </a:cubicBezTo>
                  <a:cubicBezTo>
                    <a:pt x="882031" y="1954409"/>
                    <a:pt x="916758" y="1960945"/>
                    <a:pt x="950362" y="1953947"/>
                  </a:cubicBezTo>
                  <a:cubicBezTo>
                    <a:pt x="957162" y="1953353"/>
                    <a:pt x="963831" y="1952363"/>
                    <a:pt x="970499" y="1950778"/>
                  </a:cubicBezTo>
                  <a:cubicBezTo>
                    <a:pt x="972545" y="1954871"/>
                    <a:pt x="977365" y="1957710"/>
                    <a:pt x="982515" y="1954871"/>
                  </a:cubicBezTo>
                  <a:cubicBezTo>
                    <a:pt x="998294" y="1946288"/>
                    <a:pt x="1012356" y="1936451"/>
                    <a:pt x="1025032" y="1925558"/>
                  </a:cubicBezTo>
                  <a:cubicBezTo>
                    <a:pt x="1036784" y="1917305"/>
                    <a:pt x="1047876" y="1907468"/>
                    <a:pt x="1057977" y="1896179"/>
                  </a:cubicBezTo>
                  <a:cubicBezTo>
                    <a:pt x="1116141" y="1831610"/>
                    <a:pt x="1138258" y="1744462"/>
                    <a:pt x="1150868" y="1660682"/>
                  </a:cubicBezTo>
                  <a:cubicBezTo>
                    <a:pt x="1166647" y="1555709"/>
                    <a:pt x="1179323" y="1455621"/>
                    <a:pt x="1213852" y="1355797"/>
                  </a:cubicBezTo>
                  <a:cubicBezTo>
                    <a:pt x="1237488" y="1311365"/>
                    <a:pt x="1264226" y="1267791"/>
                    <a:pt x="1283702" y="1221775"/>
                  </a:cubicBezTo>
                  <a:cubicBezTo>
                    <a:pt x="1290436" y="1205930"/>
                    <a:pt x="1296576" y="1188830"/>
                    <a:pt x="1301528" y="1171137"/>
                  </a:cubicBezTo>
                  <a:cubicBezTo>
                    <a:pt x="1643780" y="1134165"/>
                    <a:pt x="2003529" y="1149218"/>
                    <a:pt x="2317524" y="987268"/>
                  </a:cubicBezTo>
                  <a:cubicBezTo>
                    <a:pt x="2356543" y="1033219"/>
                    <a:pt x="2398664" y="1076330"/>
                    <a:pt x="2444614" y="1115679"/>
                  </a:cubicBezTo>
                  <a:cubicBezTo>
                    <a:pt x="2484756" y="1150076"/>
                    <a:pt x="2534931" y="1192527"/>
                    <a:pt x="2589794" y="1202497"/>
                  </a:cubicBezTo>
                  <a:cubicBezTo>
                    <a:pt x="2605904" y="1206722"/>
                    <a:pt x="2622343" y="1207118"/>
                    <a:pt x="2638782" y="1202034"/>
                  </a:cubicBezTo>
                  <a:cubicBezTo>
                    <a:pt x="2639244" y="1201968"/>
                    <a:pt x="2639640" y="1201902"/>
                    <a:pt x="2640102" y="1201836"/>
                  </a:cubicBezTo>
                  <a:cubicBezTo>
                    <a:pt x="2706123" y="1186784"/>
                    <a:pt x="2715763" y="1125846"/>
                    <a:pt x="2685789" y="1072897"/>
                  </a:cubicBezTo>
                  <a:close/>
                  <a:moveTo>
                    <a:pt x="2656344" y="451376"/>
                  </a:moveTo>
                  <a:cubicBezTo>
                    <a:pt x="2655023" y="488150"/>
                    <a:pt x="2644262" y="527102"/>
                    <a:pt x="2634161" y="557010"/>
                  </a:cubicBezTo>
                  <a:cubicBezTo>
                    <a:pt x="2610129" y="628708"/>
                    <a:pt x="2582334" y="698955"/>
                    <a:pt x="2551766" y="768079"/>
                  </a:cubicBezTo>
                  <a:cubicBezTo>
                    <a:pt x="2551040" y="768013"/>
                    <a:pt x="2550314" y="767881"/>
                    <a:pt x="2549522" y="768079"/>
                  </a:cubicBezTo>
                  <a:cubicBezTo>
                    <a:pt x="2503373" y="776860"/>
                    <a:pt x="2456763" y="779500"/>
                    <a:pt x="2410086" y="773426"/>
                  </a:cubicBezTo>
                  <a:cubicBezTo>
                    <a:pt x="2388233" y="770587"/>
                    <a:pt x="2358655" y="766428"/>
                    <a:pt x="2331388" y="758110"/>
                  </a:cubicBezTo>
                  <a:cubicBezTo>
                    <a:pt x="2332511" y="757251"/>
                    <a:pt x="2333501" y="756129"/>
                    <a:pt x="2334161" y="754610"/>
                  </a:cubicBezTo>
                  <a:cubicBezTo>
                    <a:pt x="2368955" y="678620"/>
                    <a:pt x="2403682" y="602564"/>
                    <a:pt x="2438475" y="526574"/>
                  </a:cubicBezTo>
                  <a:cubicBezTo>
                    <a:pt x="2470759" y="456064"/>
                    <a:pt x="2506278" y="379281"/>
                    <a:pt x="2581806" y="349638"/>
                  </a:cubicBezTo>
                  <a:cubicBezTo>
                    <a:pt x="2630860" y="364229"/>
                    <a:pt x="2651788" y="405426"/>
                    <a:pt x="2656344" y="451376"/>
                  </a:cubicBezTo>
                  <a:close/>
                  <a:moveTo>
                    <a:pt x="2391336" y="492771"/>
                  </a:moveTo>
                  <a:cubicBezTo>
                    <a:pt x="2427317" y="432098"/>
                    <a:pt x="2470957" y="384365"/>
                    <a:pt x="2531300" y="358419"/>
                  </a:cubicBezTo>
                  <a:cubicBezTo>
                    <a:pt x="2493140" y="387270"/>
                    <a:pt x="2466005" y="429061"/>
                    <a:pt x="2443954" y="473889"/>
                  </a:cubicBezTo>
                  <a:cubicBezTo>
                    <a:pt x="2399390" y="564272"/>
                    <a:pt x="2359579" y="657296"/>
                    <a:pt x="2317656" y="748933"/>
                  </a:cubicBezTo>
                  <a:cubicBezTo>
                    <a:pt x="2316930" y="750451"/>
                    <a:pt x="2316798" y="751838"/>
                    <a:pt x="2316930" y="753158"/>
                  </a:cubicBezTo>
                  <a:cubicBezTo>
                    <a:pt x="2299500" y="746490"/>
                    <a:pt x="2283986" y="737709"/>
                    <a:pt x="2273290" y="725957"/>
                  </a:cubicBezTo>
                  <a:cubicBezTo>
                    <a:pt x="2308017" y="646006"/>
                    <a:pt x="2346904" y="567837"/>
                    <a:pt x="2391336" y="492771"/>
                  </a:cubicBezTo>
                  <a:close/>
                  <a:moveTo>
                    <a:pt x="2314818" y="547899"/>
                  </a:moveTo>
                  <a:cubicBezTo>
                    <a:pt x="2319967" y="552586"/>
                    <a:pt x="2324457" y="557472"/>
                    <a:pt x="2327758" y="562357"/>
                  </a:cubicBezTo>
                  <a:cubicBezTo>
                    <a:pt x="2328550" y="563480"/>
                    <a:pt x="2329408" y="564338"/>
                    <a:pt x="2330465" y="564998"/>
                  </a:cubicBezTo>
                  <a:cubicBezTo>
                    <a:pt x="2314686" y="595038"/>
                    <a:pt x="2299633" y="625540"/>
                    <a:pt x="2285306" y="656371"/>
                  </a:cubicBezTo>
                  <a:cubicBezTo>
                    <a:pt x="2284514" y="656107"/>
                    <a:pt x="2283853" y="655777"/>
                    <a:pt x="2282863" y="655777"/>
                  </a:cubicBezTo>
                  <a:cubicBezTo>
                    <a:pt x="2250777" y="654325"/>
                    <a:pt x="2218691" y="652872"/>
                    <a:pt x="2186605" y="651420"/>
                  </a:cubicBezTo>
                  <a:cubicBezTo>
                    <a:pt x="2178220" y="633990"/>
                    <a:pt x="2170100" y="610553"/>
                    <a:pt x="2167723" y="587643"/>
                  </a:cubicBezTo>
                  <a:cubicBezTo>
                    <a:pt x="2167986" y="587511"/>
                    <a:pt x="2168251" y="587445"/>
                    <a:pt x="2168515" y="587313"/>
                  </a:cubicBezTo>
                  <a:cubicBezTo>
                    <a:pt x="2190566" y="571534"/>
                    <a:pt x="2214796" y="562159"/>
                    <a:pt x="2241138" y="555953"/>
                  </a:cubicBezTo>
                  <a:cubicBezTo>
                    <a:pt x="2262132" y="550936"/>
                    <a:pt x="2293426" y="540967"/>
                    <a:pt x="2314818" y="547899"/>
                  </a:cubicBezTo>
                  <a:close/>
                  <a:moveTo>
                    <a:pt x="2201592" y="514690"/>
                  </a:moveTo>
                  <a:cubicBezTo>
                    <a:pt x="2224369" y="504853"/>
                    <a:pt x="2259030" y="513238"/>
                    <a:pt x="2287287" y="528621"/>
                  </a:cubicBezTo>
                  <a:cubicBezTo>
                    <a:pt x="2270188" y="530271"/>
                    <a:pt x="2252692" y="535223"/>
                    <a:pt x="2237573" y="538788"/>
                  </a:cubicBezTo>
                  <a:cubicBezTo>
                    <a:pt x="2212287" y="544796"/>
                    <a:pt x="2188915" y="553709"/>
                    <a:pt x="2167194" y="567309"/>
                  </a:cubicBezTo>
                  <a:cubicBezTo>
                    <a:pt x="2168845" y="544730"/>
                    <a:pt x="2178286" y="524792"/>
                    <a:pt x="2201592" y="514690"/>
                  </a:cubicBezTo>
                  <a:close/>
                  <a:moveTo>
                    <a:pt x="1203355" y="122592"/>
                  </a:moveTo>
                  <a:cubicBezTo>
                    <a:pt x="1240656" y="69181"/>
                    <a:pt x="1278883" y="36501"/>
                    <a:pt x="1343715" y="22636"/>
                  </a:cubicBezTo>
                  <a:cubicBezTo>
                    <a:pt x="1368473" y="17355"/>
                    <a:pt x="1389468" y="18015"/>
                    <a:pt x="1407293" y="23230"/>
                  </a:cubicBezTo>
                  <a:cubicBezTo>
                    <a:pt x="1483944" y="78820"/>
                    <a:pt x="1496950" y="157913"/>
                    <a:pt x="1484670" y="243476"/>
                  </a:cubicBezTo>
                  <a:cubicBezTo>
                    <a:pt x="1400427" y="178380"/>
                    <a:pt x="1299415" y="141804"/>
                    <a:pt x="1192659" y="137909"/>
                  </a:cubicBezTo>
                  <a:cubicBezTo>
                    <a:pt x="1196224" y="132825"/>
                    <a:pt x="1199789" y="127742"/>
                    <a:pt x="1203355" y="122592"/>
                  </a:cubicBezTo>
                  <a:close/>
                  <a:moveTo>
                    <a:pt x="1181106" y="154480"/>
                  </a:moveTo>
                  <a:cubicBezTo>
                    <a:pt x="1181898" y="154744"/>
                    <a:pt x="1182624" y="155008"/>
                    <a:pt x="1183615" y="155074"/>
                  </a:cubicBezTo>
                  <a:cubicBezTo>
                    <a:pt x="1293341" y="157451"/>
                    <a:pt x="1396070" y="195017"/>
                    <a:pt x="1481435" y="263085"/>
                  </a:cubicBezTo>
                  <a:cubicBezTo>
                    <a:pt x="1477672" y="283815"/>
                    <a:pt x="1472588" y="304876"/>
                    <a:pt x="1466712" y="325936"/>
                  </a:cubicBezTo>
                  <a:cubicBezTo>
                    <a:pt x="1438785" y="289295"/>
                    <a:pt x="1379366" y="266121"/>
                    <a:pt x="1342131" y="249484"/>
                  </a:cubicBezTo>
                  <a:cubicBezTo>
                    <a:pt x="1280996" y="222218"/>
                    <a:pt x="1216163" y="205976"/>
                    <a:pt x="1149746" y="199110"/>
                  </a:cubicBezTo>
                  <a:cubicBezTo>
                    <a:pt x="1160243" y="184255"/>
                    <a:pt x="1170740" y="169401"/>
                    <a:pt x="1181106" y="154480"/>
                  </a:cubicBezTo>
                  <a:close/>
                  <a:moveTo>
                    <a:pt x="1105842" y="260246"/>
                  </a:moveTo>
                  <a:cubicBezTo>
                    <a:pt x="1116801" y="245391"/>
                    <a:pt x="1127497" y="230404"/>
                    <a:pt x="1138192" y="215417"/>
                  </a:cubicBezTo>
                  <a:cubicBezTo>
                    <a:pt x="1195102" y="220501"/>
                    <a:pt x="1250758" y="232451"/>
                    <a:pt x="1304235" y="252719"/>
                  </a:cubicBezTo>
                  <a:cubicBezTo>
                    <a:pt x="1331897" y="263217"/>
                    <a:pt x="1358768" y="275628"/>
                    <a:pt x="1384516" y="290087"/>
                  </a:cubicBezTo>
                  <a:cubicBezTo>
                    <a:pt x="1407690" y="303093"/>
                    <a:pt x="1447566" y="321579"/>
                    <a:pt x="1460308" y="348252"/>
                  </a:cubicBezTo>
                  <a:cubicBezTo>
                    <a:pt x="1444331" y="401927"/>
                    <a:pt x="1424723" y="455470"/>
                    <a:pt x="1410198" y="505051"/>
                  </a:cubicBezTo>
                  <a:cubicBezTo>
                    <a:pt x="1288258" y="429919"/>
                    <a:pt x="1149151" y="390109"/>
                    <a:pt x="1005688" y="389911"/>
                  </a:cubicBezTo>
                  <a:cubicBezTo>
                    <a:pt x="1039887" y="347393"/>
                    <a:pt x="1073360" y="304216"/>
                    <a:pt x="1105842" y="260246"/>
                  </a:cubicBezTo>
                  <a:close/>
                  <a:moveTo>
                    <a:pt x="991890" y="406878"/>
                  </a:moveTo>
                  <a:cubicBezTo>
                    <a:pt x="992616" y="407076"/>
                    <a:pt x="993276" y="407340"/>
                    <a:pt x="994200" y="407340"/>
                  </a:cubicBezTo>
                  <a:cubicBezTo>
                    <a:pt x="1140371" y="405558"/>
                    <a:pt x="1281722" y="445170"/>
                    <a:pt x="1405379" y="522481"/>
                  </a:cubicBezTo>
                  <a:cubicBezTo>
                    <a:pt x="1401946" y="535091"/>
                    <a:pt x="1398909" y="547437"/>
                    <a:pt x="1396466" y="559387"/>
                  </a:cubicBezTo>
                  <a:cubicBezTo>
                    <a:pt x="1258944" y="498845"/>
                    <a:pt x="1113170" y="461676"/>
                    <a:pt x="963302" y="448933"/>
                  </a:cubicBezTo>
                  <a:cubicBezTo>
                    <a:pt x="962576" y="447547"/>
                    <a:pt x="961388" y="446425"/>
                    <a:pt x="960001" y="445632"/>
                  </a:cubicBezTo>
                  <a:cubicBezTo>
                    <a:pt x="970631" y="432758"/>
                    <a:pt x="981326" y="419884"/>
                    <a:pt x="991890" y="406878"/>
                  </a:cubicBezTo>
                  <a:close/>
                  <a:moveTo>
                    <a:pt x="930424" y="493564"/>
                  </a:moveTo>
                  <a:cubicBezTo>
                    <a:pt x="935508" y="482934"/>
                    <a:pt x="940525" y="469796"/>
                    <a:pt x="951221" y="464118"/>
                  </a:cubicBezTo>
                  <a:cubicBezTo>
                    <a:pt x="952409" y="464977"/>
                    <a:pt x="953796" y="465637"/>
                    <a:pt x="955644" y="465769"/>
                  </a:cubicBezTo>
                  <a:cubicBezTo>
                    <a:pt x="1107294" y="477917"/>
                    <a:pt x="1254323" y="515483"/>
                    <a:pt x="1393231" y="576948"/>
                  </a:cubicBezTo>
                  <a:cubicBezTo>
                    <a:pt x="1392439" y="581900"/>
                    <a:pt x="1391778" y="586851"/>
                    <a:pt x="1391250" y="591671"/>
                  </a:cubicBezTo>
                  <a:cubicBezTo>
                    <a:pt x="1232008" y="570214"/>
                    <a:pt x="1073887" y="538194"/>
                    <a:pt x="914645" y="516935"/>
                  </a:cubicBezTo>
                  <a:cubicBezTo>
                    <a:pt x="921511" y="510399"/>
                    <a:pt x="926265" y="502344"/>
                    <a:pt x="930424" y="493564"/>
                  </a:cubicBezTo>
                  <a:close/>
                  <a:moveTo>
                    <a:pt x="129854" y="742066"/>
                  </a:moveTo>
                  <a:cubicBezTo>
                    <a:pt x="148604" y="717111"/>
                    <a:pt x="168080" y="693871"/>
                    <a:pt x="188745" y="672414"/>
                  </a:cubicBezTo>
                  <a:cubicBezTo>
                    <a:pt x="190725" y="676442"/>
                    <a:pt x="192904" y="680271"/>
                    <a:pt x="195083" y="684100"/>
                  </a:cubicBezTo>
                  <a:cubicBezTo>
                    <a:pt x="194620" y="684496"/>
                    <a:pt x="194093" y="684760"/>
                    <a:pt x="193697" y="685288"/>
                  </a:cubicBezTo>
                  <a:cubicBezTo>
                    <a:pt x="163987" y="724901"/>
                    <a:pt x="137644" y="766692"/>
                    <a:pt x="114339" y="810398"/>
                  </a:cubicBezTo>
                  <a:cubicBezTo>
                    <a:pt x="106417" y="805182"/>
                    <a:pt x="98428" y="800033"/>
                    <a:pt x="90506" y="794949"/>
                  </a:cubicBezTo>
                  <a:cubicBezTo>
                    <a:pt x="103512" y="777256"/>
                    <a:pt x="116650" y="759562"/>
                    <a:pt x="129854" y="742066"/>
                  </a:cubicBezTo>
                  <a:close/>
                  <a:moveTo>
                    <a:pt x="204854" y="699747"/>
                  </a:moveTo>
                  <a:cubicBezTo>
                    <a:pt x="226707" y="731503"/>
                    <a:pt x="256548" y="756459"/>
                    <a:pt x="292266" y="773823"/>
                  </a:cubicBezTo>
                  <a:cubicBezTo>
                    <a:pt x="316099" y="785442"/>
                    <a:pt x="341451" y="793299"/>
                    <a:pt x="367398" y="798580"/>
                  </a:cubicBezTo>
                  <a:cubicBezTo>
                    <a:pt x="378489" y="800891"/>
                    <a:pt x="391957" y="801353"/>
                    <a:pt x="405425" y="802278"/>
                  </a:cubicBezTo>
                  <a:cubicBezTo>
                    <a:pt x="408462" y="802872"/>
                    <a:pt x="411433" y="803532"/>
                    <a:pt x="414404" y="804324"/>
                  </a:cubicBezTo>
                  <a:cubicBezTo>
                    <a:pt x="446755" y="808021"/>
                    <a:pt x="452300" y="829412"/>
                    <a:pt x="431041" y="868431"/>
                  </a:cubicBezTo>
                  <a:cubicBezTo>
                    <a:pt x="423515" y="871467"/>
                    <a:pt x="415989" y="874504"/>
                    <a:pt x="408462" y="877475"/>
                  </a:cubicBezTo>
                  <a:cubicBezTo>
                    <a:pt x="372019" y="889953"/>
                    <a:pt x="332076" y="893915"/>
                    <a:pt x="293784" y="889953"/>
                  </a:cubicBezTo>
                  <a:cubicBezTo>
                    <a:pt x="232120" y="883483"/>
                    <a:pt x="179832" y="852718"/>
                    <a:pt x="128996" y="819839"/>
                  </a:cubicBezTo>
                  <a:cubicBezTo>
                    <a:pt x="151311" y="777982"/>
                    <a:pt x="176597" y="737907"/>
                    <a:pt x="204854" y="699747"/>
                  </a:cubicBezTo>
                  <a:close/>
                  <a:moveTo>
                    <a:pt x="245061" y="1164006"/>
                  </a:moveTo>
                  <a:cubicBezTo>
                    <a:pt x="209871" y="1151594"/>
                    <a:pt x="175409" y="1135419"/>
                    <a:pt x="143983" y="1114953"/>
                  </a:cubicBezTo>
                  <a:cubicBezTo>
                    <a:pt x="213041" y="1149482"/>
                    <a:pt x="291870" y="1164403"/>
                    <a:pt x="367794" y="1172919"/>
                  </a:cubicBezTo>
                  <a:cubicBezTo>
                    <a:pt x="476662" y="1185067"/>
                    <a:pt x="586389" y="1184803"/>
                    <a:pt x="695390" y="1174966"/>
                  </a:cubicBezTo>
                  <a:cubicBezTo>
                    <a:pt x="696644" y="1181700"/>
                    <a:pt x="697898" y="1188434"/>
                    <a:pt x="699153" y="1195168"/>
                  </a:cubicBezTo>
                  <a:cubicBezTo>
                    <a:pt x="549814" y="1217747"/>
                    <a:pt x="388524" y="1214710"/>
                    <a:pt x="245061" y="1164006"/>
                  </a:cubicBezTo>
                  <a:close/>
                  <a:moveTo>
                    <a:pt x="1023646" y="1889180"/>
                  </a:moveTo>
                  <a:cubicBezTo>
                    <a:pt x="1002783" y="1912420"/>
                    <a:pt x="976771" y="1929057"/>
                    <a:pt x="949240" y="1935593"/>
                  </a:cubicBezTo>
                  <a:cubicBezTo>
                    <a:pt x="891868" y="1939290"/>
                    <a:pt x="835882" y="1901922"/>
                    <a:pt x="806767" y="1842239"/>
                  </a:cubicBezTo>
                  <a:cubicBezTo>
                    <a:pt x="771578" y="1770145"/>
                    <a:pt x="769795" y="1683195"/>
                    <a:pt x="768409" y="1602319"/>
                  </a:cubicBezTo>
                  <a:cubicBezTo>
                    <a:pt x="886124" y="1605951"/>
                    <a:pt x="1004500" y="1611166"/>
                    <a:pt x="1116273" y="1650185"/>
                  </a:cubicBezTo>
                  <a:cubicBezTo>
                    <a:pt x="1112642" y="1683789"/>
                    <a:pt x="1108285" y="1717196"/>
                    <a:pt x="1101286" y="1749942"/>
                  </a:cubicBezTo>
                  <a:cubicBezTo>
                    <a:pt x="1083461" y="1801769"/>
                    <a:pt x="1058373" y="1850558"/>
                    <a:pt x="1023646" y="1889180"/>
                  </a:cubicBezTo>
                  <a:close/>
                  <a:moveTo>
                    <a:pt x="1121026" y="1605290"/>
                  </a:moveTo>
                  <a:cubicBezTo>
                    <a:pt x="1120102" y="1614335"/>
                    <a:pt x="1119112" y="1623314"/>
                    <a:pt x="1118188" y="1632359"/>
                  </a:cubicBezTo>
                  <a:cubicBezTo>
                    <a:pt x="1005688" y="1593803"/>
                    <a:pt x="886520" y="1588455"/>
                    <a:pt x="768144" y="1584824"/>
                  </a:cubicBezTo>
                  <a:cubicBezTo>
                    <a:pt x="768013" y="1577099"/>
                    <a:pt x="767814" y="1569441"/>
                    <a:pt x="767617" y="1561915"/>
                  </a:cubicBezTo>
                  <a:cubicBezTo>
                    <a:pt x="767484" y="1556435"/>
                    <a:pt x="767352" y="1551021"/>
                    <a:pt x="767220" y="1545541"/>
                  </a:cubicBezTo>
                  <a:cubicBezTo>
                    <a:pt x="887643" y="1542570"/>
                    <a:pt x="1010837" y="1546070"/>
                    <a:pt x="1122215" y="1595255"/>
                  </a:cubicBezTo>
                  <a:cubicBezTo>
                    <a:pt x="1121819" y="1598622"/>
                    <a:pt x="1121357" y="1601989"/>
                    <a:pt x="1121026" y="1605290"/>
                  </a:cubicBezTo>
                  <a:close/>
                  <a:moveTo>
                    <a:pt x="1162422" y="1389996"/>
                  </a:moveTo>
                  <a:cubicBezTo>
                    <a:pt x="1144398" y="1451528"/>
                    <a:pt x="1132250" y="1514115"/>
                    <a:pt x="1124261" y="1577561"/>
                  </a:cubicBezTo>
                  <a:cubicBezTo>
                    <a:pt x="1011498" y="1529564"/>
                    <a:pt x="888567" y="1525141"/>
                    <a:pt x="766758" y="1528178"/>
                  </a:cubicBezTo>
                  <a:cubicBezTo>
                    <a:pt x="764909" y="1457337"/>
                    <a:pt x="762731" y="1386365"/>
                    <a:pt x="753092" y="1316119"/>
                  </a:cubicBezTo>
                  <a:cubicBezTo>
                    <a:pt x="753686" y="1316119"/>
                    <a:pt x="754280" y="1316251"/>
                    <a:pt x="754940" y="1316053"/>
                  </a:cubicBezTo>
                  <a:cubicBezTo>
                    <a:pt x="897216" y="1284164"/>
                    <a:pt x="1042924" y="1290370"/>
                    <a:pt x="1181436" y="1333680"/>
                  </a:cubicBezTo>
                  <a:cubicBezTo>
                    <a:pt x="1174438" y="1352166"/>
                    <a:pt x="1168033" y="1370850"/>
                    <a:pt x="1162422" y="1389996"/>
                  </a:cubicBezTo>
                  <a:close/>
                  <a:moveTo>
                    <a:pt x="1187774" y="1317373"/>
                  </a:moveTo>
                  <a:cubicBezTo>
                    <a:pt x="1046291" y="1272941"/>
                    <a:pt x="896687" y="1266405"/>
                    <a:pt x="751375" y="1298953"/>
                  </a:cubicBezTo>
                  <a:cubicBezTo>
                    <a:pt x="750979" y="1299019"/>
                    <a:pt x="750781" y="1299283"/>
                    <a:pt x="750451" y="1299349"/>
                  </a:cubicBezTo>
                  <a:cubicBezTo>
                    <a:pt x="746886" y="1278355"/>
                    <a:pt x="742264" y="1257426"/>
                    <a:pt x="737181" y="1236497"/>
                  </a:cubicBezTo>
                  <a:cubicBezTo>
                    <a:pt x="893519" y="1197677"/>
                    <a:pt x="1062466" y="1193452"/>
                    <a:pt x="1209099" y="1265547"/>
                  </a:cubicBezTo>
                  <a:cubicBezTo>
                    <a:pt x="1201770" y="1282778"/>
                    <a:pt x="1194640" y="1300009"/>
                    <a:pt x="1187774" y="1317373"/>
                  </a:cubicBezTo>
                  <a:close/>
                  <a:moveTo>
                    <a:pt x="1248975" y="1169156"/>
                  </a:moveTo>
                  <a:cubicBezTo>
                    <a:pt x="1238610" y="1196489"/>
                    <a:pt x="1227188" y="1223161"/>
                    <a:pt x="1215832" y="1249834"/>
                  </a:cubicBezTo>
                  <a:cubicBezTo>
                    <a:pt x="1065635" y="1176682"/>
                    <a:pt x="893320" y="1179719"/>
                    <a:pt x="733087" y="1219596"/>
                  </a:cubicBezTo>
                  <a:cubicBezTo>
                    <a:pt x="719817" y="1165921"/>
                    <a:pt x="706085" y="1112114"/>
                    <a:pt x="706547" y="1057383"/>
                  </a:cubicBezTo>
                  <a:cubicBezTo>
                    <a:pt x="707009" y="1005820"/>
                    <a:pt x="721270" y="958945"/>
                    <a:pt x="763985" y="935640"/>
                  </a:cubicBezTo>
                  <a:cubicBezTo>
                    <a:pt x="771776" y="932801"/>
                    <a:pt x="780359" y="930622"/>
                    <a:pt x="789932" y="929236"/>
                  </a:cubicBezTo>
                  <a:cubicBezTo>
                    <a:pt x="793563" y="928708"/>
                    <a:pt x="882361" y="919465"/>
                    <a:pt x="922370" y="920455"/>
                  </a:cubicBezTo>
                  <a:cubicBezTo>
                    <a:pt x="1012686" y="922766"/>
                    <a:pt x="1192197" y="953664"/>
                    <a:pt x="1193320" y="954060"/>
                  </a:cubicBezTo>
                  <a:cubicBezTo>
                    <a:pt x="1284561" y="985816"/>
                    <a:pt x="1276770" y="1095939"/>
                    <a:pt x="1248975" y="1169156"/>
                  </a:cubicBezTo>
                  <a:close/>
                  <a:moveTo>
                    <a:pt x="1292813" y="1091515"/>
                  </a:moveTo>
                  <a:cubicBezTo>
                    <a:pt x="1293804" y="1079830"/>
                    <a:pt x="1294068" y="1068144"/>
                    <a:pt x="1293539" y="1056458"/>
                  </a:cubicBezTo>
                  <a:cubicBezTo>
                    <a:pt x="1294860" y="1068144"/>
                    <a:pt x="1294530" y="1079896"/>
                    <a:pt x="1292813" y="1091515"/>
                  </a:cubicBezTo>
                  <a:close/>
                  <a:moveTo>
                    <a:pt x="1306083" y="1153377"/>
                  </a:moveTo>
                  <a:cubicBezTo>
                    <a:pt x="1307536" y="1146973"/>
                    <a:pt x="1308790" y="1140503"/>
                    <a:pt x="1309847" y="1134033"/>
                  </a:cubicBezTo>
                  <a:cubicBezTo>
                    <a:pt x="1640149" y="1137796"/>
                    <a:pt x="1965368" y="1086366"/>
                    <a:pt x="2279826" y="986740"/>
                  </a:cubicBezTo>
                  <a:cubicBezTo>
                    <a:pt x="1977120" y="1131194"/>
                    <a:pt x="1633283" y="1118518"/>
                    <a:pt x="1306083" y="1153377"/>
                  </a:cubicBezTo>
                  <a:close/>
                  <a:moveTo>
                    <a:pt x="1312157" y="1116603"/>
                  </a:moveTo>
                  <a:cubicBezTo>
                    <a:pt x="1313213" y="1106172"/>
                    <a:pt x="1313610" y="1095741"/>
                    <a:pt x="1313346" y="1085441"/>
                  </a:cubicBezTo>
                  <a:cubicBezTo>
                    <a:pt x="1314402" y="1075340"/>
                    <a:pt x="1314600" y="1065173"/>
                    <a:pt x="1313478" y="1055006"/>
                  </a:cubicBezTo>
                  <a:cubicBezTo>
                    <a:pt x="1306810" y="994002"/>
                    <a:pt x="1262642" y="960530"/>
                    <a:pt x="1211211" y="939931"/>
                  </a:cubicBezTo>
                  <a:cubicBezTo>
                    <a:pt x="1210287" y="939205"/>
                    <a:pt x="1209165" y="938611"/>
                    <a:pt x="1207778" y="938281"/>
                  </a:cubicBezTo>
                  <a:cubicBezTo>
                    <a:pt x="1207316" y="938215"/>
                    <a:pt x="1206920" y="938083"/>
                    <a:pt x="1206458" y="938017"/>
                  </a:cubicBezTo>
                  <a:cubicBezTo>
                    <a:pt x="1203421" y="936828"/>
                    <a:pt x="1200318" y="935838"/>
                    <a:pt x="1197215" y="934782"/>
                  </a:cubicBezTo>
                  <a:cubicBezTo>
                    <a:pt x="1196357" y="932933"/>
                    <a:pt x="1178399" y="927981"/>
                    <a:pt x="1171665" y="926661"/>
                  </a:cubicBezTo>
                  <a:cubicBezTo>
                    <a:pt x="1158395" y="922898"/>
                    <a:pt x="1127431" y="916890"/>
                    <a:pt x="1125582" y="918144"/>
                  </a:cubicBezTo>
                  <a:cubicBezTo>
                    <a:pt x="1060287" y="907449"/>
                    <a:pt x="994464" y="901969"/>
                    <a:pt x="927915" y="901903"/>
                  </a:cubicBezTo>
                  <a:cubicBezTo>
                    <a:pt x="926397" y="901903"/>
                    <a:pt x="925142" y="902233"/>
                    <a:pt x="924020" y="902761"/>
                  </a:cubicBezTo>
                  <a:cubicBezTo>
                    <a:pt x="894046" y="901969"/>
                    <a:pt x="864007" y="902101"/>
                    <a:pt x="834100" y="903488"/>
                  </a:cubicBezTo>
                  <a:cubicBezTo>
                    <a:pt x="795807" y="905270"/>
                    <a:pt x="755601" y="909430"/>
                    <a:pt x="727608" y="937488"/>
                  </a:cubicBezTo>
                  <a:cubicBezTo>
                    <a:pt x="679611" y="978620"/>
                    <a:pt x="674131" y="1059363"/>
                    <a:pt x="685553" y="1121555"/>
                  </a:cubicBezTo>
                  <a:cubicBezTo>
                    <a:pt x="687797" y="1133703"/>
                    <a:pt x="690042" y="1145719"/>
                    <a:pt x="692286" y="1157800"/>
                  </a:cubicBezTo>
                  <a:cubicBezTo>
                    <a:pt x="575561" y="1168364"/>
                    <a:pt x="457252" y="1167836"/>
                    <a:pt x="341055" y="1152057"/>
                  </a:cubicBezTo>
                  <a:cubicBezTo>
                    <a:pt x="236214" y="1137796"/>
                    <a:pt x="112359" y="1106304"/>
                    <a:pt x="48120" y="1014601"/>
                  </a:cubicBezTo>
                  <a:cubicBezTo>
                    <a:pt x="47922" y="1014337"/>
                    <a:pt x="47790" y="1014007"/>
                    <a:pt x="47592" y="1013743"/>
                  </a:cubicBezTo>
                  <a:cubicBezTo>
                    <a:pt x="49639" y="1011432"/>
                    <a:pt x="50497" y="1008197"/>
                    <a:pt x="48582" y="1004632"/>
                  </a:cubicBezTo>
                  <a:cubicBezTo>
                    <a:pt x="22372" y="955050"/>
                    <a:pt x="66012" y="894245"/>
                    <a:pt x="101861" y="861300"/>
                  </a:cubicBezTo>
                  <a:cubicBezTo>
                    <a:pt x="110114" y="853708"/>
                    <a:pt x="98494" y="840702"/>
                    <a:pt x="90241" y="848294"/>
                  </a:cubicBezTo>
                  <a:cubicBezTo>
                    <a:pt x="62975" y="873382"/>
                    <a:pt x="34454" y="910486"/>
                    <a:pt x="25871" y="949240"/>
                  </a:cubicBezTo>
                  <a:cubicBezTo>
                    <a:pt x="24749" y="902761"/>
                    <a:pt x="47592" y="857405"/>
                    <a:pt x="81527" y="812115"/>
                  </a:cubicBezTo>
                  <a:cubicBezTo>
                    <a:pt x="81791" y="811785"/>
                    <a:pt x="81923" y="811454"/>
                    <a:pt x="82121" y="811124"/>
                  </a:cubicBezTo>
                  <a:cubicBezTo>
                    <a:pt x="133221" y="858527"/>
                    <a:pt x="195215" y="890878"/>
                    <a:pt x="264075" y="903884"/>
                  </a:cubicBezTo>
                  <a:cubicBezTo>
                    <a:pt x="324352" y="915239"/>
                    <a:pt x="418432" y="918342"/>
                    <a:pt x="469796" y="877938"/>
                  </a:cubicBezTo>
                  <a:cubicBezTo>
                    <a:pt x="515549" y="841956"/>
                    <a:pt x="482472" y="798448"/>
                    <a:pt x="436125" y="790658"/>
                  </a:cubicBezTo>
                  <a:cubicBezTo>
                    <a:pt x="430778" y="789734"/>
                    <a:pt x="425430" y="788875"/>
                    <a:pt x="420082" y="787951"/>
                  </a:cubicBezTo>
                  <a:cubicBezTo>
                    <a:pt x="419752" y="787885"/>
                    <a:pt x="419356" y="787753"/>
                    <a:pt x="419026" y="787621"/>
                  </a:cubicBezTo>
                  <a:cubicBezTo>
                    <a:pt x="380007" y="777058"/>
                    <a:pt x="344224" y="771182"/>
                    <a:pt x="308044" y="751045"/>
                  </a:cubicBezTo>
                  <a:cubicBezTo>
                    <a:pt x="275496" y="732956"/>
                    <a:pt x="202279" y="687401"/>
                    <a:pt x="224264" y="640790"/>
                  </a:cubicBezTo>
                  <a:cubicBezTo>
                    <a:pt x="224660" y="639932"/>
                    <a:pt x="224792" y="639074"/>
                    <a:pt x="224924" y="638216"/>
                  </a:cubicBezTo>
                  <a:cubicBezTo>
                    <a:pt x="271403" y="597811"/>
                    <a:pt x="324352" y="566583"/>
                    <a:pt x="388458" y="547437"/>
                  </a:cubicBezTo>
                  <a:cubicBezTo>
                    <a:pt x="586983" y="488348"/>
                    <a:pt x="801089" y="516011"/>
                    <a:pt x="1001595" y="549021"/>
                  </a:cubicBezTo>
                  <a:cubicBezTo>
                    <a:pt x="1212004" y="583682"/>
                    <a:pt x="1421224" y="616693"/>
                    <a:pt x="1633811" y="635113"/>
                  </a:cubicBezTo>
                  <a:cubicBezTo>
                    <a:pt x="1848115" y="653664"/>
                    <a:pt x="2062948" y="663369"/>
                    <a:pt x="2277779" y="673009"/>
                  </a:cubicBezTo>
                  <a:cubicBezTo>
                    <a:pt x="2269461" y="691230"/>
                    <a:pt x="2261340" y="709518"/>
                    <a:pt x="2253484" y="727806"/>
                  </a:cubicBezTo>
                  <a:cubicBezTo>
                    <a:pt x="2250711" y="734144"/>
                    <a:pt x="2255927" y="738699"/>
                    <a:pt x="2261406" y="738831"/>
                  </a:cubicBezTo>
                  <a:cubicBezTo>
                    <a:pt x="2289531" y="769201"/>
                    <a:pt x="2339113" y="777784"/>
                    <a:pt x="2377735" y="785574"/>
                  </a:cubicBezTo>
                  <a:cubicBezTo>
                    <a:pt x="2433985" y="796864"/>
                    <a:pt x="2490499" y="796204"/>
                    <a:pt x="2546749" y="786234"/>
                  </a:cubicBezTo>
                  <a:cubicBezTo>
                    <a:pt x="2539223" y="805248"/>
                    <a:pt x="2531762" y="824197"/>
                    <a:pt x="2524236" y="843211"/>
                  </a:cubicBezTo>
                  <a:cubicBezTo>
                    <a:pt x="2521067" y="837863"/>
                    <a:pt x="2516511" y="833704"/>
                    <a:pt x="2511032" y="830535"/>
                  </a:cubicBezTo>
                  <a:cubicBezTo>
                    <a:pt x="2509580" y="829016"/>
                    <a:pt x="2507994" y="828158"/>
                    <a:pt x="2506344" y="828092"/>
                  </a:cubicBezTo>
                  <a:cubicBezTo>
                    <a:pt x="2497168" y="823998"/>
                    <a:pt x="2486076" y="821952"/>
                    <a:pt x="2474390" y="821358"/>
                  </a:cubicBezTo>
                  <a:cubicBezTo>
                    <a:pt x="2425006" y="809210"/>
                    <a:pt x="2372651" y="814227"/>
                    <a:pt x="2325975" y="837269"/>
                  </a:cubicBezTo>
                  <a:cubicBezTo>
                    <a:pt x="2319175" y="840636"/>
                    <a:pt x="2262463" y="876749"/>
                    <a:pt x="2260944" y="895367"/>
                  </a:cubicBezTo>
                  <a:cubicBezTo>
                    <a:pt x="2256059" y="897282"/>
                    <a:pt x="2252361" y="904016"/>
                    <a:pt x="2256455" y="909760"/>
                  </a:cubicBezTo>
                  <a:cubicBezTo>
                    <a:pt x="2269527" y="927915"/>
                    <a:pt x="2283061" y="945675"/>
                    <a:pt x="2297124" y="963105"/>
                  </a:cubicBezTo>
                  <a:cubicBezTo>
                    <a:pt x="1978044" y="1066427"/>
                    <a:pt x="1647742" y="1120300"/>
                    <a:pt x="1312157" y="1116603"/>
                  </a:cubicBezTo>
                  <a:close/>
                  <a:moveTo>
                    <a:pt x="469070" y="824725"/>
                  </a:moveTo>
                  <a:cubicBezTo>
                    <a:pt x="478643" y="834826"/>
                    <a:pt x="477058" y="844465"/>
                    <a:pt x="469994" y="852916"/>
                  </a:cubicBezTo>
                  <a:cubicBezTo>
                    <a:pt x="473823" y="842880"/>
                    <a:pt x="473031" y="833373"/>
                    <a:pt x="469070" y="824725"/>
                  </a:cubicBezTo>
                  <a:close/>
                  <a:moveTo>
                    <a:pt x="2437617" y="1087752"/>
                  </a:moveTo>
                  <a:cubicBezTo>
                    <a:pt x="2424346" y="1075274"/>
                    <a:pt x="2411538" y="1062664"/>
                    <a:pt x="2399192" y="1050516"/>
                  </a:cubicBezTo>
                  <a:cubicBezTo>
                    <a:pt x="2384469" y="1036058"/>
                    <a:pt x="2367568" y="1014205"/>
                    <a:pt x="2351063" y="991296"/>
                  </a:cubicBezTo>
                  <a:cubicBezTo>
                    <a:pt x="2379320" y="1023844"/>
                    <a:pt x="2408567" y="1055600"/>
                    <a:pt x="2438738" y="1086432"/>
                  </a:cubicBezTo>
                  <a:cubicBezTo>
                    <a:pt x="2438343" y="1086828"/>
                    <a:pt x="2438012" y="1087290"/>
                    <a:pt x="2437617" y="1087752"/>
                  </a:cubicBezTo>
                  <a:close/>
                  <a:moveTo>
                    <a:pt x="2449962" y="1072963"/>
                  </a:moveTo>
                  <a:cubicBezTo>
                    <a:pt x="2424808" y="1047215"/>
                    <a:pt x="2400182" y="1020873"/>
                    <a:pt x="2376349" y="993870"/>
                  </a:cubicBezTo>
                  <a:cubicBezTo>
                    <a:pt x="2358985" y="974262"/>
                    <a:pt x="2296926" y="918210"/>
                    <a:pt x="2298312" y="888567"/>
                  </a:cubicBezTo>
                  <a:cubicBezTo>
                    <a:pt x="2320957" y="865328"/>
                    <a:pt x="2365192" y="853774"/>
                    <a:pt x="2391138" y="847700"/>
                  </a:cubicBezTo>
                  <a:cubicBezTo>
                    <a:pt x="2401569" y="845257"/>
                    <a:pt x="2443888" y="837335"/>
                    <a:pt x="2475512" y="839645"/>
                  </a:cubicBezTo>
                  <a:cubicBezTo>
                    <a:pt x="2485019" y="842286"/>
                    <a:pt x="2494394" y="845653"/>
                    <a:pt x="2503637" y="849681"/>
                  </a:cubicBezTo>
                  <a:lnTo>
                    <a:pt x="2612242" y="998690"/>
                  </a:lnTo>
                  <a:cubicBezTo>
                    <a:pt x="2549588" y="999812"/>
                    <a:pt x="2492084" y="1026287"/>
                    <a:pt x="2449962" y="1072963"/>
                  </a:cubicBezTo>
                  <a:close/>
                  <a:moveTo>
                    <a:pt x="2462044" y="1085507"/>
                  </a:moveTo>
                  <a:cubicBezTo>
                    <a:pt x="2503637" y="1038500"/>
                    <a:pt x="2562066" y="1013809"/>
                    <a:pt x="2625116" y="1016251"/>
                  </a:cubicBezTo>
                  <a:cubicBezTo>
                    <a:pt x="2627559" y="1019553"/>
                    <a:pt x="2629936" y="1022920"/>
                    <a:pt x="2632378" y="1026221"/>
                  </a:cubicBezTo>
                  <a:cubicBezTo>
                    <a:pt x="2635878" y="1030974"/>
                    <a:pt x="2639707" y="1035992"/>
                    <a:pt x="2643734" y="1041207"/>
                  </a:cubicBezTo>
                  <a:cubicBezTo>
                    <a:pt x="2585504" y="1046819"/>
                    <a:pt x="2533809" y="1077057"/>
                    <a:pt x="2500864" y="1125780"/>
                  </a:cubicBezTo>
                  <a:cubicBezTo>
                    <a:pt x="2486537" y="1111718"/>
                    <a:pt x="2473333" y="1097457"/>
                    <a:pt x="2462044" y="1085507"/>
                  </a:cubicBezTo>
                  <a:close/>
                  <a:moveTo>
                    <a:pt x="2668953" y="1170410"/>
                  </a:moveTo>
                  <a:cubicBezTo>
                    <a:pt x="2666049" y="1169090"/>
                    <a:pt x="2662483" y="1169090"/>
                    <a:pt x="2659381" y="1171599"/>
                  </a:cubicBezTo>
                  <a:cubicBezTo>
                    <a:pt x="2652514" y="1177210"/>
                    <a:pt x="2645450" y="1181370"/>
                    <a:pt x="2638386" y="1184209"/>
                  </a:cubicBezTo>
                  <a:cubicBezTo>
                    <a:pt x="2616995" y="1188500"/>
                    <a:pt x="2592303" y="1185727"/>
                    <a:pt x="2572695" y="1179455"/>
                  </a:cubicBezTo>
                  <a:cubicBezTo>
                    <a:pt x="2552163" y="1170014"/>
                    <a:pt x="2532224" y="1154631"/>
                    <a:pt x="2513804" y="1137862"/>
                  </a:cubicBezTo>
                  <a:cubicBezTo>
                    <a:pt x="2545956" y="1089139"/>
                    <a:pt x="2597585" y="1059627"/>
                    <a:pt x="2656344" y="1057713"/>
                  </a:cubicBezTo>
                  <a:cubicBezTo>
                    <a:pt x="2670934" y="1077519"/>
                    <a:pt x="2684337" y="1099240"/>
                    <a:pt x="2686119" y="1121489"/>
                  </a:cubicBezTo>
                  <a:cubicBezTo>
                    <a:pt x="2687901" y="1144530"/>
                    <a:pt x="2680837" y="1160243"/>
                    <a:pt x="2668953" y="117041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12" name="Freeform: Shape 38">
              <a:extLst>
                <a:ext uri="{FF2B5EF4-FFF2-40B4-BE49-F238E27FC236}">
                  <a16:creationId xmlns:a16="http://schemas.microsoft.com/office/drawing/2014/main" id="{7294B0DF-398C-1E44-820A-0EA67315C066}"/>
                </a:ext>
              </a:extLst>
            </p:cNvPr>
            <p:cNvSpPr/>
            <p:nvPr/>
          </p:nvSpPr>
          <p:spPr>
            <a:xfrm>
              <a:off x="6382028" y="885895"/>
              <a:ext cx="119219" cy="123423"/>
            </a:xfrm>
            <a:custGeom>
              <a:avLst/>
              <a:gdLst>
                <a:gd name="connsiteX0" fmla="*/ 69362 w 119219"/>
                <a:gd name="connsiteY0" fmla="*/ 836 h 123423"/>
                <a:gd name="connsiteX1" fmla="*/ 68966 w 119219"/>
                <a:gd name="connsiteY1" fmla="*/ 968 h 123423"/>
                <a:gd name="connsiteX2" fmla="*/ 29551 w 119219"/>
                <a:gd name="connsiteY2" fmla="*/ 8098 h 123423"/>
                <a:gd name="connsiteX3" fmla="*/ 20705 w 119219"/>
                <a:gd name="connsiteY3" fmla="*/ 13116 h 123423"/>
                <a:gd name="connsiteX4" fmla="*/ 17404 w 119219"/>
                <a:gd name="connsiteY4" fmla="*/ 17671 h 123423"/>
                <a:gd name="connsiteX5" fmla="*/ 20374 w 119219"/>
                <a:gd name="connsiteY5" fmla="*/ 109572 h 123423"/>
                <a:gd name="connsiteX6" fmla="*/ 87518 w 119219"/>
                <a:gd name="connsiteY6" fmla="*/ 116438 h 123423"/>
                <a:gd name="connsiteX7" fmla="*/ 97157 w 119219"/>
                <a:gd name="connsiteY7" fmla="*/ 110826 h 123423"/>
                <a:gd name="connsiteX8" fmla="*/ 97355 w 119219"/>
                <a:gd name="connsiteY8" fmla="*/ 110364 h 123423"/>
                <a:gd name="connsiteX9" fmla="*/ 113530 w 119219"/>
                <a:gd name="connsiteY9" fmla="*/ 90822 h 123423"/>
                <a:gd name="connsiteX10" fmla="*/ 69362 w 119219"/>
                <a:gd name="connsiteY10" fmla="*/ 836 h 123423"/>
                <a:gd name="connsiteX11" fmla="*/ 30080 w 119219"/>
                <a:gd name="connsiteY11" fmla="*/ 94849 h 123423"/>
                <a:gd name="connsiteX12" fmla="*/ 29221 w 119219"/>
                <a:gd name="connsiteY12" fmla="*/ 30215 h 123423"/>
                <a:gd name="connsiteX13" fmla="*/ 36550 w 119219"/>
                <a:gd name="connsiteY13" fmla="*/ 24339 h 123423"/>
                <a:gd name="connsiteX14" fmla="*/ 48499 w 119219"/>
                <a:gd name="connsiteY14" fmla="*/ 22160 h 123423"/>
                <a:gd name="connsiteX15" fmla="*/ 52527 w 119219"/>
                <a:gd name="connsiteY15" fmla="*/ 22490 h 123423"/>
                <a:gd name="connsiteX16" fmla="*/ 74974 w 119219"/>
                <a:gd name="connsiteY16" fmla="*/ 35497 h 123423"/>
                <a:gd name="connsiteX17" fmla="*/ 82434 w 119219"/>
                <a:gd name="connsiteY17" fmla="*/ 52002 h 123423"/>
                <a:gd name="connsiteX18" fmla="*/ 64939 w 119219"/>
                <a:gd name="connsiteY18" fmla="*/ 102772 h 123423"/>
                <a:gd name="connsiteX19" fmla="*/ 60515 w 119219"/>
                <a:gd name="connsiteY19" fmla="*/ 105941 h 123423"/>
                <a:gd name="connsiteX20" fmla="*/ 30080 w 119219"/>
                <a:gd name="connsiteY20" fmla="*/ 94849 h 12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219" h="123423">
                  <a:moveTo>
                    <a:pt x="69362" y="836"/>
                  </a:moveTo>
                  <a:cubicBezTo>
                    <a:pt x="69230" y="836"/>
                    <a:pt x="69098" y="968"/>
                    <a:pt x="68966" y="968"/>
                  </a:cubicBezTo>
                  <a:cubicBezTo>
                    <a:pt x="56158" y="-1475"/>
                    <a:pt x="42162" y="638"/>
                    <a:pt x="29551" y="8098"/>
                  </a:cubicBezTo>
                  <a:cubicBezTo>
                    <a:pt x="26515" y="9418"/>
                    <a:pt x="23544" y="11069"/>
                    <a:pt x="20705" y="13116"/>
                  </a:cubicBezTo>
                  <a:cubicBezTo>
                    <a:pt x="18988" y="14370"/>
                    <a:pt x="17932" y="16020"/>
                    <a:pt x="17404" y="17671"/>
                  </a:cubicBezTo>
                  <a:cubicBezTo>
                    <a:pt x="-6562" y="42429"/>
                    <a:pt x="-5968" y="85805"/>
                    <a:pt x="20374" y="109572"/>
                  </a:cubicBezTo>
                  <a:cubicBezTo>
                    <a:pt x="38728" y="126077"/>
                    <a:pt x="66193" y="127134"/>
                    <a:pt x="87518" y="116438"/>
                  </a:cubicBezTo>
                  <a:cubicBezTo>
                    <a:pt x="91281" y="116768"/>
                    <a:pt x="95375" y="115184"/>
                    <a:pt x="97157" y="110826"/>
                  </a:cubicBezTo>
                  <a:cubicBezTo>
                    <a:pt x="97223" y="110695"/>
                    <a:pt x="97289" y="110496"/>
                    <a:pt x="97355" y="110364"/>
                  </a:cubicBezTo>
                  <a:cubicBezTo>
                    <a:pt x="104089" y="105215"/>
                    <a:pt x="109701" y="98679"/>
                    <a:pt x="113530" y="90822"/>
                  </a:cubicBezTo>
                  <a:cubicBezTo>
                    <a:pt x="128451" y="59924"/>
                    <a:pt x="114124" y="-8011"/>
                    <a:pt x="69362" y="836"/>
                  </a:cubicBezTo>
                  <a:close/>
                  <a:moveTo>
                    <a:pt x="30080" y="94849"/>
                  </a:moveTo>
                  <a:cubicBezTo>
                    <a:pt x="13508" y="77948"/>
                    <a:pt x="12650" y="47380"/>
                    <a:pt x="29221" y="30215"/>
                  </a:cubicBezTo>
                  <a:cubicBezTo>
                    <a:pt x="31400" y="27904"/>
                    <a:pt x="33909" y="25990"/>
                    <a:pt x="36550" y="24339"/>
                  </a:cubicBezTo>
                  <a:cubicBezTo>
                    <a:pt x="40445" y="22755"/>
                    <a:pt x="44472" y="22160"/>
                    <a:pt x="48499" y="22160"/>
                  </a:cubicBezTo>
                  <a:cubicBezTo>
                    <a:pt x="49754" y="22623"/>
                    <a:pt x="51074" y="22821"/>
                    <a:pt x="52527" y="22490"/>
                  </a:cubicBezTo>
                  <a:cubicBezTo>
                    <a:pt x="61110" y="23679"/>
                    <a:pt x="69296" y="28234"/>
                    <a:pt x="74974" y="35497"/>
                  </a:cubicBezTo>
                  <a:cubicBezTo>
                    <a:pt x="78011" y="41108"/>
                    <a:pt x="80586" y="47182"/>
                    <a:pt x="82434" y="52002"/>
                  </a:cubicBezTo>
                  <a:cubicBezTo>
                    <a:pt x="86330" y="70356"/>
                    <a:pt x="82830" y="97556"/>
                    <a:pt x="64939" y="102772"/>
                  </a:cubicBezTo>
                  <a:cubicBezTo>
                    <a:pt x="62892" y="103366"/>
                    <a:pt x="61506" y="104555"/>
                    <a:pt x="60515" y="105941"/>
                  </a:cubicBezTo>
                  <a:cubicBezTo>
                    <a:pt x="49358" y="106469"/>
                    <a:pt x="38200" y="103036"/>
                    <a:pt x="30080" y="9484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13" name="Freeform: Shape 39">
              <a:extLst>
                <a:ext uri="{FF2B5EF4-FFF2-40B4-BE49-F238E27FC236}">
                  <a16:creationId xmlns:a16="http://schemas.microsoft.com/office/drawing/2014/main" id="{3C4A7BCA-021B-D34F-AD59-B9B09F819E18}"/>
                </a:ext>
              </a:extLst>
            </p:cNvPr>
            <p:cNvSpPr/>
            <p:nvPr/>
          </p:nvSpPr>
          <p:spPr>
            <a:xfrm>
              <a:off x="6603586" y="883543"/>
              <a:ext cx="101204" cy="114710"/>
            </a:xfrm>
            <a:custGeom>
              <a:avLst/>
              <a:gdLst>
                <a:gd name="connsiteX0" fmla="*/ 55572 w 101204"/>
                <a:gd name="connsiteY0" fmla="*/ 1538 h 114710"/>
                <a:gd name="connsiteX1" fmla="*/ 1104 w 101204"/>
                <a:gd name="connsiteY1" fmla="*/ 46300 h 114710"/>
                <a:gd name="connsiteX2" fmla="*/ 41839 w 101204"/>
                <a:gd name="connsiteY2" fmla="*/ 114235 h 114710"/>
                <a:gd name="connsiteX3" fmla="*/ 100532 w 101204"/>
                <a:gd name="connsiteY3" fmla="*/ 69803 h 114710"/>
                <a:gd name="connsiteX4" fmla="*/ 55572 w 101204"/>
                <a:gd name="connsiteY4" fmla="*/ 1538 h 114710"/>
                <a:gd name="connsiteX5" fmla="*/ 49960 w 101204"/>
                <a:gd name="connsiteY5" fmla="*/ 97730 h 114710"/>
                <a:gd name="connsiteX6" fmla="*/ 17346 w 101204"/>
                <a:gd name="connsiteY6" fmla="*/ 57919 h 114710"/>
                <a:gd name="connsiteX7" fmla="*/ 66267 w 101204"/>
                <a:gd name="connsiteY7" fmla="*/ 31247 h 114710"/>
                <a:gd name="connsiteX8" fmla="*/ 79670 w 101204"/>
                <a:gd name="connsiteY8" fmla="*/ 71454 h 114710"/>
                <a:gd name="connsiteX9" fmla="*/ 49960 w 101204"/>
                <a:gd name="connsiteY9" fmla="*/ 97730 h 1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204" h="114710">
                  <a:moveTo>
                    <a:pt x="55572" y="1538"/>
                  </a:moveTo>
                  <a:cubicBezTo>
                    <a:pt x="29428" y="-6979"/>
                    <a:pt x="5660" y="21542"/>
                    <a:pt x="1104" y="46300"/>
                  </a:cubicBezTo>
                  <a:cubicBezTo>
                    <a:pt x="-4375" y="75877"/>
                    <a:pt x="10744" y="107963"/>
                    <a:pt x="41839" y="114235"/>
                  </a:cubicBezTo>
                  <a:cubicBezTo>
                    <a:pt x="57024" y="117272"/>
                    <a:pt x="94788" y="106115"/>
                    <a:pt x="100532" y="69803"/>
                  </a:cubicBezTo>
                  <a:cubicBezTo>
                    <a:pt x="104890" y="42074"/>
                    <a:pt x="87856" y="2594"/>
                    <a:pt x="55572" y="1538"/>
                  </a:cubicBezTo>
                  <a:close/>
                  <a:moveTo>
                    <a:pt x="49960" y="97730"/>
                  </a:moveTo>
                  <a:cubicBezTo>
                    <a:pt x="29163" y="96278"/>
                    <a:pt x="16487" y="77792"/>
                    <a:pt x="17346" y="57919"/>
                  </a:cubicBezTo>
                  <a:cubicBezTo>
                    <a:pt x="18468" y="30455"/>
                    <a:pt x="56760" y="25701"/>
                    <a:pt x="66267" y="31247"/>
                  </a:cubicBezTo>
                  <a:cubicBezTo>
                    <a:pt x="75642" y="41150"/>
                    <a:pt x="79340" y="56335"/>
                    <a:pt x="79670" y="71454"/>
                  </a:cubicBezTo>
                  <a:cubicBezTo>
                    <a:pt x="76765" y="90402"/>
                    <a:pt x="53525" y="97994"/>
                    <a:pt x="49960" y="9773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Freeform: Shape 40">
              <a:extLst>
                <a:ext uri="{FF2B5EF4-FFF2-40B4-BE49-F238E27FC236}">
                  <a16:creationId xmlns:a16="http://schemas.microsoft.com/office/drawing/2014/main" id="{07DE9CB8-A753-924E-B3EC-B329F3756446}"/>
                </a:ext>
              </a:extLst>
            </p:cNvPr>
            <p:cNvSpPr/>
            <p:nvPr/>
          </p:nvSpPr>
          <p:spPr>
            <a:xfrm>
              <a:off x="6802424" y="886640"/>
              <a:ext cx="97901" cy="102996"/>
            </a:xfrm>
            <a:custGeom>
              <a:avLst/>
              <a:gdLst>
                <a:gd name="connsiteX0" fmla="*/ 0 w 97901"/>
                <a:gd name="connsiteY0" fmla="*/ 55350 h 102996"/>
                <a:gd name="connsiteX1" fmla="*/ 264 w 97901"/>
                <a:gd name="connsiteY1" fmla="*/ 56275 h 102996"/>
                <a:gd name="connsiteX2" fmla="*/ 45686 w 97901"/>
                <a:gd name="connsiteY2" fmla="*/ 102952 h 102996"/>
                <a:gd name="connsiteX3" fmla="*/ 97645 w 97901"/>
                <a:gd name="connsiteY3" fmla="*/ 53370 h 102996"/>
                <a:gd name="connsiteX4" fmla="*/ 0 w 97901"/>
                <a:gd name="connsiteY4" fmla="*/ 55350 h 102996"/>
                <a:gd name="connsiteX5" fmla="*/ 46809 w 97901"/>
                <a:gd name="connsiteY5" fmla="*/ 85522 h 102996"/>
                <a:gd name="connsiteX6" fmla="*/ 17826 w 97901"/>
                <a:gd name="connsiteY6" fmla="*/ 48748 h 102996"/>
                <a:gd name="connsiteX7" fmla="*/ 58032 w 97901"/>
                <a:gd name="connsiteY7" fmla="*/ 24255 h 102996"/>
                <a:gd name="connsiteX8" fmla="*/ 46809 w 97901"/>
                <a:gd name="connsiteY8" fmla="*/ 85522 h 10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01" h="102996">
                  <a:moveTo>
                    <a:pt x="0" y="55350"/>
                  </a:moveTo>
                  <a:cubicBezTo>
                    <a:pt x="0" y="55681"/>
                    <a:pt x="198" y="55945"/>
                    <a:pt x="264" y="56275"/>
                  </a:cubicBezTo>
                  <a:cubicBezTo>
                    <a:pt x="1651" y="80372"/>
                    <a:pt x="20665" y="101895"/>
                    <a:pt x="45686" y="102952"/>
                  </a:cubicBezTo>
                  <a:cubicBezTo>
                    <a:pt x="73679" y="104140"/>
                    <a:pt x="94608" y="81561"/>
                    <a:pt x="97645" y="53370"/>
                  </a:cubicBezTo>
                  <a:cubicBezTo>
                    <a:pt x="103719" y="-3078"/>
                    <a:pt x="-66" y="-31929"/>
                    <a:pt x="0" y="55350"/>
                  </a:cubicBezTo>
                  <a:close/>
                  <a:moveTo>
                    <a:pt x="46809" y="85522"/>
                  </a:moveTo>
                  <a:cubicBezTo>
                    <a:pt x="28521" y="86710"/>
                    <a:pt x="14987" y="66706"/>
                    <a:pt x="17826" y="48748"/>
                  </a:cubicBezTo>
                  <a:cubicBezTo>
                    <a:pt x="20862" y="29734"/>
                    <a:pt x="41131" y="19501"/>
                    <a:pt x="58032" y="24255"/>
                  </a:cubicBezTo>
                  <a:cubicBezTo>
                    <a:pt x="73745" y="28612"/>
                    <a:pt x="107548" y="81561"/>
                    <a:pt x="46809" y="8552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Freeform: Shape 41">
              <a:extLst>
                <a:ext uri="{FF2B5EF4-FFF2-40B4-BE49-F238E27FC236}">
                  <a16:creationId xmlns:a16="http://schemas.microsoft.com/office/drawing/2014/main" id="{8113CB03-5415-1940-BA7E-0E3175E01E8A}"/>
                </a:ext>
              </a:extLst>
            </p:cNvPr>
            <p:cNvSpPr/>
            <p:nvPr/>
          </p:nvSpPr>
          <p:spPr>
            <a:xfrm>
              <a:off x="7025665" y="908841"/>
              <a:ext cx="88545" cy="102410"/>
            </a:xfrm>
            <a:custGeom>
              <a:avLst/>
              <a:gdLst>
                <a:gd name="connsiteX0" fmla="*/ 42559 w 88545"/>
                <a:gd name="connsiteY0" fmla="*/ 271 h 102410"/>
                <a:gd name="connsiteX1" fmla="*/ 31666 w 88545"/>
                <a:gd name="connsiteY1" fmla="*/ 1789 h 102410"/>
                <a:gd name="connsiteX2" fmla="*/ 42 w 88545"/>
                <a:gd name="connsiteY2" fmla="*/ 46354 h 102410"/>
                <a:gd name="connsiteX3" fmla="*/ 43682 w 88545"/>
                <a:gd name="connsiteY3" fmla="*/ 102207 h 102410"/>
                <a:gd name="connsiteX4" fmla="*/ 42559 w 88545"/>
                <a:gd name="connsiteY4" fmla="*/ 271 h 102410"/>
                <a:gd name="connsiteX5" fmla="*/ 36882 w 88545"/>
                <a:gd name="connsiteY5" fmla="*/ 18955 h 102410"/>
                <a:gd name="connsiteX6" fmla="*/ 62101 w 88545"/>
                <a:gd name="connsiteY6" fmla="*/ 21662 h 102410"/>
                <a:gd name="connsiteX7" fmla="*/ 48237 w 88545"/>
                <a:gd name="connsiteY7" fmla="*/ 84778 h 102410"/>
                <a:gd name="connsiteX8" fmla="*/ 44870 w 88545"/>
                <a:gd name="connsiteY8" fmla="*/ 84778 h 102410"/>
                <a:gd name="connsiteX9" fmla="*/ 36882 w 88545"/>
                <a:gd name="connsiteY9" fmla="*/ 18955 h 1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45" h="102410">
                  <a:moveTo>
                    <a:pt x="42559" y="271"/>
                  </a:moveTo>
                  <a:cubicBezTo>
                    <a:pt x="39060" y="-323"/>
                    <a:pt x="35429" y="7"/>
                    <a:pt x="31666" y="1789"/>
                  </a:cubicBezTo>
                  <a:cubicBezTo>
                    <a:pt x="13444" y="5685"/>
                    <a:pt x="768" y="27009"/>
                    <a:pt x="42" y="46354"/>
                  </a:cubicBezTo>
                  <a:cubicBezTo>
                    <a:pt x="-949" y="72696"/>
                    <a:pt x="15689" y="99897"/>
                    <a:pt x="43682" y="102207"/>
                  </a:cubicBezTo>
                  <a:cubicBezTo>
                    <a:pt x="111221" y="107819"/>
                    <a:pt x="95574" y="-4615"/>
                    <a:pt x="42559" y="271"/>
                  </a:cubicBezTo>
                  <a:close/>
                  <a:moveTo>
                    <a:pt x="36882" y="18955"/>
                  </a:moveTo>
                  <a:cubicBezTo>
                    <a:pt x="48501" y="15720"/>
                    <a:pt x="61970" y="21662"/>
                    <a:pt x="62101" y="21662"/>
                  </a:cubicBezTo>
                  <a:cubicBezTo>
                    <a:pt x="68506" y="28990"/>
                    <a:pt x="88576" y="76195"/>
                    <a:pt x="48237" y="84778"/>
                  </a:cubicBezTo>
                  <a:cubicBezTo>
                    <a:pt x="47115" y="84778"/>
                    <a:pt x="45993" y="85174"/>
                    <a:pt x="44870" y="84778"/>
                  </a:cubicBezTo>
                  <a:cubicBezTo>
                    <a:pt x="-16992" y="65104"/>
                    <a:pt x="23941" y="25491"/>
                    <a:pt x="36882" y="1895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Freeform: Shape 42">
              <a:extLst>
                <a:ext uri="{FF2B5EF4-FFF2-40B4-BE49-F238E27FC236}">
                  <a16:creationId xmlns:a16="http://schemas.microsoft.com/office/drawing/2014/main" id="{693508B5-CE47-FB4D-9787-E316E67EB555}"/>
                </a:ext>
              </a:extLst>
            </p:cNvPr>
            <p:cNvSpPr/>
            <p:nvPr/>
          </p:nvSpPr>
          <p:spPr>
            <a:xfrm>
              <a:off x="7218108" y="923584"/>
              <a:ext cx="100986" cy="97808"/>
            </a:xfrm>
            <a:custGeom>
              <a:avLst/>
              <a:gdLst>
                <a:gd name="connsiteX0" fmla="*/ 43095 w 100986"/>
                <a:gd name="connsiteY0" fmla="*/ 96839 h 97808"/>
                <a:gd name="connsiteX1" fmla="*/ 100071 w 100986"/>
                <a:gd name="connsiteY1" fmla="*/ 58481 h 97808"/>
                <a:gd name="connsiteX2" fmla="*/ 70098 w 100986"/>
                <a:gd name="connsiteY2" fmla="*/ 3090 h 97808"/>
                <a:gd name="connsiteX3" fmla="*/ 181 w 100986"/>
                <a:gd name="connsiteY3" fmla="*/ 35638 h 97808"/>
                <a:gd name="connsiteX4" fmla="*/ 43095 w 100986"/>
                <a:gd name="connsiteY4" fmla="*/ 96839 h 97808"/>
                <a:gd name="connsiteX5" fmla="*/ 20054 w 100986"/>
                <a:gd name="connsiteY5" fmla="*/ 36034 h 97808"/>
                <a:gd name="connsiteX6" fmla="*/ 63430 w 100986"/>
                <a:gd name="connsiteY6" fmla="*/ 20387 h 97808"/>
                <a:gd name="connsiteX7" fmla="*/ 82510 w 100986"/>
                <a:gd name="connsiteY7" fmla="*/ 57227 h 97808"/>
                <a:gd name="connsiteX8" fmla="*/ 44349 w 100986"/>
                <a:gd name="connsiteY8" fmla="*/ 79344 h 97808"/>
                <a:gd name="connsiteX9" fmla="*/ 20054 w 100986"/>
                <a:gd name="connsiteY9" fmla="*/ 36034 h 9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986" h="97808">
                  <a:moveTo>
                    <a:pt x="43095" y="96839"/>
                  </a:moveTo>
                  <a:cubicBezTo>
                    <a:pt x="69240" y="102253"/>
                    <a:pt x="95054" y="84361"/>
                    <a:pt x="100071" y="58481"/>
                  </a:cubicBezTo>
                  <a:cubicBezTo>
                    <a:pt x="106872" y="23490"/>
                    <a:pt x="73663" y="3288"/>
                    <a:pt x="70098" y="3090"/>
                  </a:cubicBezTo>
                  <a:cubicBezTo>
                    <a:pt x="69306" y="3024"/>
                    <a:pt x="4341" y="-14736"/>
                    <a:pt x="181" y="35638"/>
                  </a:cubicBezTo>
                  <a:cubicBezTo>
                    <a:pt x="-1997" y="62971"/>
                    <a:pt x="15631" y="91096"/>
                    <a:pt x="43095" y="96839"/>
                  </a:cubicBezTo>
                  <a:close/>
                  <a:moveTo>
                    <a:pt x="20054" y="36034"/>
                  </a:moveTo>
                  <a:cubicBezTo>
                    <a:pt x="25402" y="22632"/>
                    <a:pt x="43623" y="17350"/>
                    <a:pt x="63430" y="20387"/>
                  </a:cubicBezTo>
                  <a:cubicBezTo>
                    <a:pt x="77360" y="26725"/>
                    <a:pt x="87329" y="40986"/>
                    <a:pt x="82510" y="57227"/>
                  </a:cubicBezTo>
                  <a:cubicBezTo>
                    <a:pt x="77690" y="73402"/>
                    <a:pt x="60987" y="84031"/>
                    <a:pt x="44349" y="79344"/>
                  </a:cubicBezTo>
                  <a:cubicBezTo>
                    <a:pt x="28043" y="74656"/>
                    <a:pt x="13386" y="52737"/>
                    <a:pt x="20054" y="3603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1443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128 0.25301 L 0.09557 -0.027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" y="857250"/>
            <a:ext cx="9143300" cy="51435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427"/>
            <a:ext cx="1172156" cy="142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7" y="3859549"/>
            <a:ext cx="1821196" cy="204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851425"/>
            <a:ext cx="1838583" cy="15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44" y="918664"/>
            <a:ext cx="928184" cy="92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5" y="3401105"/>
            <a:ext cx="1956388" cy="260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245099" y="2003096"/>
            <a:ext cx="424210" cy="323165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01</a:t>
            </a:r>
            <a:endParaRPr lang="zh-CN" alt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238920" y="3091108"/>
            <a:ext cx="424210" cy="323165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02</a:t>
            </a:r>
            <a:endParaRPr lang="zh-CN" alt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37786" y="4063232"/>
            <a:ext cx="424210" cy="323165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03</a:t>
            </a:r>
            <a:endParaRPr lang="zh-CN" alt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832893" y="2105661"/>
            <a:ext cx="164579" cy="2196851"/>
            <a:chOff x="6289683" y="2455489"/>
            <a:chExt cx="203985" cy="2555510"/>
          </a:xfrm>
          <a:solidFill>
            <a:srgbClr val="086335"/>
          </a:solidFill>
        </p:grpSpPr>
        <p:cxnSp>
          <p:nvCxnSpPr>
            <p:cNvPr id="37" name="直接连接符 36"/>
            <p:cNvCxnSpPr>
              <a:cxnSpLocks/>
              <a:stCxn id="38" idx="0"/>
              <a:endCxn id="40" idx="4"/>
            </p:cNvCxnSpPr>
            <p:nvPr/>
          </p:nvCxnSpPr>
          <p:spPr>
            <a:xfrm flipH="1">
              <a:off x="6385913" y="2455489"/>
              <a:ext cx="14887" cy="2555510"/>
            </a:xfrm>
            <a:prstGeom prst="line">
              <a:avLst/>
            </a:prstGeom>
            <a:grpFill/>
            <a:ln w="28575">
              <a:solidFill>
                <a:srgbClr val="0863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椭圆 37"/>
            <p:cNvSpPr/>
            <p:nvPr/>
          </p:nvSpPr>
          <p:spPr>
            <a:xfrm>
              <a:off x="6307931" y="2455489"/>
              <a:ext cx="185737" cy="185737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6307931" y="3660621"/>
              <a:ext cx="185737" cy="185737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dirty="0">
                <a:solidFill>
                  <a:prstClr val="white"/>
                </a:solidFill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6289683" y="4821631"/>
              <a:ext cx="192459" cy="189368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dirty="0">
                <a:solidFill>
                  <a:prstClr val="white"/>
                </a:solidFill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765460" y="1901207"/>
            <a:ext cx="5444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tả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sơ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lược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trí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lí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hạn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lãnh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thổ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Âu</a:t>
            </a:r>
            <a:r>
              <a:rPr lang="en-US" altLang="zh-CN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. </a:t>
            </a:r>
            <a:endParaRPr lang="zh-CN" altLang="en-US" sz="21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750485" y="2983039"/>
            <a:ext cx="5483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1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21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750484" y="3956639"/>
            <a:ext cx="4830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khí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hậu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châu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Âu</a:t>
            </a:r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+mn-lt"/>
              </a:rPr>
              <a:t>.</a:t>
            </a:r>
            <a:endParaRPr lang="zh-CN" altLang="en-US" sz="20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4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63" y="3313252"/>
            <a:ext cx="1205122" cy="64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554FB2-5EB5-2C4B-A384-17633C30327B}"/>
              </a:ext>
            </a:extLst>
          </p:cNvPr>
          <p:cNvSpPr txBox="1"/>
          <p:nvPr/>
        </p:nvSpPr>
        <p:spPr>
          <a:xfrm>
            <a:off x="425145" y="2058545"/>
            <a:ext cx="1373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9814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" y="857250"/>
            <a:ext cx="9143300" cy="5143500"/>
          </a:xfrm>
          <a:prstGeom prst="rect">
            <a:avLst/>
          </a:prstGeom>
        </p:spPr>
      </p:pic>
      <p:pic>
        <p:nvPicPr>
          <p:cNvPr id="24" name="Picture 4" descr="Slide1">
            <a:extLst>
              <a:ext uri="{FF2B5EF4-FFF2-40B4-BE49-F238E27FC236}">
                <a16:creationId xmlns:a16="http://schemas.microsoft.com/office/drawing/2014/main" id="{0F103180-6DB0-754C-B22B-C0DA0B886C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0" b="88750" l="1563" r="96667">
                        <a14:foregroundMark x1="26563" y1="23889" x2="15208" y2="24861"/>
                        <a14:foregroundMark x1="15208" y1="24861" x2="10417" y2="32222"/>
                        <a14:foregroundMark x1="10417" y1="32222" x2="15937" y2="44444"/>
                        <a14:foregroundMark x1="15937" y1="44444" x2="31250" y2="54583"/>
                        <a14:foregroundMark x1="31250" y1="54583" x2="38229" y2="55556"/>
                        <a14:foregroundMark x1="38229" y1="55556" x2="45104" y2="54306"/>
                        <a14:foregroundMark x1="45104" y1="54306" x2="54896" y2="46111"/>
                        <a14:foregroundMark x1="54896" y1="46111" x2="59062" y2="36806"/>
                        <a14:foregroundMark x1="59062" y1="36806" x2="57396" y2="26667"/>
                        <a14:foregroundMark x1="57396" y1="26667" x2="48438" y2="22083"/>
                        <a14:foregroundMark x1="48438" y1="22083" x2="42917" y2="21806"/>
                        <a14:foregroundMark x1="42917" y1="21806" x2="34583" y2="26250"/>
                        <a14:foregroundMark x1="34583" y1="26250" x2="31042" y2="33750"/>
                        <a14:foregroundMark x1="31042" y1="33750" x2="31563" y2="41667"/>
                        <a14:foregroundMark x1="31563" y1="41667" x2="36667" y2="50833"/>
                        <a14:foregroundMark x1="36667" y1="50833" x2="41771" y2="52639"/>
                        <a14:foregroundMark x1="22708" y1="16250" x2="35625" y2="17361"/>
                        <a14:foregroundMark x1="35625" y1="17361" x2="48021" y2="15139"/>
                        <a14:foregroundMark x1="48021" y1="15139" x2="64792" y2="15556"/>
                        <a14:foregroundMark x1="64792" y1="15556" x2="66250" y2="15278"/>
                        <a14:foregroundMark x1="69167" y1="16111" x2="78854" y2="15556"/>
                        <a14:foregroundMark x1="84271" y1="24167" x2="86146" y2="51944"/>
                        <a14:foregroundMark x1="86146" y1="51944" x2="85417" y2="55278"/>
                        <a14:foregroundMark x1="90000" y1="32222" x2="90104" y2="52222"/>
                        <a14:foregroundMark x1="90104" y1="52222" x2="90000" y2="52222"/>
                        <a14:foregroundMark x1="91146" y1="38611" x2="90938" y2="51528"/>
                        <a14:foregroundMark x1="91250" y1="31528" x2="95313" y2="41806"/>
                        <a14:foregroundMark x1="96667" y1="44583" x2="92708" y2="60417"/>
                        <a14:foregroundMark x1="92708" y1="60417" x2="90625" y2="63194"/>
                        <a14:foregroundMark x1="89583" y1="64861" x2="15000" y2="70000"/>
                        <a14:foregroundMark x1="15000" y1="70000" x2="43021" y2="83889"/>
                        <a14:foregroundMark x1="43021" y1="83889" x2="50938" y2="85000"/>
                        <a14:foregroundMark x1="50938" y1="85000" x2="82292" y2="75417"/>
                        <a14:foregroundMark x1="82292" y1="75417" x2="81146" y2="64028"/>
                        <a14:foregroundMark x1="81146" y1="64028" x2="64896" y2="61389"/>
                        <a14:foregroundMark x1="64896" y1="61389" x2="33646" y2="64167"/>
                        <a14:foregroundMark x1="33646" y1="64167" x2="16250" y2="55417"/>
                        <a14:foregroundMark x1="16250" y1="55417" x2="11667" y2="49444"/>
                        <a14:foregroundMark x1="11667" y1="49444" x2="10208" y2="41389"/>
                        <a14:foregroundMark x1="10208" y1="41389" x2="16042" y2="38194"/>
                        <a14:foregroundMark x1="16042" y1="38194" x2="18229" y2="45556"/>
                        <a14:foregroundMark x1="18229" y1="45556" x2="13750" y2="48889"/>
                        <a14:foregroundMark x1="13750" y1="48889" x2="8125" y2="50417"/>
                        <a14:foregroundMark x1="8125" y1="50417" x2="4792" y2="57083"/>
                        <a14:foregroundMark x1="4792" y1="57083" x2="11250" y2="72083"/>
                        <a14:foregroundMark x1="11250" y1="72083" x2="16667" y2="77361"/>
                        <a14:foregroundMark x1="16667" y1="77361" x2="33333" y2="85000"/>
                        <a14:foregroundMark x1="33333" y1="85000" x2="40313" y2="84861"/>
                        <a14:foregroundMark x1="40313" y1="84861" x2="50938" y2="87639"/>
                        <a14:foregroundMark x1="50938" y1="87639" x2="56875" y2="87500"/>
                        <a14:foregroundMark x1="56875" y1="87500" x2="65417" y2="87917"/>
                        <a14:foregroundMark x1="60417" y1="80139" x2="69063" y2="75972"/>
                        <a14:foregroundMark x1="69063" y1="75972" x2="74688" y2="79028"/>
                        <a14:foregroundMark x1="74688" y1="79028" x2="70729" y2="73889"/>
                        <a14:foregroundMark x1="70729" y1="73889" x2="65313" y2="75833"/>
                        <a14:foregroundMark x1="65313" y1="75833" x2="61563" y2="75278"/>
                        <a14:foregroundMark x1="61458" y1="74861" x2="70833" y2="73472"/>
                        <a14:foregroundMark x1="70833" y1="73472" x2="77083" y2="75139"/>
                        <a14:foregroundMark x1="77083" y1="75139" x2="77188" y2="82361"/>
                        <a14:foregroundMark x1="77188" y1="82361" x2="71875" y2="81528"/>
                        <a14:foregroundMark x1="71875" y1="81528" x2="66771" y2="76389"/>
                        <a14:foregroundMark x1="66771" y1="76389" x2="61042" y2="74583"/>
                        <a14:foregroundMark x1="61042" y1="74583" x2="62917" y2="67083"/>
                        <a14:foregroundMark x1="62917" y1="67083" x2="69896" y2="64861"/>
                        <a14:foregroundMark x1="69896" y1="64861" x2="74688" y2="67917"/>
                        <a14:foregroundMark x1="74688" y1="67917" x2="72917" y2="77222"/>
                        <a14:foregroundMark x1="72917" y1="77222" x2="66146" y2="77639"/>
                        <a14:foregroundMark x1="66146" y1="77639" x2="66146" y2="65972"/>
                        <a14:foregroundMark x1="66146" y1="65972" x2="70208" y2="61528"/>
                        <a14:foregroundMark x1="70208" y1="61528" x2="76667" y2="65417"/>
                        <a14:foregroundMark x1="76667" y1="65417" x2="71354" y2="70139"/>
                        <a14:foregroundMark x1="71354" y1="70139" x2="56875" y2="68750"/>
                        <a14:foregroundMark x1="56875" y1="68750" x2="42708" y2="45139"/>
                        <a14:foregroundMark x1="42708" y1="45139" x2="36771" y2="17361"/>
                        <a14:foregroundMark x1="36771" y1="17361" x2="37813" y2="3194"/>
                        <a14:foregroundMark x1="37813" y1="3194" x2="46771" y2="833"/>
                        <a14:foregroundMark x1="46771" y1="833" x2="55313" y2="11250"/>
                        <a14:foregroundMark x1="55313" y1="11250" x2="53854" y2="23194"/>
                        <a14:foregroundMark x1="53854" y1="23194" x2="50833" y2="29444"/>
                        <a14:foregroundMark x1="50833" y1="29444" x2="50729" y2="28611"/>
                        <a14:foregroundMark x1="65313" y1="46806" x2="69896" y2="39583"/>
                        <a14:foregroundMark x1="69896" y1="39583" x2="65417" y2="35833"/>
                        <a14:foregroundMark x1="65417" y1="35833" x2="59479" y2="45417"/>
                        <a14:foregroundMark x1="59479" y1="45417" x2="61979" y2="54444"/>
                        <a14:foregroundMark x1="61979" y1="54444" x2="68750" y2="56806"/>
                        <a14:foregroundMark x1="68750" y1="56806" x2="72708" y2="50833"/>
                        <a14:foregroundMark x1="72708" y1="50833" x2="68229" y2="46944"/>
                        <a14:foregroundMark x1="68229" y1="46944" x2="69063" y2="57500"/>
                        <a14:foregroundMark x1="69063" y1="57500" x2="74688" y2="58056"/>
                        <a14:foregroundMark x1="74688" y1="58056" x2="78125" y2="51389"/>
                        <a14:foregroundMark x1="78125" y1="51389" x2="78229" y2="51111"/>
                        <a14:foregroundMark x1="89271" y1="71806" x2="93854" y2="69167"/>
                        <a14:foregroundMark x1="6042" y1="36111" x2="5833" y2="45139"/>
                        <a14:foregroundMark x1="5833" y1="45139" x2="7187" y2="51806"/>
                        <a14:foregroundMark x1="1979" y1="47222" x2="1563" y2="54167"/>
                        <a14:foregroundMark x1="76667" y1="73611" x2="79688" y2="74167"/>
                        <a14:foregroundMark x1="76875" y1="89861" x2="70938" y2="88750"/>
                        <a14:foregroundMark x1="70938" y1="88750" x2="72188" y2="86806"/>
                        <a14:foregroundMark x1="69688" y1="72639" x2="74375" y2="73611"/>
                        <a14:foregroundMark x1="78854" y1="78194" x2="79896" y2="78611"/>
                        <a14:foregroundMark x1="59375" y1="72222" x2="59375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407"/>
          <a:stretch>
            <a:fillRect/>
          </a:stretch>
        </p:blipFill>
        <p:spPr>
          <a:xfrm>
            <a:off x="1049368" y="1349860"/>
            <a:ext cx="7045265" cy="39469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427"/>
            <a:ext cx="1172156" cy="142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851425"/>
            <a:ext cx="1838583" cy="15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组合 6">
            <a:extLst>
              <a:ext uri="{FF2B5EF4-FFF2-40B4-BE49-F238E27FC236}">
                <a16:creationId xmlns:a16="http://schemas.microsoft.com/office/drawing/2014/main" id="{785E43EA-2CE8-A94E-8D4C-18B4DC8EE455}"/>
              </a:ext>
            </a:extLst>
          </p:cNvPr>
          <p:cNvGrpSpPr/>
          <p:nvPr/>
        </p:nvGrpSpPr>
        <p:grpSpPr>
          <a:xfrm>
            <a:off x="4763" y="5296852"/>
            <a:ext cx="9151144" cy="730568"/>
            <a:chOff x="10" y="8578"/>
            <a:chExt cx="19215" cy="2278"/>
          </a:xfrm>
        </p:grpSpPr>
        <p:pic>
          <p:nvPicPr>
            <p:cNvPr id="22" name="图片 7" descr="726990c72491884977d4f77d285e637f">
              <a:extLst>
                <a:ext uri="{FF2B5EF4-FFF2-40B4-BE49-F238E27FC236}">
                  <a16:creationId xmlns:a16="http://schemas.microsoft.com/office/drawing/2014/main" id="{641F93AC-3D77-E14F-B852-FFE1705F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23" name="图片 8" descr="726990c72491884977d4f77d285e637f">
              <a:extLst>
                <a:ext uri="{FF2B5EF4-FFF2-40B4-BE49-F238E27FC236}">
                  <a16:creationId xmlns:a16="http://schemas.microsoft.com/office/drawing/2014/main" id="{C3AF911E-4F77-F34D-882A-7C1A2221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  <p:sp>
        <p:nvSpPr>
          <p:cNvPr id="25" name="Freeform 5">
            <a:extLst>
              <a:ext uri="{FF2B5EF4-FFF2-40B4-BE49-F238E27FC236}">
                <a16:creationId xmlns:a16="http://schemas.microsoft.com/office/drawing/2014/main" id="{1E9064EC-9B42-B341-8132-2A81653C799B}"/>
              </a:ext>
            </a:extLst>
          </p:cNvPr>
          <p:cNvSpPr>
            <a:spLocks/>
          </p:cNvSpPr>
          <p:nvPr/>
        </p:nvSpPr>
        <p:spPr bwMode="auto">
          <a:xfrm>
            <a:off x="4397543" y="1659506"/>
            <a:ext cx="1172156" cy="796848"/>
          </a:xfrm>
          <a:custGeom>
            <a:avLst/>
            <a:gdLst>
              <a:gd name="T0" fmla="*/ 2147483647 w 954"/>
              <a:gd name="T1" fmla="*/ 2147483647 h 767"/>
              <a:gd name="T2" fmla="*/ 2147483647 w 954"/>
              <a:gd name="T3" fmla="*/ 2147483647 h 767"/>
              <a:gd name="T4" fmla="*/ 2147483647 w 954"/>
              <a:gd name="T5" fmla="*/ 2147483647 h 767"/>
              <a:gd name="T6" fmla="*/ 2147483647 w 954"/>
              <a:gd name="T7" fmla="*/ 2147483647 h 767"/>
              <a:gd name="T8" fmla="*/ 2147483647 w 954"/>
              <a:gd name="T9" fmla="*/ 0 h 767"/>
              <a:gd name="T10" fmla="*/ 2147483647 w 954"/>
              <a:gd name="T11" fmla="*/ 2147483647 h 767"/>
              <a:gd name="T12" fmla="*/ 2147483647 w 954"/>
              <a:gd name="T13" fmla="*/ 2147483647 h 767"/>
              <a:gd name="T14" fmla="*/ 2147483647 w 954"/>
              <a:gd name="T15" fmla="*/ 2147483647 h 767"/>
              <a:gd name="T16" fmla="*/ 2147483647 w 954"/>
              <a:gd name="T17" fmla="*/ 2147483647 h 767"/>
              <a:gd name="T18" fmla="*/ 2147483647 w 954"/>
              <a:gd name="T19" fmla="*/ 2147483647 h 767"/>
              <a:gd name="T20" fmla="*/ 2147483647 w 954"/>
              <a:gd name="T21" fmla="*/ 2147483647 h 767"/>
              <a:gd name="T22" fmla="*/ 2147483647 w 954"/>
              <a:gd name="T23" fmla="*/ 2147483647 h 767"/>
              <a:gd name="T24" fmla="*/ 2147483647 w 954"/>
              <a:gd name="T25" fmla="*/ 2147483647 h 767"/>
              <a:gd name="T26" fmla="*/ 2147483647 w 954"/>
              <a:gd name="T27" fmla="*/ 2147483647 h 767"/>
              <a:gd name="T28" fmla="*/ 2147483647 w 954"/>
              <a:gd name="T29" fmla="*/ 2147483647 h 767"/>
              <a:gd name="T30" fmla="*/ 2147483647 w 954"/>
              <a:gd name="T31" fmla="*/ 2147483647 h 767"/>
              <a:gd name="T32" fmla="*/ 2147483647 w 954"/>
              <a:gd name="T33" fmla="*/ 2147483647 h 767"/>
              <a:gd name="T34" fmla="*/ 2147483647 w 954"/>
              <a:gd name="T35" fmla="*/ 2147483647 h 767"/>
              <a:gd name="T36" fmla="*/ 2147483647 w 954"/>
              <a:gd name="T37" fmla="*/ 2147483647 h 767"/>
              <a:gd name="T38" fmla="*/ 2147483647 w 954"/>
              <a:gd name="T39" fmla="*/ 2147483647 h 767"/>
              <a:gd name="T40" fmla="*/ 2147483647 w 954"/>
              <a:gd name="T41" fmla="*/ 2147483647 h 767"/>
              <a:gd name="T42" fmla="*/ 2147483647 w 954"/>
              <a:gd name="T43" fmla="*/ 2147483647 h 767"/>
              <a:gd name="T44" fmla="*/ 2147483647 w 954"/>
              <a:gd name="T45" fmla="*/ 2147483647 h 767"/>
              <a:gd name="T46" fmla="*/ 2147483647 w 954"/>
              <a:gd name="T47" fmla="*/ 2147483647 h 767"/>
              <a:gd name="T48" fmla="*/ 2147483647 w 954"/>
              <a:gd name="T49" fmla="*/ 2147483647 h 767"/>
              <a:gd name="T50" fmla="*/ 2147483647 w 954"/>
              <a:gd name="T51" fmla="*/ 2147483647 h 767"/>
              <a:gd name="T52" fmla="*/ 2147483647 w 954"/>
              <a:gd name="T53" fmla="*/ 2147483647 h 767"/>
              <a:gd name="T54" fmla="*/ 2147483647 w 954"/>
              <a:gd name="T55" fmla="*/ 2147483647 h 767"/>
              <a:gd name="T56" fmla="*/ 2147483647 w 954"/>
              <a:gd name="T57" fmla="*/ 2147483647 h 767"/>
              <a:gd name="T58" fmla="*/ 2147483647 w 954"/>
              <a:gd name="T59" fmla="*/ 2147483647 h 767"/>
              <a:gd name="T60" fmla="*/ 2147483647 w 954"/>
              <a:gd name="T61" fmla="*/ 2147483647 h 767"/>
              <a:gd name="T62" fmla="*/ 2147483647 w 954"/>
              <a:gd name="T63" fmla="*/ 2147483647 h 767"/>
              <a:gd name="T64" fmla="*/ 2147483647 w 954"/>
              <a:gd name="T65" fmla="*/ 2147483647 h 767"/>
              <a:gd name="T66" fmla="*/ 2147483647 w 954"/>
              <a:gd name="T67" fmla="*/ 2147483647 h 767"/>
              <a:gd name="T68" fmla="*/ 2147483647 w 954"/>
              <a:gd name="T69" fmla="*/ 2147483647 h 767"/>
              <a:gd name="T70" fmla="*/ 2147483647 w 954"/>
              <a:gd name="T71" fmla="*/ 2147483647 h 767"/>
              <a:gd name="T72" fmla="*/ 2147483647 w 954"/>
              <a:gd name="T73" fmla="*/ 2147483647 h 767"/>
              <a:gd name="T74" fmla="*/ 2147483647 w 954"/>
              <a:gd name="T75" fmla="*/ 2147483647 h 767"/>
              <a:gd name="T76" fmla="*/ 2147483647 w 954"/>
              <a:gd name="T77" fmla="*/ 2147483647 h 767"/>
              <a:gd name="T78" fmla="*/ 2147483647 w 954"/>
              <a:gd name="T79" fmla="*/ 2147483647 h 767"/>
              <a:gd name="T80" fmla="*/ 2147483647 w 954"/>
              <a:gd name="T81" fmla="*/ 2147483647 h 767"/>
              <a:gd name="T82" fmla="*/ 2147483647 w 954"/>
              <a:gd name="T83" fmla="*/ 2147483647 h 767"/>
              <a:gd name="T84" fmla="*/ 2147483647 w 954"/>
              <a:gd name="T85" fmla="*/ 2147483647 h 767"/>
              <a:gd name="T86" fmla="*/ 2147483647 w 954"/>
              <a:gd name="T87" fmla="*/ 2147483647 h 767"/>
              <a:gd name="T88" fmla="*/ 2147483647 w 954"/>
              <a:gd name="T89" fmla="*/ 2147483647 h 767"/>
              <a:gd name="T90" fmla="*/ 2147483647 w 954"/>
              <a:gd name="T91" fmla="*/ 2147483647 h 767"/>
              <a:gd name="T92" fmla="*/ 2147483647 w 954"/>
              <a:gd name="T93" fmla="*/ 2147483647 h 767"/>
              <a:gd name="T94" fmla="*/ 2147483647 w 954"/>
              <a:gd name="T95" fmla="*/ 2147483647 h 767"/>
              <a:gd name="T96" fmla="*/ 2147483647 w 954"/>
              <a:gd name="T97" fmla="*/ 2147483647 h 767"/>
              <a:gd name="T98" fmla="*/ 2147483647 w 954"/>
              <a:gd name="T99" fmla="*/ 2147483647 h 767"/>
              <a:gd name="T100" fmla="*/ 2147483647 w 954"/>
              <a:gd name="T101" fmla="*/ 2147483647 h 76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54" h="767">
                <a:moveTo>
                  <a:pt x="213" y="258"/>
                </a:moveTo>
                <a:cubicBezTo>
                  <a:pt x="210" y="234"/>
                  <a:pt x="194" y="183"/>
                  <a:pt x="222" y="174"/>
                </a:cubicBezTo>
                <a:cubicBezTo>
                  <a:pt x="226" y="157"/>
                  <a:pt x="237" y="152"/>
                  <a:pt x="252" y="147"/>
                </a:cubicBezTo>
                <a:cubicBezTo>
                  <a:pt x="259" y="136"/>
                  <a:pt x="264" y="137"/>
                  <a:pt x="270" y="126"/>
                </a:cubicBezTo>
                <a:cubicBezTo>
                  <a:pt x="274" y="120"/>
                  <a:pt x="282" y="108"/>
                  <a:pt x="282" y="108"/>
                </a:cubicBezTo>
                <a:cubicBezTo>
                  <a:pt x="283" y="101"/>
                  <a:pt x="281" y="93"/>
                  <a:pt x="285" y="87"/>
                </a:cubicBezTo>
                <a:cubicBezTo>
                  <a:pt x="289" y="82"/>
                  <a:pt x="303" y="81"/>
                  <a:pt x="303" y="81"/>
                </a:cubicBezTo>
                <a:cubicBezTo>
                  <a:pt x="314" y="65"/>
                  <a:pt x="301" y="30"/>
                  <a:pt x="324" y="27"/>
                </a:cubicBezTo>
                <a:cubicBezTo>
                  <a:pt x="335" y="25"/>
                  <a:pt x="346" y="25"/>
                  <a:pt x="357" y="24"/>
                </a:cubicBezTo>
                <a:cubicBezTo>
                  <a:pt x="375" y="12"/>
                  <a:pt x="389" y="4"/>
                  <a:pt x="411" y="0"/>
                </a:cubicBezTo>
                <a:cubicBezTo>
                  <a:pt x="485" y="2"/>
                  <a:pt x="487" y="2"/>
                  <a:pt x="537" y="9"/>
                </a:cubicBezTo>
                <a:cubicBezTo>
                  <a:pt x="548" y="16"/>
                  <a:pt x="558" y="17"/>
                  <a:pt x="570" y="21"/>
                </a:cubicBezTo>
                <a:cubicBezTo>
                  <a:pt x="577" y="31"/>
                  <a:pt x="584" y="37"/>
                  <a:pt x="588" y="48"/>
                </a:cubicBezTo>
                <a:cubicBezTo>
                  <a:pt x="585" y="58"/>
                  <a:pt x="573" y="75"/>
                  <a:pt x="573" y="75"/>
                </a:cubicBezTo>
                <a:cubicBezTo>
                  <a:pt x="569" y="92"/>
                  <a:pt x="567" y="96"/>
                  <a:pt x="570" y="114"/>
                </a:cubicBezTo>
                <a:cubicBezTo>
                  <a:pt x="586" y="110"/>
                  <a:pt x="594" y="105"/>
                  <a:pt x="612" y="102"/>
                </a:cubicBezTo>
                <a:cubicBezTo>
                  <a:pt x="614" y="84"/>
                  <a:pt x="612" y="61"/>
                  <a:pt x="633" y="75"/>
                </a:cubicBezTo>
                <a:cubicBezTo>
                  <a:pt x="663" y="72"/>
                  <a:pt x="666" y="73"/>
                  <a:pt x="651" y="51"/>
                </a:cubicBezTo>
                <a:cubicBezTo>
                  <a:pt x="663" y="43"/>
                  <a:pt x="666" y="46"/>
                  <a:pt x="678" y="54"/>
                </a:cubicBezTo>
                <a:cubicBezTo>
                  <a:pt x="685" y="75"/>
                  <a:pt x="733" y="65"/>
                  <a:pt x="702" y="45"/>
                </a:cubicBezTo>
                <a:cubicBezTo>
                  <a:pt x="701" y="41"/>
                  <a:pt x="694" y="28"/>
                  <a:pt x="702" y="24"/>
                </a:cubicBezTo>
                <a:cubicBezTo>
                  <a:pt x="705" y="22"/>
                  <a:pt x="708" y="29"/>
                  <a:pt x="711" y="30"/>
                </a:cubicBezTo>
                <a:cubicBezTo>
                  <a:pt x="717" y="33"/>
                  <a:pt x="729" y="36"/>
                  <a:pt x="729" y="36"/>
                </a:cubicBezTo>
                <a:cubicBezTo>
                  <a:pt x="736" y="35"/>
                  <a:pt x="743" y="35"/>
                  <a:pt x="750" y="33"/>
                </a:cubicBezTo>
                <a:cubicBezTo>
                  <a:pt x="753" y="32"/>
                  <a:pt x="756" y="26"/>
                  <a:pt x="759" y="27"/>
                </a:cubicBezTo>
                <a:cubicBezTo>
                  <a:pt x="762" y="28"/>
                  <a:pt x="760" y="34"/>
                  <a:pt x="762" y="36"/>
                </a:cubicBezTo>
                <a:cubicBezTo>
                  <a:pt x="764" y="38"/>
                  <a:pt x="768" y="38"/>
                  <a:pt x="771" y="39"/>
                </a:cubicBezTo>
                <a:cubicBezTo>
                  <a:pt x="808" y="34"/>
                  <a:pt x="790" y="26"/>
                  <a:pt x="831" y="30"/>
                </a:cubicBezTo>
                <a:cubicBezTo>
                  <a:pt x="834" y="45"/>
                  <a:pt x="843" y="58"/>
                  <a:pt x="858" y="63"/>
                </a:cubicBezTo>
                <a:cubicBezTo>
                  <a:pt x="861" y="73"/>
                  <a:pt x="873" y="90"/>
                  <a:pt x="873" y="90"/>
                </a:cubicBezTo>
                <a:cubicBezTo>
                  <a:pt x="875" y="142"/>
                  <a:pt x="878" y="189"/>
                  <a:pt x="882" y="240"/>
                </a:cubicBezTo>
                <a:cubicBezTo>
                  <a:pt x="885" y="276"/>
                  <a:pt x="877" y="298"/>
                  <a:pt x="906" y="318"/>
                </a:cubicBezTo>
                <a:cubicBezTo>
                  <a:pt x="912" y="336"/>
                  <a:pt x="919" y="347"/>
                  <a:pt x="930" y="363"/>
                </a:cubicBezTo>
                <a:cubicBezTo>
                  <a:pt x="934" y="368"/>
                  <a:pt x="932" y="376"/>
                  <a:pt x="936" y="381"/>
                </a:cubicBezTo>
                <a:cubicBezTo>
                  <a:pt x="941" y="389"/>
                  <a:pt x="948" y="408"/>
                  <a:pt x="948" y="408"/>
                </a:cubicBezTo>
                <a:cubicBezTo>
                  <a:pt x="942" y="457"/>
                  <a:pt x="954" y="422"/>
                  <a:pt x="882" y="435"/>
                </a:cubicBezTo>
                <a:cubicBezTo>
                  <a:pt x="876" y="436"/>
                  <a:pt x="875" y="445"/>
                  <a:pt x="870" y="447"/>
                </a:cubicBezTo>
                <a:cubicBezTo>
                  <a:pt x="863" y="437"/>
                  <a:pt x="858" y="433"/>
                  <a:pt x="846" y="429"/>
                </a:cubicBezTo>
                <a:cubicBezTo>
                  <a:pt x="834" y="430"/>
                  <a:pt x="822" y="428"/>
                  <a:pt x="810" y="432"/>
                </a:cubicBezTo>
                <a:cubicBezTo>
                  <a:pt x="807" y="433"/>
                  <a:pt x="809" y="438"/>
                  <a:pt x="807" y="441"/>
                </a:cubicBezTo>
                <a:cubicBezTo>
                  <a:pt x="801" y="452"/>
                  <a:pt x="792" y="468"/>
                  <a:pt x="783" y="477"/>
                </a:cubicBezTo>
                <a:cubicBezTo>
                  <a:pt x="789" y="516"/>
                  <a:pt x="777" y="486"/>
                  <a:pt x="807" y="501"/>
                </a:cubicBezTo>
                <a:cubicBezTo>
                  <a:pt x="810" y="502"/>
                  <a:pt x="808" y="508"/>
                  <a:pt x="810" y="510"/>
                </a:cubicBezTo>
                <a:cubicBezTo>
                  <a:pt x="815" y="515"/>
                  <a:pt x="828" y="522"/>
                  <a:pt x="828" y="522"/>
                </a:cubicBezTo>
                <a:cubicBezTo>
                  <a:pt x="824" y="546"/>
                  <a:pt x="814" y="543"/>
                  <a:pt x="807" y="564"/>
                </a:cubicBezTo>
                <a:cubicBezTo>
                  <a:pt x="808" y="576"/>
                  <a:pt x="816" y="628"/>
                  <a:pt x="810" y="651"/>
                </a:cubicBezTo>
                <a:cubicBezTo>
                  <a:pt x="799" y="650"/>
                  <a:pt x="786" y="652"/>
                  <a:pt x="777" y="645"/>
                </a:cubicBezTo>
                <a:cubicBezTo>
                  <a:pt x="772" y="641"/>
                  <a:pt x="773" y="631"/>
                  <a:pt x="768" y="627"/>
                </a:cubicBezTo>
                <a:cubicBezTo>
                  <a:pt x="757" y="619"/>
                  <a:pt x="743" y="616"/>
                  <a:pt x="732" y="609"/>
                </a:cubicBezTo>
                <a:cubicBezTo>
                  <a:pt x="718" y="599"/>
                  <a:pt x="726" y="604"/>
                  <a:pt x="705" y="597"/>
                </a:cubicBezTo>
                <a:cubicBezTo>
                  <a:pt x="702" y="596"/>
                  <a:pt x="696" y="594"/>
                  <a:pt x="696" y="594"/>
                </a:cubicBezTo>
                <a:cubicBezTo>
                  <a:pt x="671" y="569"/>
                  <a:pt x="686" y="540"/>
                  <a:pt x="654" y="519"/>
                </a:cubicBezTo>
                <a:cubicBezTo>
                  <a:pt x="643" y="520"/>
                  <a:pt x="632" y="519"/>
                  <a:pt x="621" y="522"/>
                </a:cubicBezTo>
                <a:cubicBezTo>
                  <a:pt x="618" y="523"/>
                  <a:pt x="618" y="528"/>
                  <a:pt x="615" y="531"/>
                </a:cubicBezTo>
                <a:cubicBezTo>
                  <a:pt x="612" y="534"/>
                  <a:pt x="609" y="536"/>
                  <a:pt x="606" y="537"/>
                </a:cubicBezTo>
                <a:cubicBezTo>
                  <a:pt x="597" y="539"/>
                  <a:pt x="588" y="539"/>
                  <a:pt x="579" y="540"/>
                </a:cubicBezTo>
                <a:cubicBezTo>
                  <a:pt x="567" y="558"/>
                  <a:pt x="563" y="577"/>
                  <a:pt x="552" y="594"/>
                </a:cubicBezTo>
                <a:cubicBezTo>
                  <a:pt x="549" y="627"/>
                  <a:pt x="547" y="651"/>
                  <a:pt x="513" y="657"/>
                </a:cubicBezTo>
                <a:cubicBezTo>
                  <a:pt x="506" y="667"/>
                  <a:pt x="501" y="671"/>
                  <a:pt x="489" y="675"/>
                </a:cubicBezTo>
                <a:cubicBezTo>
                  <a:pt x="497" y="688"/>
                  <a:pt x="494" y="693"/>
                  <a:pt x="486" y="705"/>
                </a:cubicBezTo>
                <a:cubicBezTo>
                  <a:pt x="483" y="729"/>
                  <a:pt x="482" y="739"/>
                  <a:pt x="459" y="747"/>
                </a:cubicBezTo>
                <a:cubicBezTo>
                  <a:pt x="450" y="719"/>
                  <a:pt x="440" y="691"/>
                  <a:pt x="423" y="666"/>
                </a:cubicBezTo>
                <a:cubicBezTo>
                  <a:pt x="419" y="661"/>
                  <a:pt x="419" y="654"/>
                  <a:pt x="417" y="648"/>
                </a:cubicBezTo>
                <a:cubicBezTo>
                  <a:pt x="410" y="627"/>
                  <a:pt x="392" y="612"/>
                  <a:pt x="375" y="600"/>
                </a:cubicBezTo>
                <a:cubicBezTo>
                  <a:pt x="359" y="590"/>
                  <a:pt x="356" y="576"/>
                  <a:pt x="339" y="570"/>
                </a:cubicBezTo>
                <a:cubicBezTo>
                  <a:pt x="310" y="580"/>
                  <a:pt x="344" y="612"/>
                  <a:pt x="357" y="621"/>
                </a:cubicBezTo>
                <a:cubicBezTo>
                  <a:pt x="361" y="633"/>
                  <a:pt x="369" y="636"/>
                  <a:pt x="378" y="645"/>
                </a:cubicBezTo>
                <a:cubicBezTo>
                  <a:pt x="375" y="704"/>
                  <a:pt x="387" y="716"/>
                  <a:pt x="339" y="732"/>
                </a:cubicBezTo>
                <a:cubicBezTo>
                  <a:pt x="346" y="722"/>
                  <a:pt x="353" y="718"/>
                  <a:pt x="360" y="708"/>
                </a:cubicBezTo>
                <a:cubicBezTo>
                  <a:pt x="359" y="699"/>
                  <a:pt x="361" y="689"/>
                  <a:pt x="357" y="681"/>
                </a:cubicBezTo>
                <a:cubicBezTo>
                  <a:pt x="351" y="670"/>
                  <a:pt x="330" y="668"/>
                  <a:pt x="321" y="660"/>
                </a:cubicBezTo>
                <a:cubicBezTo>
                  <a:pt x="309" y="650"/>
                  <a:pt x="304" y="636"/>
                  <a:pt x="291" y="627"/>
                </a:cubicBezTo>
                <a:cubicBezTo>
                  <a:pt x="286" y="612"/>
                  <a:pt x="286" y="599"/>
                  <a:pt x="270" y="594"/>
                </a:cubicBezTo>
                <a:cubicBezTo>
                  <a:pt x="257" y="595"/>
                  <a:pt x="244" y="594"/>
                  <a:pt x="231" y="597"/>
                </a:cubicBezTo>
                <a:cubicBezTo>
                  <a:pt x="224" y="599"/>
                  <a:pt x="213" y="609"/>
                  <a:pt x="213" y="609"/>
                </a:cubicBezTo>
                <a:cubicBezTo>
                  <a:pt x="203" y="624"/>
                  <a:pt x="198" y="632"/>
                  <a:pt x="183" y="642"/>
                </a:cubicBezTo>
                <a:cubicBezTo>
                  <a:pt x="177" y="659"/>
                  <a:pt x="158" y="667"/>
                  <a:pt x="150" y="684"/>
                </a:cubicBezTo>
                <a:cubicBezTo>
                  <a:pt x="136" y="715"/>
                  <a:pt x="129" y="742"/>
                  <a:pt x="99" y="762"/>
                </a:cubicBezTo>
                <a:cubicBezTo>
                  <a:pt x="17" y="758"/>
                  <a:pt x="49" y="767"/>
                  <a:pt x="9" y="741"/>
                </a:cubicBezTo>
                <a:cubicBezTo>
                  <a:pt x="7" y="735"/>
                  <a:pt x="5" y="729"/>
                  <a:pt x="3" y="723"/>
                </a:cubicBezTo>
                <a:cubicBezTo>
                  <a:pt x="2" y="720"/>
                  <a:pt x="0" y="714"/>
                  <a:pt x="0" y="714"/>
                </a:cubicBezTo>
                <a:cubicBezTo>
                  <a:pt x="3" y="671"/>
                  <a:pt x="3" y="681"/>
                  <a:pt x="12" y="654"/>
                </a:cubicBezTo>
                <a:cubicBezTo>
                  <a:pt x="13" y="637"/>
                  <a:pt x="9" y="619"/>
                  <a:pt x="15" y="603"/>
                </a:cubicBezTo>
                <a:cubicBezTo>
                  <a:pt x="17" y="597"/>
                  <a:pt x="33" y="597"/>
                  <a:pt x="33" y="597"/>
                </a:cubicBezTo>
                <a:cubicBezTo>
                  <a:pt x="61" y="599"/>
                  <a:pt x="76" y="604"/>
                  <a:pt x="102" y="600"/>
                </a:cubicBezTo>
                <a:cubicBezTo>
                  <a:pt x="115" y="562"/>
                  <a:pt x="119" y="608"/>
                  <a:pt x="111" y="531"/>
                </a:cubicBezTo>
                <a:cubicBezTo>
                  <a:pt x="110" y="518"/>
                  <a:pt x="101" y="518"/>
                  <a:pt x="96" y="504"/>
                </a:cubicBezTo>
                <a:cubicBezTo>
                  <a:pt x="94" y="498"/>
                  <a:pt x="90" y="486"/>
                  <a:pt x="90" y="486"/>
                </a:cubicBezTo>
                <a:cubicBezTo>
                  <a:pt x="91" y="483"/>
                  <a:pt x="90" y="479"/>
                  <a:pt x="93" y="477"/>
                </a:cubicBezTo>
                <a:cubicBezTo>
                  <a:pt x="98" y="473"/>
                  <a:pt x="111" y="471"/>
                  <a:pt x="111" y="471"/>
                </a:cubicBezTo>
                <a:cubicBezTo>
                  <a:pt x="119" y="458"/>
                  <a:pt x="147" y="440"/>
                  <a:pt x="162" y="435"/>
                </a:cubicBezTo>
                <a:cubicBezTo>
                  <a:pt x="166" y="429"/>
                  <a:pt x="170" y="423"/>
                  <a:pt x="174" y="417"/>
                </a:cubicBezTo>
                <a:cubicBezTo>
                  <a:pt x="176" y="414"/>
                  <a:pt x="180" y="408"/>
                  <a:pt x="180" y="408"/>
                </a:cubicBezTo>
                <a:cubicBezTo>
                  <a:pt x="181" y="400"/>
                  <a:pt x="180" y="392"/>
                  <a:pt x="183" y="384"/>
                </a:cubicBezTo>
                <a:cubicBezTo>
                  <a:pt x="185" y="377"/>
                  <a:pt x="195" y="366"/>
                  <a:pt x="195" y="366"/>
                </a:cubicBezTo>
                <a:cubicBezTo>
                  <a:pt x="200" y="338"/>
                  <a:pt x="206" y="349"/>
                  <a:pt x="225" y="336"/>
                </a:cubicBezTo>
                <a:cubicBezTo>
                  <a:pt x="233" y="324"/>
                  <a:pt x="235" y="312"/>
                  <a:pt x="243" y="300"/>
                </a:cubicBezTo>
                <a:cubicBezTo>
                  <a:pt x="272" y="306"/>
                  <a:pt x="259" y="324"/>
                  <a:pt x="291" y="330"/>
                </a:cubicBezTo>
                <a:cubicBezTo>
                  <a:pt x="321" y="320"/>
                  <a:pt x="289" y="262"/>
                  <a:pt x="270" y="249"/>
                </a:cubicBezTo>
                <a:cubicBezTo>
                  <a:pt x="261" y="250"/>
                  <a:pt x="252" y="250"/>
                  <a:pt x="243" y="252"/>
                </a:cubicBezTo>
                <a:cubicBezTo>
                  <a:pt x="232" y="255"/>
                  <a:pt x="230" y="266"/>
                  <a:pt x="219" y="270"/>
                </a:cubicBezTo>
                <a:cubicBezTo>
                  <a:pt x="212" y="250"/>
                  <a:pt x="213" y="246"/>
                  <a:pt x="213" y="25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DC7143-C850-E643-AFAE-5E0ADB62F1E4}"/>
              </a:ext>
            </a:extLst>
          </p:cNvPr>
          <p:cNvSpPr/>
          <p:nvPr/>
        </p:nvSpPr>
        <p:spPr>
          <a:xfrm>
            <a:off x="2488338" y="5429511"/>
            <a:ext cx="451437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VN" sz="2400" i="1" dirty="0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E581BF30-D4E1-C946-A784-57379CDF2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446" y="901014"/>
            <a:ext cx="6565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9B6BFA0-81EF-4D01-902A-5038AFA26E52}"/>
              </a:ext>
            </a:extLst>
          </p:cNvPr>
          <p:cNvSpPr txBox="1"/>
          <p:nvPr/>
        </p:nvSpPr>
        <p:spPr>
          <a:xfrm>
            <a:off x="683568" y="18864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b="1" dirty="0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b="1" dirty="0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400" b="1" dirty="0">
                <a:solidFill>
                  <a:srgbClr val="1D0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" y="857250"/>
            <a:ext cx="9143300" cy="5143500"/>
          </a:xfrm>
          <a:prstGeom prst="rect">
            <a:avLst/>
          </a:prstGeom>
        </p:spPr>
      </p:pic>
      <p:pic>
        <p:nvPicPr>
          <p:cNvPr id="24" name="Picture 4" descr="Slide1">
            <a:extLst>
              <a:ext uri="{FF2B5EF4-FFF2-40B4-BE49-F238E27FC236}">
                <a16:creationId xmlns:a16="http://schemas.microsoft.com/office/drawing/2014/main" id="{0F103180-6DB0-754C-B22B-C0DA0B886C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50" b="88750" l="1563" r="96667">
                        <a14:foregroundMark x1="26563" y1="23889" x2="15208" y2="24861"/>
                        <a14:foregroundMark x1="15208" y1="24861" x2="10417" y2="32222"/>
                        <a14:foregroundMark x1="10417" y1="32222" x2="15937" y2="44444"/>
                        <a14:foregroundMark x1="15937" y1="44444" x2="31250" y2="54583"/>
                        <a14:foregroundMark x1="31250" y1="54583" x2="38229" y2="55556"/>
                        <a14:foregroundMark x1="38229" y1="55556" x2="45104" y2="54306"/>
                        <a14:foregroundMark x1="45104" y1="54306" x2="54896" y2="46111"/>
                        <a14:foregroundMark x1="54896" y1="46111" x2="59062" y2="36806"/>
                        <a14:foregroundMark x1="59062" y1="36806" x2="57396" y2="26667"/>
                        <a14:foregroundMark x1="57396" y1="26667" x2="48438" y2="22083"/>
                        <a14:foregroundMark x1="48438" y1="22083" x2="42917" y2="21806"/>
                        <a14:foregroundMark x1="42917" y1="21806" x2="34583" y2="26250"/>
                        <a14:foregroundMark x1="34583" y1="26250" x2="31042" y2="33750"/>
                        <a14:foregroundMark x1="31042" y1="33750" x2="31563" y2="41667"/>
                        <a14:foregroundMark x1="31563" y1="41667" x2="36667" y2="50833"/>
                        <a14:foregroundMark x1="36667" y1="50833" x2="41771" y2="52639"/>
                        <a14:foregroundMark x1="22708" y1="16250" x2="35625" y2="17361"/>
                        <a14:foregroundMark x1="35625" y1="17361" x2="48021" y2="15139"/>
                        <a14:foregroundMark x1="48021" y1="15139" x2="64792" y2="15556"/>
                        <a14:foregroundMark x1="64792" y1="15556" x2="66250" y2="15278"/>
                        <a14:foregroundMark x1="69167" y1="16111" x2="78854" y2="15556"/>
                        <a14:foregroundMark x1="84271" y1="24167" x2="86146" y2="51944"/>
                        <a14:foregroundMark x1="86146" y1="51944" x2="85417" y2="55278"/>
                        <a14:foregroundMark x1="90000" y1="32222" x2="90104" y2="52222"/>
                        <a14:foregroundMark x1="90104" y1="52222" x2="90000" y2="52222"/>
                        <a14:foregroundMark x1="91146" y1="38611" x2="90938" y2="51528"/>
                        <a14:foregroundMark x1="91250" y1="31528" x2="95313" y2="41806"/>
                        <a14:foregroundMark x1="96667" y1="44583" x2="92708" y2="60417"/>
                        <a14:foregroundMark x1="92708" y1="60417" x2="90625" y2="63194"/>
                        <a14:foregroundMark x1="89583" y1="64861" x2="15000" y2="70000"/>
                        <a14:foregroundMark x1="15000" y1="70000" x2="43021" y2="83889"/>
                        <a14:foregroundMark x1="43021" y1="83889" x2="50938" y2="85000"/>
                        <a14:foregroundMark x1="50938" y1="85000" x2="82292" y2="75417"/>
                        <a14:foregroundMark x1="82292" y1="75417" x2="81146" y2="64028"/>
                        <a14:foregroundMark x1="81146" y1="64028" x2="64896" y2="61389"/>
                        <a14:foregroundMark x1="64896" y1="61389" x2="33646" y2="64167"/>
                        <a14:foregroundMark x1="33646" y1="64167" x2="16250" y2="55417"/>
                        <a14:foregroundMark x1="16250" y1="55417" x2="11667" y2="49444"/>
                        <a14:foregroundMark x1="11667" y1="49444" x2="10208" y2="41389"/>
                        <a14:foregroundMark x1="10208" y1="41389" x2="16042" y2="38194"/>
                        <a14:foregroundMark x1="16042" y1="38194" x2="18229" y2="45556"/>
                        <a14:foregroundMark x1="18229" y1="45556" x2="13750" y2="48889"/>
                        <a14:foregroundMark x1="13750" y1="48889" x2="8125" y2="50417"/>
                        <a14:foregroundMark x1="8125" y1="50417" x2="4792" y2="57083"/>
                        <a14:foregroundMark x1="4792" y1="57083" x2="11250" y2="72083"/>
                        <a14:foregroundMark x1="11250" y1="72083" x2="16667" y2="77361"/>
                        <a14:foregroundMark x1="16667" y1="77361" x2="33333" y2="85000"/>
                        <a14:foregroundMark x1="33333" y1="85000" x2="40313" y2="84861"/>
                        <a14:foregroundMark x1="40313" y1="84861" x2="50938" y2="87639"/>
                        <a14:foregroundMark x1="50938" y1="87639" x2="56875" y2="87500"/>
                        <a14:foregroundMark x1="56875" y1="87500" x2="65417" y2="87917"/>
                        <a14:foregroundMark x1="60417" y1="80139" x2="69063" y2="75972"/>
                        <a14:foregroundMark x1="69063" y1="75972" x2="74688" y2="79028"/>
                        <a14:foregroundMark x1="74688" y1="79028" x2="70729" y2="73889"/>
                        <a14:foregroundMark x1="70729" y1="73889" x2="65313" y2="75833"/>
                        <a14:foregroundMark x1="65313" y1="75833" x2="61563" y2="75278"/>
                        <a14:foregroundMark x1="61458" y1="74861" x2="70833" y2="73472"/>
                        <a14:foregroundMark x1="70833" y1="73472" x2="77083" y2="75139"/>
                        <a14:foregroundMark x1="77083" y1="75139" x2="77188" y2="82361"/>
                        <a14:foregroundMark x1="77188" y1="82361" x2="71875" y2="81528"/>
                        <a14:foregroundMark x1="71875" y1="81528" x2="66771" y2="76389"/>
                        <a14:foregroundMark x1="66771" y1="76389" x2="61042" y2="74583"/>
                        <a14:foregroundMark x1="61042" y1="74583" x2="62917" y2="67083"/>
                        <a14:foregroundMark x1="62917" y1="67083" x2="69896" y2="64861"/>
                        <a14:foregroundMark x1="69896" y1="64861" x2="74688" y2="67917"/>
                        <a14:foregroundMark x1="74688" y1="67917" x2="72917" y2="77222"/>
                        <a14:foregroundMark x1="72917" y1="77222" x2="66146" y2="77639"/>
                        <a14:foregroundMark x1="66146" y1="77639" x2="66146" y2="65972"/>
                        <a14:foregroundMark x1="66146" y1="65972" x2="70208" y2="61528"/>
                        <a14:foregroundMark x1="70208" y1="61528" x2="76667" y2="65417"/>
                        <a14:foregroundMark x1="76667" y1="65417" x2="71354" y2="70139"/>
                        <a14:foregroundMark x1="71354" y1="70139" x2="56875" y2="68750"/>
                        <a14:foregroundMark x1="56875" y1="68750" x2="42708" y2="45139"/>
                        <a14:foregroundMark x1="42708" y1="45139" x2="36771" y2="17361"/>
                        <a14:foregroundMark x1="36771" y1="17361" x2="37813" y2="3194"/>
                        <a14:foregroundMark x1="37813" y1="3194" x2="46771" y2="833"/>
                        <a14:foregroundMark x1="46771" y1="833" x2="55313" y2="11250"/>
                        <a14:foregroundMark x1="55313" y1="11250" x2="53854" y2="23194"/>
                        <a14:foregroundMark x1="53854" y1="23194" x2="50833" y2="29444"/>
                        <a14:foregroundMark x1="50833" y1="29444" x2="50729" y2="28611"/>
                        <a14:foregroundMark x1="65313" y1="46806" x2="69896" y2="39583"/>
                        <a14:foregroundMark x1="69896" y1="39583" x2="65417" y2="35833"/>
                        <a14:foregroundMark x1="65417" y1="35833" x2="59479" y2="45417"/>
                        <a14:foregroundMark x1="59479" y1="45417" x2="61979" y2="54444"/>
                        <a14:foregroundMark x1="61979" y1="54444" x2="68750" y2="56806"/>
                        <a14:foregroundMark x1="68750" y1="56806" x2="72708" y2="50833"/>
                        <a14:foregroundMark x1="72708" y1="50833" x2="68229" y2="46944"/>
                        <a14:foregroundMark x1="68229" y1="46944" x2="69063" y2="57500"/>
                        <a14:foregroundMark x1="69063" y1="57500" x2="74688" y2="58056"/>
                        <a14:foregroundMark x1="74688" y1="58056" x2="78125" y2="51389"/>
                        <a14:foregroundMark x1="78125" y1="51389" x2="78229" y2="51111"/>
                        <a14:foregroundMark x1="89271" y1="71806" x2="93854" y2="69167"/>
                        <a14:foregroundMark x1="6042" y1="36111" x2="5833" y2="45139"/>
                        <a14:foregroundMark x1="5833" y1="45139" x2="7187" y2="51806"/>
                        <a14:foregroundMark x1="1979" y1="47222" x2="1563" y2="54167"/>
                        <a14:foregroundMark x1="76667" y1="73611" x2="79688" y2="74167"/>
                        <a14:foregroundMark x1="76875" y1="89861" x2="70938" y2="88750"/>
                        <a14:foregroundMark x1="70938" y1="88750" x2="72188" y2="86806"/>
                        <a14:foregroundMark x1="69688" y1="72639" x2="74375" y2="73611"/>
                        <a14:foregroundMark x1="78854" y1="78194" x2="79896" y2="78611"/>
                        <a14:foregroundMark x1="59375" y1="72222" x2="59375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9407"/>
          <a:stretch>
            <a:fillRect/>
          </a:stretch>
        </p:blipFill>
        <p:spPr>
          <a:xfrm>
            <a:off x="-34871" y="1757273"/>
            <a:ext cx="5145207" cy="300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427"/>
            <a:ext cx="1172156" cy="142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851425"/>
            <a:ext cx="1838583" cy="15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DC7143-C850-E643-AFAE-5E0ADB62F1E4}"/>
              </a:ext>
            </a:extLst>
          </p:cNvPr>
          <p:cNvSpPr/>
          <p:nvPr/>
        </p:nvSpPr>
        <p:spPr>
          <a:xfrm>
            <a:off x="720088" y="4894946"/>
            <a:ext cx="34323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VN" i="1" dirty="0"/>
          </a:p>
        </p:txBody>
      </p:sp>
      <p:sp>
        <p:nvSpPr>
          <p:cNvPr id="12" name="TextBox 682">
            <a:extLst>
              <a:ext uri="{FF2B5EF4-FFF2-40B4-BE49-F238E27FC236}">
                <a16:creationId xmlns:a16="http://schemas.microsoft.com/office/drawing/2014/main" id="{18B8E868-72A1-EA4F-A3CC-8E57A55ADFB4}"/>
              </a:ext>
            </a:extLst>
          </p:cNvPr>
          <p:cNvSpPr txBox="1"/>
          <p:nvPr/>
        </p:nvSpPr>
        <p:spPr>
          <a:xfrm>
            <a:off x="5569756" y="3197626"/>
            <a:ext cx="3446099" cy="1996626"/>
          </a:xfrm>
          <a:prstGeom prst="cloudCallout">
            <a:avLst>
              <a:gd name="adj1" fmla="val -39424"/>
              <a:gd name="adj2" fmla="val 46436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endParaRPr lang="zh-CN" altLang="en-US" sz="2400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97DF268-687A-B342-A1E3-E1A3F5901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3705383"/>
            <a:ext cx="26289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86ACB-24BE-2A47-9C8D-ACF9062A5445}"/>
              </a:ext>
            </a:extLst>
          </p:cNvPr>
          <p:cNvSpPr/>
          <p:nvPr/>
        </p:nvSpPr>
        <p:spPr>
          <a:xfrm>
            <a:off x="5267858" y="1981401"/>
            <a:ext cx="3890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VN" sz="2400" dirty="0">
              <a:solidFill>
                <a:srgbClr val="00206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E403CD-7F55-A24F-9D39-131F1CE2909D}"/>
              </a:ext>
            </a:extLst>
          </p:cNvPr>
          <p:cNvCxnSpPr>
            <a:cxnSpLocks/>
          </p:cNvCxnSpPr>
          <p:nvPr/>
        </p:nvCxnSpPr>
        <p:spPr>
          <a:xfrm>
            <a:off x="22486" y="3244913"/>
            <a:ext cx="5037488" cy="346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6">
            <a:extLst>
              <a:ext uri="{FF2B5EF4-FFF2-40B4-BE49-F238E27FC236}">
                <a16:creationId xmlns:a16="http://schemas.microsoft.com/office/drawing/2014/main" id="{1F70965E-F4B7-3345-9CDC-65EAB2702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350" y="2878659"/>
            <a:ext cx="186451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</a:rPr>
              <a:t>Bán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cầu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Bắc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F2E7CAE3-E530-A141-AC6F-24FE6180A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349" y="3356099"/>
            <a:ext cx="204311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</a:rPr>
              <a:t>Bán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cầu</a:t>
            </a:r>
            <a:r>
              <a:rPr lang="en-US" dirty="0">
                <a:solidFill>
                  <a:srgbClr val="FF0000"/>
                </a:solidFill>
              </a:rPr>
              <a:t> Nam</a:t>
            </a:r>
          </a:p>
        </p:txBody>
      </p:sp>
      <p:sp>
        <p:nvSpPr>
          <p:cNvPr id="20" name="TextBox 682">
            <a:extLst>
              <a:ext uri="{FF2B5EF4-FFF2-40B4-BE49-F238E27FC236}">
                <a16:creationId xmlns:a16="http://schemas.microsoft.com/office/drawing/2014/main" id="{E84D7DA7-D55A-5A4C-8293-DAA012285097}"/>
              </a:ext>
            </a:extLst>
          </p:cNvPr>
          <p:cNvSpPr txBox="1"/>
          <p:nvPr/>
        </p:nvSpPr>
        <p:spPr>
          <a:xfrm>
            <a:off x="5582626" y="3197626"/>
            <a:ext cx="3446099" cy="1996626"/>
          </a:xfrm>
          <a:prstGeom prst="cloudCallout">
            <a:avLst>
              <a:gd name="adj1" fmla="val -39424"/>
              <a:gd name="adj2" fmla="val 46436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endParaRPr lang="zh-CN" altLang="en-US" sz="2400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D7E58C8-D77E-8340-A3AE-5D3C97CBB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87" y="3575806"/>
            <a:ext cx="28536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886507F6-F007-064F-9463-C59CD0FD3AE3}"/>
              </a:ext>
            </a:extLst>
          </p:cNvPr>
          <p:cNvSpPr>
            <a:spLocks/>
          </p:cNvSpPr>
          <p:nvPr/>
        </p:nvSpPr>
        <p:spPr bwMode="auto">
          <a:xfrm>
            <a:off x="2412259" y="2008461"/>
            <a:ext cx="842456" cy="583147"/>
          </a:xfrm>
          <a:custGeom>
            <a:avLst/>
            <a:gdLst>
              <a:gd name="T0" fmla="*/ 2147483647 w 954"/>
              <a:gd name="T1" fmla="*/ 2147483647 h 767"/>
              <a:gd name="T2" fmla="*/ 2147483647 w 954"/>
              <a:gd name="T3" fmla="*/ 2147483647 h 767"/>
              <a:gd name="T4" fmla="*/ 2147483647 w 954"/>
              <a:gd name="T5" fmla="*/ 2147483647 h 767"/>
              <a:gd name="T6" fmla="*/ 2147483647 w 954"/>
              <a:gd name="T7" fmla="*/ 2147483647 h 767"/>
              <a:gd name="T8" fmla="*/ 2147483647 w 954"/>
              <a:gd name="T9" fmla="*/ 0 h 767"/>
              <a:gd name="T10" fmla="*/ 2147483647 w 954"/>
              <a:gd name="T11" fmla="*/ 2147483647 h 767"/>
              <a:gd name="T12" fmla="*/ 2147483647 w 954"/>
              <a:gd name="T13" fmla="*/ 2147483647 h 767"/>
              <a:gd name="T14" fmla="*/ 2147483647 w 954"/>
              <a:gd name="T15" fmla="*/ 2147483647 h 767"/>
              <a:gd name="T16" fmla="*/ 2147483647 w 954"/>
              <a:gd name="T17" fmla="*/ 2147483647 h 767"/>
              <a:gd name="T18" fmla="*/ 2147483647 w 954"/>
              <a:gd name="T19" fmla="*/ 2147483647 h 767"/>
              <a:gd name="T20" fmla="*/ 2147483647 w 954"/>
              <a:gd name="T21" fmla="*/ 2147483647 h 767"/>
              <a:gd name="T22" fmla="*/ 2147483647 w 954"/>
              <a:gd name="T23" fmla="*/ 2147483647 h 767"/>
              <a:gd name="T24" fmla="*/ 2147483647 w 954"/>
              <a:gd name="T25" fmla="*/ 2147483647 h 767"/>
              <a:gd name="T26" fmla="*/ 2147483647 w 954"/>
              <a:gd name="T27" fmla="*/ 2147483647 h 767"/>
              <a:gd name="T28" fmla="*/ 2147483647 w 954"/>
              <a:gd name="T29" fmla="*/ 2147483647 h 767"/>
              <a:gd name="T30" fmla="*/ 2147483647 w 954"/>
              <a:gd name="T31" fmla="*/ 2147483647 h 767"/>
              <a:gd name="T32" fmla="*/ 2147483647 w 954"/>
              <a:gd name="T33" fmla="*/ 2147483647 h 767"/>
              <a:gd name="T34" fmla="*/ 2147483647 w 954"/>
              <a:gd name="T35" fmla="*/ 2147483647 h 767"/>
              <a:gd name="T36" fmla="*/ 2147483647 w 954"/>
              <a:gd name="T37" fmla="*/ 2147483647 h 767"/>
              <a:gd name="T38" fmla="*/ 2147483647 w 954"/>
              <a:gd name="T39" fmla="*/ 2147483647 h 767"/>
              <a:gd name="T40" fmla="*/ 2147483647 w 954"/>
              <a:gd name="T41" fmla="*/ 2147483647 h 767"/>
              <a:gd name="T42" fmla="*/ 2147483647 w 954"/>
              <a:gd name="T43" fmla="*/ 2147483647 h 767"/>
              <a:gd name="T44" fmla="*/ 2147483647 w 954"/>
              <a:gd name="T45" fmla="*/ 2147483647 h 767"/>
              <a:gd name="T46" fmla="*/ 2147483647 w 954"/>
              <a:gd name="T47" fmla="*/ 2147483647 h 767"/>
              <a:gd name="T48" fmla="*/ 2147483647 w 954"/>
              <a:gd name="T49" fmla="*/ 2147483647 h 767"/>
              <a:gd name="T50" fmla="*/ 2147483647 w 954"/>
              <a:gd name="T51" fmla="*/ 2147483647 h 767"/>
              <a:gd name="T52" fmla="*/ 2147483647 w 954"/>
              <a:gd name="T53" fmla="*/ 2147483647 h 767"/>
              <a:gd name="T54" fmla="*/ 2147483647 w 954"/>
              <a:gd name="T55" fmla="*/ 2147483647 h 767"/>
              <a:gd name="T56" fmla="*/ 2147483647 w 954"/>
              <a:gd name="T57" fmla="*/ 2147483647 h 767"/>
              <a:gd name="T58" fmla="*/ 2147483647 w 954"/>
              <a:gd name="T59" fmla="*/ 2147483647 h 767"/>
              <a:gd name="T60" fmla="*/ 2147483647 w 954"/>
              <a:gd name="T61" fmla="*/ 2147483647 h 767"/>
              <a:gd name="T62" fmla="*/ 2147483647 w 954"/>
              <a:gd name="T63" fmla="*/ 2147483647 h 767"/>
              <a:gd name="T64" fmla="*/ 2147483647 w 954"/>
              <a:gd name="T65" fmla="*/ 2147483647 h 767"/>
              <a:gd name="T66" fmla="*/ 2147483647 w 954"/>
              <a:gd name="T67" fmla="*/ 2147483647 h 767"/>
              <a:gd name="T68" fmla="*/ 2147483647 w 954"/>
              <a:gd name="T69" fmla="*/ 2147483647 h 767"/>
              <a:gd name="T70" fmla="*/ 2147483647 w 954"/>
              <a:gd name="T71" fmla="*/ 2147483647 h 767"/>
              <a:gd name="T72" fmla="*/ 2147483647 w 954"/>
              <a:gd name="T73" fmla="*/ 2147483647 h 767"/>
              <a:gd name="T74" fmla="*/ 2147483647 w 954"/>
              <a:gd name="T75" fmla="*/ 2147483647 h 767"/>
              <a:gd name="T76" fmla="*/ 2147483647 w 954"/>
              <a:gd name="T77" fmla="*/ 2147483647 h 767"/>
              <a:gd name="T78" fmla="*/ 2147483647 w 954"/>
              <a:gd name="T79" fmla="*/ 2147483647 h 767"/>
              <a:gd name="T80" fmla="*/ 2147483647 w 954"/>
              <a:gd name="T81" fmla="*/ 2147483647 h 767"/>
              <a:gd name="T82" fmla="*/ 2147483647 w 954"/>
              <a:gd name="T83" fmla="*/ 2147483647 h 767"/>
              <a:gd name="T84" fmla="*/ 2147483647 w 954"/>
              <a:gd name="T85" fmla="*/ 2147483647 h 767"/>
              <a:gd name="T86" fmla="*/ 2147483647 w 954"/>
              <a:gd name="T87" fmla="*/ 2147483647 h 767"/>
              <a:gd name="T88" fmla="*/ 2147483647 w 954"/>
              <a:gd name="T89" fmla="*/ 2147483647 h 767"/>
              <a:gd name="T90" fmla="*/ 2147483647 w 954"/>
              <a:gd name="T91" fmla="*/ 2147483647 h 767"/>
              <a:gd name="T92" fmla="*/ 2147483647 w 954"/>
              <a:gd name="T93" fmla="*/ 2147483647 h 767"/>
              <a:gd name="T94" fmla="*/ 2147483647 w 954"/>
              <a:gd name="T95" fmla="*/ 2147483647 h 767"/>
              <a:gd name="T96" fmla="*/ 2147483647 w 954"/>
              <a:gd name="T97" fmla="*/ 2147483647 h 767"/>
              <a:gd name="T98" fmla="*/ 2147483647 w 954"/>
              <a:gd name="T99" fmla="*/ 2147483647 h 767"/>
              <a:gd name="T100" fmla="*/ 2147483647 w 954"/>
              <a:gd name="T101" fmla="*/ 2147483647 h 76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54" h="767">
                <a:moveTo>
                  <a:pt x="213" y="258"/>
                </a:moveTo>
                <a:cubicBezTo>
                  <a:pt x="210" y="234"/>
                  <a:pt x="194" y="183"/>
                  <a:pt x="222" y="174"/>
                </a:cubicBezTo>
                <a:cubicBezTo>
                  <a:pt x="226" y="157"/>
                  <a:pt x="237" y="152"/>
                  <a:pt x="252" y="147"/>
                </a:cubicBezTo>
                <a:cubicBezTo>
                  <a:pt x="259" y="136"/>
                  <a:pt x="264" y="137"/>
                  <a:pt x="270" y="126"/>
                </a:cubicBezTo>
                <a:cubicBezTo>
                  <a:pt x="274" y="120"/>
                  <a:pt x="282" y="108"/>
                  <a:pt x="282" y="108"/>
                </a:cubicBezTo>
                <a:cubicBezTo>
                  <a:pt x="283" y="101"/>
                  <a:pt x="281" y="93"/>
                  <a:pt x="285" y="87"/>
                </a:cubicBezTo>
                <a:cubicBezTo>
                  <a:pt x="289" y="82"/>
                  <a:pt x="303" y="81"/>
                  <a:pt x="303" y="81"/>
                </a:cubicBezTo>
                <a:cubicBezTo>
                  <a:pt x="314" y="65"/>
                  <a:pt x="301" y="30"/>
                  <a:pt x="324" y="27"/>
                </a:cubicBezTo>
                <a:cubicBezTo>
                  <a:pt x="335" y="25"/>
                  <a:pt x="346" y="25"/>
                  <a:pt x="357" y="24"/>
                </a:cubicBezTo>
                <a:cubicBezTo>
                  <a:pt x="375" y="12"/>
                  <a:pt x="389" y="4"/>
                  <a:pt x="411" y="0"/>
                </a:cubicBezTo>
                <a:cubicBezTo>
                  <a:pt x="485" y="2"/>
                  <a:pt x="487" y="2"/>
                  <a:pt x="537" y="9"/>
                </a:cubicBezTo>
                <a:cubicBezTo>
                  <a:pt x="548" y="16"/>
                  <a:pt x="558" y="17"/>
                  <a:pt x="570" y="21"/>
                </a:cubicBezTo>
                <a:cubicBezTo>
                  <a:pt x="577" y="31"/>
                  <a:pt x="584" y="37"/>
                  <a:pt x="588" y="48"/>
                </a:cubicBezTo>
                <a:cubicBezTo>
                  <a:pt x="585" y="58"/>
                  <a:pt x="573" y="75"/>
                  <a:pt x="573" y="75"/>
                </a:cubicBezTo>
                <a:cubicBezTo>
                  <a:pt x="569" y="92"/>
                  <a:pt x="567" y="96"/>
                  <a:pt x="570" y="114"/>
                </a:cubicBezTo>
                <a:cubicBezTo>
                  <a:pt x="586" y="110"/>
                  <a:pt x="594" y="105"/>
                  <a:pt x="612" y="102"/>
                </a:cubicBezTo>
                <a:cubicBezTo>
                  <a:pt x="614" y="84"/>
                  <a:pt x="612" y="61"/>
                  <a:pt x="633" y="75"/>
                </a:cubicBezTo>
                <a:cubicBezTo>
                  <a:pt x="663" y="72"/>
                  <a:pt x="666" y="73"/>
                  <a:pt x="651" y="51"/>
                </a:cubicBezTo>
                <a:cubicBezTo>
                  <a:pt x="663" y="43"/>
                  <a:pt x="666" y="46"/>
                  <a:pt x="678" y="54"/>
                </a:cubicBezTo>
                <a:cubicBezTo>
                  <a:pt x="685" y="75"/>
                  <a:pt x="733" y="65"/>
                  <a:pt x="702" y="45"/>
                </a:cubicBezTo>
                <a:cubicBezTo>
                  <a:pt x="701" y="41"/>
                  <a:pt x="694" y="28"/>
                  <a:pt x="702" y="24"/>
                </a:cubicBezTo>
                <a:cubicBezTo>
                  <a:pt x="705" y="22"/>
                  <a:pt x="708" y="29"/>
                  <a:pt x="711" y="30"/>
                </a:cubicBezTo>
                <a:cubicBezTo>
                  <a:pt x="717" y="33"/>
                  <a:pt x="729" y="36"/>
                  <a:pt x="729" y="36"/>
                </a:cubicBezTo>
                <a:cubicBezTo>
                  <a:pt x="736" y="35"/>
                  <a:pt x="743" y="35"/>
                  <a:pt x="750" y="33"/>
                </a:cubicBezTo>
                <a:cubicBezTo>
                  <a:pt x="753" y="32"/>
                  <a:pt x="756" y="26"/>
                  <a:pt x="759" y="27"/>
                </a:cubicBezTo>
                <a:cubicBezTo>
                  <a:pt x="762" y="28"/>
                  <a:pt x="760" y="34"/>
                  <a:pt x="762" y="36"/>
                </a:cubicBezTo>
                <a:cubicBezTo>
                  <a:pt x="764" y="38"/>
                  <a:pt x="768" y="38"/>
                  <a:pt x="771" y="39"/>
                </a:cubicBezTo>
                <a:cubicBezTo>
                  <a:pt x="808" y="34"/>
                  <a:pt x="790" y="26"/>
                  <a:pt x="831" y="30"/>
                </a:cubicBezTo>
                <a:cubicBezTo>
                  <a:pt x="834" y="45"/>
                  <a:pt x="843" y="58"/>
                  <a:pt x="858" y="63"/>
                </a:cubicBezTo>
                <a:cubicBezTo>
                  <a:pt x="861" y="73"/>
                  <a:pt x="873" y="90"/>
                  <a:pt x="873" y="90"/>
                </a:cubicBezTo>
                <a:cubicBezTo>
                  <a:pt x="875" y="142"/>
                  <a:pt x="878" y="189"/>
                  <a:pt x="882" y="240"/>
                </a:cubicBezTo>
                <a:cubicBezTo>
                  <a:pt x="885" y="276"/>
                  <a:pt x="877" y="298"/>
                  <a:pt x="906" y="318"/>
                </a:cubicBezTo>
                <a:cubicBezTo>
                  <a:pt x="912" y="336"/>
                  <a:pt x="919" y="347"/>
                  <a:pt x="930" y="363"/>
                </a:cubicBezTo>
                <a:cubicBezTo>
                  <a:pt x="934" y="368"/>
                  <a:pt x="932" y="376"/>
                  <a:pt x="936" y="381"/>
                </a:cubicBezTo>
                <a:cubicBezTo>
                  <a:pt x="941" y="389"/>
                  <a:pt x="948" y="408"/>
                  <a:pt x="948" y="408"/>
                </a:cubicBezTo>
                <a:cubicBezTo>
                  <a:pt x="942" y="457"/>
                  <a:pt x="954" y="422"/>
                  <a:pt x="882" y="435"/>
                </a:cubicBezTo>
                <a:cubicBezTo>
                  <a:pt x="876" y="436"/>
                  <a:pt x="875" y="445"/>
                  <a:pt x="870" y="447"/>
                </a:cubicBezTo>
                <a:cubicBezTo>
                  <a:pt x="863" y="437"/>
                  <a:pt x="858" y="433"/>
                  <a:pt x="846" y="429"/>
                </a:cubicBezTo>
                <a:cubicBezTo>
                  <a:pt x="834" y="430"/>
                  <a:pt x="822" y="428"/>
                  <a:pt x="810" y="432"/>
                </a:cubicBezTo>
                <a:cubicBezTo>
                  <a:pt x="807" y="433"/>
                  <a:pt x="809" y="438"/>
                  <a:pt x="807" y="441"/>
                </a:cubicBezTo>
                <a:cubicBezTo>
                  <a:pt x="801" y="452"/>
                  <a:pt x="792" y="468"/>
                  <a:pt x="783" y="477"/>
                </a:cubicBezTo>
                <a:cubicBezTo>
                  <a:pt x="789" y="516"/>
                  <a:pt x="777" y="486"/>
                  <a:pt x="807" y="501"/>
                </a:cubicBezTo>
                <a:cubicBezTo>
                  <a:pt x="810" y="502"/>
                  <a:pt x="808" y="508"/>
                  <a:pt x="810" y="510"/>
                </a:cubicBezTo>
                <a:cubicBezTo>
                  <a:pt x="815" y="515"/>
                  <a:pt x="828" y="522"/>
                  <a:pt x="828" y="522"/>
                </a:cubicBezTo>
                <a:cubicBezTo>
                  <a:pt x="824" y="546"/>
                  <a:pt x="814" y="543"/>
                  <a:pt x="807" y="564"/>
                </a:cubicBezTo>
                <a:cubicBezTo>
                  <a:pt x="808" y="576"/>
                  <a:pt x="816" y="628"/>
                  <a:pt x="810" y="651"/>
                </a:cubicBezTo>
                <a:cubicBezTo>
                  <a:pt x="799" y="650"/>
                  <a:pt x="786" y="652"/>
                  <a:pt x="777" y="645"/>
                </a:cubicBezTo>
                <a:cubicBezTo>
                  <a:pt x="772" y="641"/>
                  <a:pt x="773" y="631"/>
                  <a:pt x="768" y="627"/>
                </a:cubicBezTo>
                <a:cubicBezTo>
                  <a:pt x="757" y="619"/>
                  <a:pt x="743" y="616"/>
                  <a:pt x="732" y="609"/>
                </a:cubicBezTo>
                <a:cubicBezTo>
                  <a:pt x="718" y="599"/>
                  <a:pt x="726" y="604"/>
                  <a:pt x="705" y="597"/>
                </a:cubicBezTo>
                <a:cubicBezTo>
                  <a:pt x="702" y="596"/>
                  <a:pt x="696" y="594"/>
                  <a:pt x="696" y="594"/>
                </a:cubicBezTo>
                <a:cubicBezTo>
                  <a:pt x="671" y="569"/>
                  <a:pt x="686" y="540"/>
                  <a:pt x="654" y="519"/>
                </a:cubicBezTo>
                <a:cubicBezTo>
                  <a:pt x="643" y="520"/>
                  <a:pt x="632" y="519"/>
                  <a:pt x="621" y="522"/>
                </a:cubicBezTo>
                <a:cubicBezTo>
                  <a:pt x="618" y="523"/>
                  <a:pt x="618" y="528"/>
                  <a:pt x="615" y="531"/>
                </a:cubicBezTo>
                <a:cubicBezTo>
                  <a:pt x="612" y="534"/>
                  <a:pt x="609" y="536"/>
                  <a:pt x="606" y="537"/>
                </a:cubicBezTo>
                <a:cubicBezTo>
                  <a:pt x="597" y="539"/>
                  <a:pt x="588" y="539"/>
                  <a:pt x="579" y="540"/>
                </a:cubicBezTo>
                <a:cubicBezTo>
                  <a:pt x="567" y="558"/>
                  <a:pt x="563" y="577"/>
                  <a:pt x="552" y="594"/>
                </a:cubicBezTo>
                <a:cubicBezTo>
                  <a:pt x="549" y="627"/>
                  <a:pt x="547" y="651"/>
                  <a:pt x="513" y="657"/>
                </a:cubicBezTo>
                <a:cubicBezTo>
                  <a:pt x="506" y="667"/>
                  <a:pt x="501" y="671"/>
                  <a:pt x="489" y="675"/>
                </a:cubicBezTo>
                <a:cubicBezTo>
                  <a:pt x="497" y="688"/>
                  <a:pt x="494" y="693"/>
                  <a:pt x="486" y="705"/>
                </a:cubicBezTo>
                <a:cubicBezTo>
                  <a:pt x="483" y="729"/>
                  <a:pt x="482" y="739"/>
                  <a:pt x="459" y="747"/>
                </a:cubicBezTo>
                <a:cubicBezTo>
                  <a:pt x="450" y="719"/>
                  <a:pt x="440" y="691"/>
                  <a:pt x="423" y="666"/>
                </a:cubicBezTo>
                <a:cubicBezTo>
                  <a:pt x="419" y="661"/>
                  <a:pt x="419" y="654"/>
                  <a:pt x="417" y="648"/>
                </a:cubicBezTo>
                <a:cubicBezTo>
                  <a:pt x="410" y="627"/>
                  <a:pt x="392" y="612"/>
                  <a:pt x="375" y="600"/>
                </a:cubicBezTo>
                <a:cubicBezTo>
                  <a:pt x="359" y="590"/>
                  <a:pt x="356" y="576"/>
                  <a:pt x="339" y="570"/>
                </a:cubicBezTo>
                <a:cubicBezTo>
                  <a:pt x="310" y="580"/>
                  <a:pt x="344" y="612"/>
                  <a:pt x="357" y="621"/>
                </a:cubicBezTo>
                <a:cubicBezTo>
                  <a:pt x="361" y="633"/>
                  <a:pt x="369" y="636"/>
                  <a:pt x="378" y="645"/>
                </a:cubicBezTo>
                <a:cubicBezTo>
                  <a:pt x="375" y="704"/>
                  <a:pt x="387" y="716"/>
                  <a:pt x="339" y="732"/>
                </a:cubicBezTo>
                <a:cubicBezTo>
                  <a:pt x="346" y="722"/>
                  <a:pt x="353" y="718"/>
                  <a:pt x="360" y="708"/>
                </a:cubicBezTo>
                <a:cubicBezTo>
                  <a:pt x="359" y="699"/>
                  <a:pt x="361" y="689"/>
                  <a:pt x="357" y="681"/>
                </a:cubicBezTo>
                <a:cubicBezTo>
                  <a:pt x="351" y="670"/>
                  <a:pt x="330" y="668"/>
                  <a:pt x="321" y="660"/>
                </a:cubicBezTo>
                <a:cubicBezTo>
                  <a:pt x="309" y="650"/>
                  <a:pt x="304" y="636"/>
                  <a:pt x="291" y="627"/>
                </a:cubicBezTo>
                <a:cubicBezTo>
                  <a:pt x="286" y="612"/>
                  <a:pt x="286" y="599"/>
                  <a:pt x="270" y="594"/>
                </a:cubicBezTo>
                <a:cubicBezTo>
                  <a:pt x="257" y="595"/>
                  <a:pt x="244" y="594"/>
                  <a:pt x="231" y="597"/>
                </a:cubicBezTo>
                <a:cubicBezTo>
                  <a:pt x="224" y="599"/>
                  <a:pt x="213" y="609"/>
                  <a:pt x="213" y="609"/>
                </a:cubicBezTo>
                <a:cubicBezTo>
                  <a:pt x="203" y="624"/>
                  <a:pt x="198" y="632"/>
                  <a:pt x="183" y="642"/>
                </a:cubicBezTo>
                <a:cubicBezTo>
                  <a:pt x="177" y="659"/>
                  <a:pt x="158" y="667"/>
                  <a:pt x="150" y="684"/>
                </a:cubicBezTo>
                <a:cubicBezTo>
                  <a:pt x="136" y="715"/>
                  <a:pt x="129" y="742"/>
                  <a:pt x="99" y="762"/>
                </a:cubicBezTo>
                <a:cubicBezTo>
                  <a:pt x="17" y="758"/>
                  <a:pt x="49" y="767"/>
                  <a:pt x="9" y="741"/>
                </a:cubicBezTo>
                <a:cubicBezTo>
                  <a:pt x="7" y="735"/>
                  <a:pt x="5" y="729"/>
                  <a:pt x="3" y="723"/>
                </a:cubicBezTo>
                <a:cubicBezTo>
                  <a:pt x="2" y="720"/>
                  <a:pt x="0" y="714"/>
                  <a:pt x="0" y="714"/>
                </a:cubicBezTo>
                <a:cubicBezTo>
                  <a:pt x="3" y="671"/>
                  <a:pt x="3" y="681"/>
                  <a:pt x="12" y="654"/>
                </a:cubicBezTo>
                <a:cubicBezTo>
                  <a:pt x="13" y="637"/>
                  <a:pt x="9" y="619"/>
                  <a:pt x="15" y="603"/>
                </a:cubicBezTo>
                <a:cubicBezTo>
                  <a:pt x="17" y="597"/>
                  <a:pt x="33" y="597"/>
                  <a:pt x="33" y="597"/>
                </a:cubicBezTo>
                <a:cubicBezTo>
                  <a:pt x="61" y="599"/>
                  <a:pt x="76" y="604"/>
                  <a:pt x="102" y="600"/>
                </a:cubicBezTo>
                <a:cubicBezTo>
                  <a:pt x="115" y="562"/>
                  <a:pt x="119" y="608"/>
                  <a:pt x="111" y="531"/>
                </a:cubicBezTo>
                <a:cubicBezTo>
                  <a:pt x="110" y="518"/>
                  <a:pt x="101" y="518"/>
                  <a:pt x="96" y="504"/>
                </a:cubicBezTo>
                <a:cubicBezTo>
                  <a:pt x="94" y="498"/>
                  <a:pt x="90" y="486"/>
                  <a:pt x="90" y="486"/>
                </a:cubicBezTo>
                <a:cubicBezTo>
                  <a:pt x="91" y="483"/>
                  <a:pt x="90" y="479"/>
                  <a:pt x="93" y="477"/>
                </a:cubicBezTo>
                <a:cubicBezTo>
                  <a:pt x="98" y="473"/>
                  <a:pt x="111" y="471"/>
                  <a:pt x="111" y="471"/>
                </a:cubicBezTo>
                <a:cubicBezTo>
                  <a:pt x="119" y="458"/>
                  <a:pt x="147" y="440"/>
                  <a:pt x="162" y="435"/>
                </a:cubicBezTo>
                <a:cubicBezTo>
                  <a:pt x="166" y="429"/>
                  <a:pt x="170" y="423"/>
                  <a:pt x="174" y="417"/>
                </a:cubicBezTo>
                <a:cubicBezTo>
                  <a:pt x="176" y="414"/>
                  <a:pt x="180" y="408"/>
                  <a:pt x="180" y="408"/>
                </a:cubicBezTo>
                <a:cubicBezTo>
                  <a:pt x="181" y="400"/>
                  <a:pt x="180" y="392"/>
                  <a:pt x="183" y="384"/>
                </a:cubicBezTo>
                <a:cubicBezTo>
                  <a:pt x="185" y="377"/>
                  <a:pt x="195" y="366"/>
                  <a:pt x="195" y="366"/>
                </a:cubicBezTo>
                <a:cubicBezTo>
                  <a:pt x="200" y="338"/>
                  <a:pt x="206" y="349"/>
                  <a:pt x="225" y="336"/>
                </a:cubicBezTo>
                <a:cubicBezTo>
                  <a:pt x="233" y="324"/>
                  <a:pt x="235" y="312"/>
                  <a:pt x="243" y="300"/>
                </a:cubicBezTo>
                <a:cubicBezTo>
                  <a:pt x="272" y="306"/>
                  <a:pt x="259" y="324"/>
                  <a:pt x="291" y="330"/>
                </a:cubicBezTo>
                <a:cubicBezTo>
                  <a:pt x="321" y="320"/>
                  <a:pt x="289" y="262"/>
                  <a:pt x="270" y="249"/>
                </a:cubicBezTo>
                <a:cubicBezTo>
                  <a:pt x="261" y="250"/>
                  <a:pt x="252" y="250"/>
                  <a:pt x="243" y="252"/>
                </a:cubicBezTo>
                <a:cubicBezTo>
                  <a:pt x="232" y="255"/>
                  <a:pt x="230" y="266"/>
                  <a:pt x="219" y="270"/>
                </a:cubicBezTo>
                <a:cubicBezTo>
                  <a:pt x="212" y="250"/>
                  <a:pt x="213" y="246"/>
                  <a:pt x="213" y="25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13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9FB957-C69B-BB44-A228-131DAEB7C623}"/>
              </a:ext>
            </a:extLst>
          </p:cNvPr>
          <p:cNvSpPr/>
          <p:nvPr/>
        </p:nvSpPr>
        <p:spPr>
          <a:xfrm>
            <a:off x="5255206" y="2533690"/>
            <a:ext cx="1697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VN" sz="2400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881159-4C92-AD41-95A7-A258476C4C6F}"/>
              </a:ext>
            </a:extLst>
          </p:cNvPr>
          <p:cNvSpPr/>
          <p:nvPr/>
        </p:nvSpPr>
        <p:spPr>
          <a:xfrm>
            <a:off x="5255206" y="2991066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14313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14313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14313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VN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altLang="en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18691381-9D97-0949-8443-A4B4EA6D3A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8087">
            <a:off x="4933248" y="2000924"/>
            <a:ext cx="402261" cy="309619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6791C153-4863-A042-803F-62CA90457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8087">
            <a:off x="4944776" y="2539814"/>
            <a:ext cx="402261" cy="30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84C33D-A733-7042-AAE0-8C283E79480E}"/>
              </a:ext>
            </a:extLst>
          </p:cNvPr>
          <p:cNvSpPr txBox="1"/>
          <p:nvPr/>
        </p:nvSpPr>
        <p:spPr>
          <a:xfrm rot="944810">
            <a:off x="2452241" y="2511621"/>
            <a:ext cx="655949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75" dirty="0">
                <a:latin typeface="Calibri" panose="020F0502020204030204" pitchFamily="34" charset="0"/>
                <a:cs typeface="Calibri" panose="020F0502020204030204" pitchFamily="34" charset="0"/>
              </a:rPr>
              <a:t>Địa Trung Hải</a:t>
            </a:r>
          </a:p>
        </p:txBody>
      </p:sp>
    </p:spTree>
    <p:extLst>
      <p:ext uri="{BB962C8B-B14F-4D97-AF65-F5344CB8AC3E}">
        <p14:creationId xmlns:p14="http://schemas.microsoft.com/office/powerpoint/2010/main" val="36155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16 L 0.00078 -0.191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951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013 0.1912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/>
      <p:bldP spid="13" grpId="1"/>
      <p:bldP spid="3" grpId="0"/>
      <p:bldP spid="16" grpId="0"/>
      <p:bldP spid="16" grpId="1"/>
      <p:bldP spid="17" grpId="0"/>
      <p:bldP spid="17" grpId="1"/>
      <p:bldP spid="20" grpId="0" animBg="1"/>
      <p:bldP spid="26" grpId="0"/>
      <p:bldP spid="26" grpId="1"/>
      <p:bldP spid="21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877065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1505</Words>
  <Application>Microsoft Office PowerPoint</Application>
  <PresentationFormat>Trình chiếu Trên màn hình (4:3)</PresentationFormat>
  <Paragraphs>168</Paragraphs>
  <Slides>28</Slides>
  <Notes>7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3" baseType="lpstr">
      <vt:lpstr>.VnTime</vt:lpstr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</dc:creator>
  <cp:lastModifiedBy>Minh Dương Anh</cp:lastModifiedBy>
  <cp:revision>96</cp:revision>
  <dcterms:created xsi:type="dcterms:W3CDTF">2020-04-08T09:36:22Z</dcterms:created>
  <dcterms:modified xsi:type="dcterms:W3CDTF">2022-02-07T03:27:15Z</dcterms:modified>
</cp:coreProperties>
</file>