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0" r:id="rId7"/>
    <p:sldId id="266" r:id="rId8"/>
    <p:sldId id="272" r:id="rId9"/>
    <p:sldId id="27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-4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1" y="971551"/>
            <a:ext cx="8809703" cy="234314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1793306"/>
            <a:ext cx="8305800" cy="131445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Học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tập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,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sinh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hoạt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đúng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giờ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174173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1094407" y="-803461"/>
            <a:ext cx="769133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39885"/>
            <a:ext cx="5791200" cy="897135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1" y="188359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GIỜ NÀO VIỆC NẤY</a:t>
            </a: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1094407" y="-803461"/>
            <a:ext cx="769133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95300" y="41148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133485BA-7558-44EC-ABBE-A5C158ED57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306" y="272123"/>
            <a:ext cx="6429894" cy="3842677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64001"/>
            <a:ext cx="5791200" cy="897135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1094407" y="-803461"/>
            <a:ext cx="769133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39885"/>
            <a:ext cx="5791200" cy="897135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4956" y="10287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>
                <a:solidFill>
                  <a:srgbClr val="0000FF"/>
                </a:solidFill>
              </a:rPr>
              <a:t>Theo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học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tập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và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sinh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hoạt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đúng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giờ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có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lợi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ích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gì</a:t>
            </a:r>
            <a:r>
              <a:rPr lang="en-US" sz="3200" dirty="0">
                <a:solidFill>
                  <a:srgbClr val="0000FF"/>
                </a:solidFill>
              </a:rPr>
              <a:t> ?</a:t>
            </a:r>
          </a:p>
          <a:p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cần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làm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gì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để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học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tập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sinh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hoạt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đúng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giờ</a:t>
            </a:r>
            <a:r>
              <a:rPr lang="en-US" sz="3200" dirty="0">
                <a:solidFill>
                  <a:srgbClr val="0000FF"/>
                </a:solidFill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1094407" y="-803461"/>
            <a:ext cx="769133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39885"/>
            <a:ext cx="5791200" cy="897135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946" y="897135"/>
            <a:ext cx="84490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C5FB1C8-5107-4EC2-89AA-1611299615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04" y="2049661"/>
            <a:ext cx="8286392" cy="219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1094407" y="-803461"/>
            <a:ext cx="769133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39885"/>
            <a:ext cx="5791200" cy="897135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8" y="9144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chia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sẻ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1094407" y="-803461"/>
            <a:ext cx="769133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39885"/>
            <a:ext cx="5791200" cy="897135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1" y="1564131"/>
            <a:ext cx="32773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 </a:t>
            </a:r>
          </a:p>
        </p:txBody>
      </p:sp>
      <p:sp>
        <p:nvSpPr>
          <p:cNvPr id="3" name="Trapezoid 2"/>
          <p:cNvSpPr/>
          <p:nvPr/>
        </p:nvSpPr>
        <p:spPr>
          <a:xfrm>
            <a:off x="4114800" y="2857500"/>
            <a:ext cx="1295400" cy="5715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92E8C0E-0433-4830-B984-90C3E225F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0434" y="883763"/>
            <a:ext cx="5524500" cy="297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1094407" y="-803461"/>
            <a:ext cx="769133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39885"/>
            <a:ext cx="5791200" cy="897135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8" y="9144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819400" y="2332633"/>
            <a:ext cx="6248400" cy="1564082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19401" y="2710716"/>
            <a:ext cx="70044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152401" y="2332633"/>
            <a:ext cx="2514600" cy="1564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1921669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176</Words>
  <Application>Microsoft Office PowerPoint</Application>
  <PresentationFormat>On-screen Show (16:9)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SKY</cp:lastModifiedBy>
  <cp:revision>20</cp:revision>
  <dcterms:created xsi:type="dcterms:W3CDTF">2006-08-16T00:00:00Z</dcterms:created>
  <dcterms:modified xsi:type="dcterms:W3CDTF">2023-01-16T08:18:30Z</dcterms:modified>
</cp:coreProperties>
</file>