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6"/>
  </p:notesMasterIdLst>
  <p:sldIdLst>
    <p:sldId id="265" r:id="rId5"/>
    <p:sldId id="291" r:id="rId6"/>
    <p:sldId id="257" r:id="rId7"/>
    <p:sldId id="286" r:id="rId8"/>
    <p:sldId id="293" r:id="rId9"/>
    <p:sldId id="285" r:id="rId10"/>
    <p:sldId id="266" r:id="rId11"/>
    <p:sldId id="268" r:id="rId12"/>
    <p:sldId id="288" r:id="rId13"/>
    <p:sldId id="289" r:id="rId14"/>
    <p:sldId id="290" r:id="rId15"/>
  </p:sldIdLst>
  <p:sldSz cx="9144000" cy="5143500" type="screen16x9"/>
  <p:notesSz cx="6858000" cy="9144000"/>
  <p:custDataLst>
    <p:tags r:id="rId1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6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059582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BÀI 3</a:t>
            </a:r>
          </a:p>
          <a:p>
            <a:pPr algn="ctr"/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맑은 고딕" pitchFamily="50" charset="-127"/>
                <a:cs typeface="Arial-SGK-TV" pitchFamily="2" charset="0"/>
              </a:rPr>
              <a:t>NHIỀU HƠN, ÍT HƠN, BẰNG NHAU</a:t>
            </a:r>
            <a:endParaRPr lang="en-US" altLang="ko-K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ea typeface="맑은 고딕" pitchFamily="50" charset="-127"/>
              <a:cs typeface="Arial-SGK-TV" pitchFamily="2" charset="0"/>
            </a:endParaRPr>
          </a:p>
        </p:txBody>
      </p:sp>
      <p:pic>
        <p:nvPicPr>
          <p:cNvPr id="2" name="V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24A88386-5E51-453B-9BFE-889C219E2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84368" y="4515966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2483768" y="2641756"/>
            <a:ext cx="4157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(Trang 20, 21)</a:t>
            </a:r>
            <a:endParaRPr 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rcRect t="16666" b="51389"/>
          <a:stretch>
            <a:fillRect/>
          </a:stretch>
        </p:blipFill>
        <p:spPr>
          <a:xfrm>
            <a:off x="1643042" y="214296"/>
            <a:ext cx="5857916" cy="4357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214546" y="4071948"/>
            <a:ext cx="434320" cy="4244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 rotWithShape="1">
          <a:blip r:embed="rId2"/>
          <a:srcRect t="48610" b="9508"/>
          <a:stretch/>
        </p:blipFill>
        <p:spPr>
          <a:xfrm>
            <a:off x="1403648" y="267494"/>
            <a:ext cx="6881828" cy="3942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2339752" y="3147814"/>
            <a:ext cx="285752" cy="2143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9622"/>
            <a:ext cx="50059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t="14895" r="54813" b="9045"/>
          <a:stretch/>
        </p:blipFill>
        <p:spPr>
          <a:xfrm>
            <a:off x="251520" y="204581"/>
            <a:ext cx="4157189" cy="2334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86127" y="2412926"/>
            <a:ext cx="4689929" cy="249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5076056" y="1369734"/>
            <a:ext cx="32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5076056" y="908069"/>
            <a:ext cx="364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ếch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4737659" y="3662797"/>
            <a:ext cx="450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1275606"/>
            <a:ext cx="33780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61214" y="1275606"/>
            <a:ext cx="33780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88726" y="3893629"/>
            <a:ext cx="579913" cy="7173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27725" y="3772309"/>
            <a:ext cx="312048" cy="74365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75862" y="3806444"/>
            <a:ext cx="103850" cy="70952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49510" y="3806444"/>
            <a:ext cx="109512" cy="70952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=""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79512" y="0"/>
            <a:ext cx="88569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="" xmlns:a16="http://schemas.microsoft.com/office/drawing/2014/main" id="{FC70F4AD-F4EE-4522-8055-46C79453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628650"/>
            <a:ext cx="2339102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altLang="en-US" sz="4125" b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125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giãn </a:t>
            </a:r>
          </a:p>
        </p:txBody>
      </p:sp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923678"/>
            <a:ext cx="617322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9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4" y="111077"/>
            <a:ext cx="875285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54404"/>
            <a:ext cx="7605955" cy="982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40" y="1360796"/>
            <a:ext cx="7552596" cy="2890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803" y="4375748"/>
            <a:ext cx="5135070" cy="5063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75636" y="177966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14845" y="307580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395536" y="237876"/>
            <a:ext cx="6503090" cy="461666"/>
            <a:chOff x="1043608" y="1606028"/>
            <a:chExt cx="6503090" cy="461666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1043608" y="1606028"/>
              <a:ext cx="468053" cy="46166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300" b="1" dirty="0" smtClean="0">
                  <a:solidFill>
                    <a:srgbClr val="FF0000"/>
                  </a:solidFill>
                  <a:latin typeface=".VnAvant" panose="020B7200000000000000" pitchFamily="34" charset="0"/>
                </a:rPr>
                <a:t>?</a:t>
              </a:r>
              <a:endParaRPr lang="en-US" sz="23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1533378" y="511428"/>
            <a:ext cx="6495006" cy="3173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342900" latinLnBrk="0">
              <a:buFontTx/>
              <a:buAutoNum type="alphaLcPeriod"/>
            </a:pP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ổ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pPr marL="685800" indent="-685800" defTabSz="342900" latinLnBrk="0">
              <a:buFontTx/>
              <a:buAutoNum type="alphaLcPeriod"/>
            </a:pP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ổ </a:t>
            </a:r>
            <a:r>
              <a:rPr lang="en-US" sz="2800" b="1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800" b="1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80160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56376" y="98757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82136" y="30655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580989" y="24236"/>
            <a:ext cx="6281632" cy="456350"/>
            <a:chOff x="1032634" y="1499160"/>
            <a:chExt cx="6539093" cy="59276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1032634" y="1499160"/>
              <a:ext cx="623043" cy="59276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36690" y="1499160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2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nào</a:t>
              </a:r>
              <a:r>
                <a:rPr lang="en-US" sz="2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đúng</a:t>
              </a:r>
              <a:r>
                <a:rPr lang="en-US" sz="2400" b="1" dirty="0" smtClean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1259632" y="483519"/>
            <a:ext cx="7144190" cy="3414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263869" y="3579862"/>
            <a:ext cx="425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smtClean="0">
                <a:latin typeface="Arial-SGK-TV" pitchFamily="2" charset="0"/>
                <a:cs typeface="Arial-SGK-TV" pitchFamily="2" charset="0"/>
              </a:rPr>
              <a:t> cá</a:t>
            </a:r>
            <a:r>
              <a:rPr lang="vi-VN" sz="2400" b="1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b="1" dirty="0"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..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263869" y="4037479"/>
            <a:ext cx="421451" cy="316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88190" y="2008630"/>
            <a:ext cx="484210" cy="3880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95902" y="1275606"/>
            <a:ext cx="484210" cy="3880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35662" y="1592882"/>
            <a:ext cx="484210" cy="3880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HỌC SINH </a:t>
            </a:r>
          </a:p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TẬP TOÁN</a:t>
            </a:r>
          </a:p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16, 17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91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86&quot;/&gt;&lt;/object&gt;&lt;object type=&quot;3&quot; unique_id=&quot;10008&quot;&gt;&lt;property id=&quot;20148&quot; value=&quot;5&quot;/&gt;&lt;property id=&quot;20300&quot; value=&quot;Slide 5&quot;/&gt;&lt;property id=&quot;20307&quot; value=&quot;293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88&quot;/&gt;&lt;/object&gt;&lt;object type=&quot;3&quot; unique_id=&quot;10013&quot;&gt;&lt;property id=&quot;20148&quot; value=&quot;5&quot;/&gt;&lt;property id=&quot;20300&quot; value=&quot;Slide 10&quot;/&gt;&lt;property id=&quot;20307&quot; value=&quot;289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114</Words>
  <Application>Microsoft Office PowerPoint</Application>
  <PresentationFormat>On-screen Show (16:9)</PresentationFormat>
  <Paragraphs>27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MTC</cp:lastModifiedBy>
  <cp:revision>149</cp:revision>
  <dcterms:created xsi:type="dcterms:W3CDTF">2014-04-01T16:27:38Z</dcterms:created>
  <dcterms:modified xsi:type="dcterms:W3CDTF">2023-09-19T02:24:43Z</dcterms:modified>
</cp:coreProperties>
</file>