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2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HP-087" pitchFamily="34" charset="0"/>
              </a:rPr>
              <a:t>TỰ GIÁC LÀM VIỆC NHÀ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19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168658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BÉ QUÉT NHÀ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08D2A95-DC0B-4007-8250-FC180A06B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412051"/>
            <a:ext cx="7010400" cy="44469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1589782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6670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Em đã tự giác làm những việc nào ở nhà?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8973" y="2643178"/>
            <a:ext cx="60961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Vì sao em cần tự giác làm việc nhà?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20A388C-6303-4DBC-A163-0AB0A7B3C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82985"/>
            <a:ext cx="8191754" cy="40750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1" y="1742182"/>
            <a:ext cx="6705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240340"/>
            <a:ext cx="83658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3271" y="2166720"/>
            <a:ext cx="6249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47559DA-62A4-4802-AA4B-00EEDD859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971800"/>
            <a:ext cx="4972050" cy="350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351782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rèn luyện thói quen tự giác 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 nhà.</a:t>
            </a:r>
          </a:p>
        </p:txBody>
      </p:sp>
      <p:sp>
        <p:nvSpPr>
          <p:cNvPr id="3" name="Rectangle 2"/>
          <p:cNvSpPr/>
          <p:nvPr/>
        </p:nvSpPr>
        <p:spPr>
          <a:xfrm>
            <a:off x="3581400" y="3708974"/>
            <a:ext cx="4775548" cy="2158426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08748" y="3784420"/>
            <a:ext cx="464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cha</a:t>
            </a: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ngại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1295400" y="3704743"/>
            <a:ext cx="2270342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4D4D4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157</Words>
  <Application>Microsoft Office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21</cp:revision>
  <dcterms:created xsi:type="dcterms:W3CDTF">2006-08-16T00:00:00Z</dcterms:created>
  <dcterms:modified xsi:type="dcterms:W3CDTF">2020-08-28T11:07:05Z</dcterms:modified>
</cp:coreProperties>
</file>