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577C-CC75-4935-AE18-61D2F3DC5245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D53D-8AF8-4343-B394-868A2C87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2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633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269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115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867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997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406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509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874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940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068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3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3ADD-EE49-4F8B-906E-C19F316D3E9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667000" y="290126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3293919" y="2367192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347198" y="1219201"/>
            <a:ext cx="1739403" cy="1005761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133600" y="3505200"/>
            <a:ext cx="822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</a:t>
            </a:r>
          </a:p>
        </p:txBody>
      </p:sp>
    </p:spTree>
    <p:extLst>
      <p:ext uri="{BB962C8B-B14F-4D97-AF65-F5344CB8AC3E}">
        <p14:creationId xmlns:p14="http://schemas.microsoft.com/office/powerpoint/2010/main" val="3731346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Kho tài liệu\Hình nền pp\pngtree-hand-account-style-mathematics-education-background-image_337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581400" y="2514600"/>
            <a:ext cx="56388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KHỞI ĐỘNG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2701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838200"/>
            <a:ext cx="2628900" cy="14062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8964" y="3505201"/>
            <a:ext cx="79040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Kể  tên các hình từ trái sang phải?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8964" y="4495801"/>
            <a:ext cx="79040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Kể tên các hình từ  sang trái?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8964" y="5638801"/>
            <a:ext cx="79040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414" y="838200"/>
            <a:ext cx="1600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229600" y="533400"/>
            <a:ext cx="2057400" cy="2057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83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34905" r="10318" b="8328"/>
          <a:stretch/>
        </p:blipFill>
        <p:spPr bwMode="auto">
          <a:xfrm>
            <a:off x="533400" y="32688"/>
            <a:ext cx="10896600" cy="68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77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8561" r="8561" b="55958"/>
          <a:stretch/>
        </p:blipFill>
        <p:spPr bwMode="auto">
          <a:xfrm>
            <a:off x="76200" y="34636"/>
            <a:ext cx="12039600" cy="462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3276601" y="45720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1849582" y="46482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1604681" y="6157087"/>
            <a:ext cx="9744638" cy="63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56388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0" y="56388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56388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800" y="56388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67800" y="56388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832274" y="4495800"/>
            <a:ext cx="1226127" cy="1688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32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78153" r="62635" b="16334"/>
          <a:stretch/>
        </p:blipFill>
        <p:spPr bwMode="auto">
          <a:xfrm>
            <a:off x="1992758" y="1179286"/>
            <a:ext cx="3084286" cy="9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72170" y="252232"/>
            <a:ext cx="3263900" cy="685984"/>
            <a:chOff x="990600" y="3429000"/>
            <a:chExt cx="3263900" cy="685984"/>
          </a:xfrm>
        </p:grpSpPr>
        <p:sp>
          <p:nvSpPr>
            <p:cNvPr id="8" name="TextBox 7"/>
            <p:cNvSpPr txBox="1"/>
            <p:nvPr/>
          </p:nvSpPr>
          <p:spPr>
            <a:xfrm>
              <a:off x="1828800" y="3468653"/>
              <a:ext cx="242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&gt;; &lt;; = ?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3429000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6463" y="3467099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4" t="83866" r="35918" b="10179"/>
          <a:stretch/>
        </p:blipFill>
        <p:spPr bwMode="auto">
          <a:xfrm>
            <a:off x="6324601" y="2778068"/>
            <a:ext cx="3117616" cy="107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1" t="77308" r="8332" b="16334"/>
          <a:stretch/>
        </p:blipFill>
        <p:spPr bwMode="auto">
          <a:xfrm>
            <a:off x="1918707" y="4572001"/>
            <a:ext cx="3304286" cy="114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77992" r="34448" b="17018"/>
          <a:stretch/>
        </p:blipFill>
        <p:spPr bwMode="auto">
          <a:xfrm>
            <a:off x="1992759" y="2944980"/>
            <a:ext cx="3341243" cy="89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83987" r="63485" b="10178"/>
          <a:stretch/>
        </p:blipFill>
        <p:spPr bwMode="auto">
          <a:xfrm>
            <a:off x="6324601" y="1121229"/>
            <a:ext cx="2969985" cy="105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2" t="84510" r="9485" b="10178"/>
          <a:stretch/>
        </p:blipFill>
        <p:spPr bwMode="auto">
          <a:xfrm>
            <a:off x="6381179" y="4572000"/>
            <a:ext cx="3004458" cy="95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3302001" y="1234440"/>
            <a:ext cx="609600" cy="67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74071" y="3021907"/>
            <a:ext cx="609600" cy="67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90519" y="4757785"/>
            <a:ext cx="609600" cy="67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077200" y="1312090"/>
            <a:ext cx="609600" cy="67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082979" y="3006667"/>
            <a:ext cx="609600" cy="67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039770" y="4666345"/>
            <a:ext cx="609600" cy="670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461071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0"/>
            <a:ext cx="9109364" cy="69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6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666497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84</Words>
  <Application>Microsoft Office PowerPoint</Application>
  <PresentationFormat>Widescreen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Arial-SGK-TV</vt:lpstr>
      <vt:lpstr>Calibri</vt:lpstr>
      <vt:lpstr>Tahoma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9</cp:revision>
  <dcterms:created xsi:type="dcterms:W3CDTF">2020-08-23T02:14:42Z</dcterms:created>
  <dcterms:modified xsi:type="dcterms:W3CDTF">2021-12-30T12:30:11Z</dcterms:modified>
</cp:coreProperties>
</file>