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0" r:id="rId2"/>
    <p:sldId id="286" r:id="rId3"/>
    <p:sldId id="287" r:id="rId4"/>
    <p:sldId id="288" r:id="rId5"/>
    <p:sldId id="271" r:id="rId6"/>
    <p:sldId id="283" r:id="rId7"/>
    <p:sldId id="284" r:id="rId8"/>
    <p:sldId id="290" r:id="rId9"/>
    <p:sldId id="291" r:id="rId10"/>
    <p:sldId id="289" r:id="rId11"/>
    <p:sldId id="281" r:id="rId12"/>
    <p:sldId id="282" r:id="rId13"/>
    <p:sldId id="285" r:id="rId14"/>
    <p:sldId id="278" r:id="rId15"/>
    <p:sldId id="279" r:id="rId16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FFFED-1E4A-4047-9EA3-6F55BD5196C9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6C2AF-A9AE-48CD-8E65-F4FDE42A03EB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3864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F75701-5D0F-4B35-980A-988B13B4CC24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2AB20-395F-4873-86BE-415865E53CA7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982AB20-395F-4873-86BE-415865E53CA7}" type="datetimeFigureOut">
              <a:rPr lang="vi-VN" smtClean="0"/>
              <a:pPr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AD0EA40-6DC6-4B2F-94D1-4223285F9ACD}" type="slidenum">
              <a:rPr lang="vi-VN" smtClean="0"/>
              <a:pPr/>
              <a:t>‹#›</a:t>
            </a:fld>
            <a:endParaRPr lang="vi-VN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7" name="Text Box 12"/>
          <p:cNvSpPr txBox="1">
            <a:spLocks noChangeArrowheads="1"/>
          </p:cNvSpPr>
          <p:nvPr/>
        </p:nvSpPr>
        <p:spPr bwMode="auto">
          <a:xfrm flipH="1">
            <a:off x="1981200" y="5276850"/>
            <a:ext cx="495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GV: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Hoàng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Times New Roman" pitchFamily="18" charset="0"/>
              </a:rPr>
              <a:t>Hiển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 algn="ctr" eaLnBrk="1" hangingPunct="1"/>
            <a:endParaRPr 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109" name="Text Box 14"/>
          <p:cNvSpPr txBox="1">
            <a:spLocks noChangeArrowheads="1"/>
          </p:cNvSpPr>
          <p:nvPr/>
        </p:nvSpPr>
        <p:spPr bwMode="auto">
          <a:xfrm>
            <a:off x="1600200" y="228600"/>
            <a:ext cx="647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PHÒNG GIÁO DỤC VÀ ĐÀO TẠO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QUẬN LONG BIÊN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4110" name="Text Box 15"/>
          <p:cNvSpPr txBox="1">
            <a:spLocks noChangeArrowheads="1"/>
          </p:cNvSpPr>
          <p:nvPr/>
        </p:nvSpPr>
        <p:spPr bwMode="auto">
          <a:xfrm>
            <a:off x="1981200" y="593725"/>
            <a:ext cx="5410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</a:rPr>
              <a:t>TRƯỜNG 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</a:rPr>
              <a:t>TIỂU HỌC ĐỨC GIANG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371600"/>
            <a:ext cx="91440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ĐỀ 2</a:t>
            </a:r>
          </a:p>
          <a:p>
            <a:pPr algn="ctr"/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 ĐỘNG TÁC VƯƠN THỞ, ĐỘNG TÁC TAY, ĐỘNG TÁC CHÂN, ĐỘNG VẶN MÌNH, </a:t>
            </a:r>
          </a:p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 TÁC BỤNG</a:t>
            </a:r>
          </a:p>
        </p:txBody>
      </p:sp>
      <p:sp>
        <p:nvSpPr>
          <p:cNvPr id="24" name="WordArt 2"/>
          <p:cNvSpPr>
            <a:spLocks noChangeArrowheads="1" noChangeShapeType="1" noTextEdit="1"/>
          </p:cNvSpPr>
          <p:nvPr/>
        </p:nvSpPr>
        <p:spPr bwMode="auto">
          <a:xfrm>
            <a:off x="152400" y="3352800"/>
            <a:ext cx="8686800" cy="3810000"/>
          </a:xfrm>
          <a:prstGeom prst="rect">
            <a:avLst/>
          </a:prstGeom>
        </p:spPr>
        <p:txBody>
          <a:bodyPr wrap="none" fromWordArt="1">
            <a:prstTxWarp prst="textButtonPour">
              <a:avLst>
                <a:gd name="adj1" fmla="val 10891996"/>
                <a:gd name="adj2" fmla="val 49861"/>
              </a:avLst>
            </a:prstTxWarp>
          </a:bodyPr>
          <a:lstStyle/>
          <a:p>
            <a:pPr algn="ctr"/>
            <a:r>
              <a:rPr lang="en-US" sz="3200" b="1" kern="10" dirty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GIÁO  DỤC  THỂ  CHẤT  LỚP </a:t>
            </a:r>
            <a:r>
              <a:rPr lang="en-US" sz="3200" b="1" kern="10" dirty="0" smtClean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1</a:t>
            </a:r>
            <a:endParaRPr lang="en-US" sz="3200" b="1" kern="10" dirty="0">
              <a:ln w="3175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solidFill>
                <a:srgbClr val="FF330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200" b="1" kern="10" dirty="0">
                <a:ln w="3175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solidFill>
                  <a:srgbClr val="FF3300"/>
                </a:solidFill>
                <a:latin typeface="Times New Roman"/>
                <a:cs typeface="Times New Roman"/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7" grpId="0"/>
      <p:bldP spid="4109" grpId="0"/>
      <p:bldP spid="4110" grpId="0"/>
      <p:bldP spid="4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V</a:t>
            </a: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. </a:t>
            </a: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PHẦN 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VẬN DỤNG</a:t>
            </a:r>
            <a:endParaRPr lang="vi-VN" sz="4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66800"/>
            <a:ext cx="8839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1. GV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đặt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câu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hỏi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và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yêu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cầu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HS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đáp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lại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962400"/>
            <a:ext cx="8839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839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505200"/>
            <a:ext cx="8839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2860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2. GV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hướng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dẫn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HS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về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nhà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8763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C00000"/>
                </a:solidFill>
              </a:rPr>
              <a:t>V</a:t>
            </a:r>
            <a:r>
              <a:rPr lang="vi-VN" sz="4000" b="1" dirty="0" smtClean="0">
                <a:solidFill>
                  <a:srgbClr val="C00000"/>
                </a:solidFill>
              </a:rPr>
              <a:t>. </a:t>
            </a:r>
            <a:r>
              <a:rPr lang="vi-VN" sz="4000" b="1" dirty="0">
                <a:solidFill>
                  <a:srgbClr val="C00000"/>
                </a:solidFill>
              </a:rPr>
              <a:t>PHẦN KẾT THÚC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219200"/>
            <a:ext cx="7715200" cy="4054699"/>
          </a:xfrm>
        </p:spPr>
        <p:txBody>
          <a:bodyPr>
            <a:noAutofit/>
          </a:bodyPr>
          <a:lstStyle/>
          <a:p>
            <a:r>
              <a:rPr lang="vi-VN" b="1" dirty="0" smtClean="0">
                <a:solidFill>
                  <a:srgbClr val="7030A0"/>
                </a:solidFill>
                <a:latin typeface="+mn-lt"/>
              </a:rPr>
              <a:t>Thả lỏng: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         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Rung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lắc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cổ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tay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cổ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chân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kết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hợp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hít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thở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sâu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2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lần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 x 8 </a:t>
            </a:r>
            <a:r>
              <a:rPr lang="en-US" dirty="0" err="1" smtClean="0">
                <a:solidFill>
                  <a:srgbClr val="0000FF"/>
                </a:solidFill>
                <a:latin typeface="+mn-lt"/>
              </a:rPr>
              <a:t>nhịp</a:t>
            </a:r>
            <a:r>
              <a:rPr lang="en-US" dirty="0" smtClean="0">
                <a:solidFill>
                  <a:srgbClr val="0000FF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r>
              <a:rPr lang="vi-VN" b="1" dirty="0" smtClean="0">
                <a:solidFill>
                  <a:srgbClr val="7030A0"/>
                </a:solidFill>
                <a:latin typeface="+mn-lt"/>
              </a:rPr>
              <a:t>Củng </a:t>
            </a:r>
            <a:r>
              <a:rPr lang="vi-VN" b="1" dirty="0">
                <a:solidFill>
                  <a:srgbClr val="7030A0"/>
                </a:solidFill>
                <a:latin typeface="+mn-lt"/>
              </a:rPr>
              <a:t>cố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          </a:t>
            </a:r>
            <a:r>
              <a:rPr lang="vi-VN" dirty="0" smtClean="0">
                <a:solidFill>
                  <a:srgbClr val="0000FF"/>
                </a:solidFill>
                <a:latin typeface="+mn-lt"/>
              </a:rPr>
              <a:t>Em </a:t>
            </a:r>
            <a:r>
              <a:rPr lang="vi-VN" dirty="0">
                <a:solidFill>
                  <a:srgbClr val="0000FF"/>
                </a:solidFill>
                <a:latin typeface="+mn-lt"/>
              </a:rPr>
              <a:t>hãy nhắc lại nội dung của bài học ngày hôm </a:t>
            </a:r>
            <a:r>
              <a:rPr lang="vi-VN" dirty="0" smtClean="0">
                <a:solidFill>
                  <a:srgbClr val="0000FF"/>
                </a:solidFill>
                <a:latin typeface="+mn-lt"/>
              </a:rPr>
              <a:t>nay</a:t>
            </a:r>
            <a:endParaRPr lang="en-US" dirty="0" smtClean="0">
              <a:solidFill>
                <a:srgbClr val="0000FF"/>
              </a:solidFill>
              <a:latin typeface="+mn-lt"/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+mn-lt"/>
            </a:endParaRPr>
          </a:p>
          <a:p>
            <a:r>
              <a:rPr lang="nl-NL" b="1" dirty="0" smtClean="0">
                <a:solidFill>
                  <a:srgbClr val="7030A0"/>
                </a:solidFill>
                <a:latin typeface="+mn-lt"/>
              </a:rPr>
              <a:t>Nhận xét, đánh giá chung của buổi học. </a:t>
            </a:r>
          </a:p>
          <a:p>
            <a:pPr>
              <a:buNone/>
            </a:pPr>
            <a:endParaRPr lang="vi-VN" dirty="0" smtClean="0">
              <a:solidFill>
                <a:srgbClr val="FF0000"/>
              </a:solidFill>
              <a:latin typeface="+mn-lt"/>
            </a:endParaRPr>
          </a:p>
          <a:p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Dặn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dò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và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làm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thủ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tục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xuống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7030A0"/>
                </a:solidFill>
                <a:latin typeface="+mn-lt"/>
              </a:rPr>
              <a:t>lớp</a:t>
            </a:r>
            <a:r>
              <a:rPr lang="en-US" b="1" dirty="0" smtClean="0">
                <a:solidFill>
                  <a:srgbClr val="7030A0"/>
                </a:solidFill>
                <a:latin typeface="+mn-lt"/>
              </a:rPr>
              <a:t>.</a:t>
            </a:r>
            <a:endParaRPr lang="vi-VN" b="1" dirty="0">
              <a:solidFill>
                <a:srgbClr val="7030A0"/>
              </a:solidFill>
              <a:latin typeface="+mn-lt"/>
            </a:endParaRPr>
          </a:p>
          <a:p>
            <a:pPr marL="0" indent="0" algn="just">
              <a:buNone/>
            </a:pPr>
            <a:r>
              <a:rPr lang="vi-VN" dirty="0">
                <a:solidFill>
                  <a:srgbClr val="FF0000"/>
                </a:solidFill>
                <a:latin typeface="+mn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6662037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457200" y="457200"/>
            <a:ext cx="8229600" cy="5791200"/>
          </a:xfrm>
          <a:prstGeom prst="rect">
            <a:avLst/>
          </a:prstGeom>
          <a:solidFill>
            <a:srgbClr val="FFFFFF"/>
          </a:solidFill>
          <a:ln w="38100" cmpd="dbl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9747" name="WordArt 3"/>
          <p:cNvSpPr>
            <a:spLocks noChangeArrowheads="1" noChangeShapeType="1" noTextEdit="1"/>
          </p:cNvSpPr>
          <p:nvPr/>
        </p:nvSpPr>
        <p:spPr bwMode="auto">
          <a:xfrm>
            <a:off x="990600" y="762000"/>
            <a:ext cx="75438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Xin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chào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và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hẹn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gặp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lại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các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em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vào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tiết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học</a:t>
            </a:r>
            <a:r>
              <a:rPr lang="en-US" sz="3600" b="1" kern="10" dirty="0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00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 (Body)"/>
              </a:rPr>
              <a:t>sau</a:t>
            </a:r>
            <a:endParaRPr lang="en-US" sz="3600" b="1" kern="10" dirty="0" smtClean="0">
              <a:ln w="19050">
                <a:solidFill>
                  <a:srgbClr val="00CCFF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 (Body)"/>
            </a:endParaRPr>
          </a:p>
        </p:txBody>
      </p:sp>
      <p:pic>
        <p:nvPicPr>
          <p:cNvPr id="159752" name="Picture 8" descr="party_animals_e0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3200400"/>
            <a:ext cx="5791200" cy="25146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159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7" grpId="0" animBg="1"/>
      <p:bldP spid="15974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93203" y="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vi-VN" sz="4000" b="1" dirty="0">
                <a:solidFill>
                  <a:srgbClr val="C00000"/>
                </a:solidFill>
                <a:latin typeface="+mn-lt"/>
              </a:rPr>
            </a:br>
            <a:r>
              <a:rPr lang="vi-VN" sz="4000" b="1" dirty="0">
                <a:solidFill>
                  <a:srgbClr val="C00000"/>
                </a:solidFill>
                <a:latin typeface="+mn-lt"/>
              </a:rPr>
              <a:t>I. PHẦN MỞ ĐẦU</a:t>
            </a:r>
            <a:endParaRPr lang="vi-VN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85800" y="838201"/>
            <a:ext cx="8229600" cy="4571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vi-VN" b="1" dirty="0" smtClean="0">
                <a:solidFill>
                  <a:srgbClr val="C00000"/>
                </a:solidFill>
                <a:latin typeface="+mn-lt"/>
              </a:rPr>
              <a:t>KHỞI 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Xoay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khớp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cổ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vai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cánh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…</a:t>
            </a:r>
            <a:endParaRPr lang="vi-VN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295400"/>
            <a:ext cx="88392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252603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33400"/>
            <a:ext cx="8229600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1.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Vươn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thở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II. PHẦN CƠ BẢN</a:t>
            </a: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04888"/>
            <a:ext cx="8610600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22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2.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Tay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533400"/>
            <a:ext cx="8839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"/>
            <a:ext cx="8229600" cy="533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3.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Chân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609600"/>
            <a:ext cx="86868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"/>
            <a:ext cx="441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4. 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Vặn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mình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581400"/>
            <a:ext cx="8839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28650"/>
            <a:ext cx="88392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76200"/>
            <a:ext cx="4419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00B0F0"/>
                </a:solidFill>
                <a:latin typeface="+mn-lt"/>
              </a:rPr>
              <a:t>5. 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Ôn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00B0F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+mn-lt"/>
              </a:rPr>
              <a:t>Bụng</a:t>
            </a:r>
            <a:endParaRPr lang="vi-VN" b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609600"/>
            <a:ext cx="88392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1560" y="159296"/>
            <a:ext cx="8229600" cy="52650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5300" dirty="0">
                <a:solidFill>
                  <a:srgbClr val="FF0000"/>
                </a:solidFill>
                <a:latin typeface="+mn-lt"/>
              </a:rPr>
              <a:t/>
            </a:r>
            <a:br>
              <a:rPr lang="vi-VN" sz="5300" dirty="0">
                <a:solidFill>
                  <a:srgbClr val="FF0000"/>
                </a:solidFill>
                <a:latin typeface="+mn-lt"/>
              </a:rPr>
            </a:b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vi-VN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I</a:t>
            </a:r>
            <a:r>
              <a:rPr lang="vi-VN" sz="4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. PHẦN </a:t>
            </a:r>
            <a:r>
              <a:rPr lang="en-US" sz="4400" b="1" dirty="0" smtClean="0">
                <a:solidFill>
                  <a:schemeClr val="accent3">
                    <a:lumMod val="75000"/>
                  </a:schemeClr>
                </a:solidFill>
                <a:latin typeface="+mn-lt"/>
              </a:rPr>
              <a:t>LUYỆN TẬP</a:t>
            </a:r>
            <a:endParaRPr lang="vi-VN" sz="4400" b="1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763000" cy="9144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1.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Luyện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tập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cặp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đôi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nhóm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vươn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thở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457200" indent="-457200">
              <a:buNone/>
            </a:pP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tay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0"/>
            <a:ext cx="8839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28600" y="76200"/>
            <a:ext cx="8763000" cy="9144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b="1" dirty="0" smtClean="0">
                <a:solidFill>
                  <a:srgbClr val="C00000"/>
                </a:solidFill>
                <a:latin typeface="+mn-lt"/>
              </a:rPr>
              <a:t>2.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Luyện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tập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: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Cá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cặp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đôi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nhóm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chân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</a:p>
          <a:p>
            <a:pPr marL="457200" indent="-457200">
              <a:buNone/>
            </a:pP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vặn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mình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động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tác</a:t>
            </a:r>
            <a:r>
              <a:rPr lang="en-US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  <a:latin typeface="+mn-lt"/>
              </a:rPr>
              <a:t>bụng</a:t>
            </a:r>
            <a:endParaRPr lang="vi-VN" dirty="0">
              <a:solidFill>
                <a:srgbClr val="C00000"/>
              </a:solidFill>
              <a:latin typeface="+mn-lt"/>
            </a:endParaRPr>
          </a:p>
          <a:p>
            <a:pPr marL="0" indent="0">
              <a:buNone/>
            </a:pPr>
            <a:endParaRPr lang="vi-VN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990600"/>
            <a:ext cx="883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30245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779</TotalTime>
  <Words>238</Words>
  <Application>Microsoft Office PowerPoint</Application>
  <PresentationFormat>On-screen Show (4:3)</PresentationFormat>
  <Paragraphs>38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Century Gothic</vt:lpstr>
      <vt:lpstr>Courier New</vt:lpstr>
      <vt:lpstr>Palatino Linotype</vt:lpstr>
      <vt:lpstr>Times New Roman</vt:lpstr>
      <vt:lpstr>Times New Roman (Body)</vt:lpstr>
      <vt:lpstr>Executive</vt:lpstr>
      <vt:lpstr>PowerPoint Presentation</vt:lpstr>
      <vt:lpstr>   I. PHẦN MỞ ĐẦU</vt:lpstr>
      <vt:lpstr>   II. PHẦN CƠ BẢN</vt:lpstr>
      <vt:lpstr>PowerPoint Presentation</vt:lpstr>
      <vt:lpstr>PowerPoint Presentation</vt:lpstr>
      <vt:lpstr>PowerPoint Presentation</vt:lpstr>
      <vt:lpstr>PowerPoint Presentation</vt:lpstr>
      <vt:lpstr>   III. PHẦN LUYỆN TẬP</vt:lpstr>
      <vt:lpstr>PowerPoint Presentation</vt:lpstr>
      <vt:lpstr>   IV. PHẦN VẬN DỤNG</vt:lpstr>
      <vt:lpstr>PowerPoint Presentation</vt:lpstr>
      <vt:lpstr>PowerPoint Presentation</vt:lpstr>
      <vt:lpstr>PowerPoint Presentation</vt:lpstr>
      <vt:lpstr>V. PHẦN KẾT THÚC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 &amp; ĐT HUYỆN GIA VIỄN TRƯỜNG TH GIA THẮNG</dc:title>
  <dc:creator>TongThiThuyLinh</dc:creator>
  <cp:lastModifiedBy>laptop</cp:lastModifiedBy>
  <cp:revision>141</cp:revision>
  <dcterms:created xsi:type="dcterms:W3CDTF">2021-08-20T10:38:06Z</dcterms:created>
  <dcterms:modified xsi:type="dcterms:W3CDTF">2023-02-20T00:58:17Z</dcterms:modified>
</cp:coreProperties>
</file>