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9055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3782" y="2724150"/>
            <a:ext cx="5181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BÀI 1: TƯ THẾ ĐỨNG NGHIÊM, ĐỨNG NGHỈ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THỰC HIỆN: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4600" y="2248585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1: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ĐỘI NGŨ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  <a:endParaRPr lang="en-US" sz="54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dirty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II. Các hoạt động dạy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66512"/>
            <a:ext cx="7228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Khởi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hông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gối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Hoạt động mở đầu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2. Hoạt động hình thành kiến thức mới</a:t>
            </a:r>
            <a:endParaRPr lang="en-US" sz="280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* Tư thế đứng nghiêm</a:t>
            </a:r>
            <a:endParaRPr lang="en-US" sz="2400"/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4876800" y="1498928"/>
            <a:ext cx="2423983" cy="27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3. Hoạt động luyện tập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7905" y="2144401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</a:rPr>
              <a:t>Khẩu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lệnh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</a:rPr>
              <a:t>Nghiêm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</a:t>
            </a:r>
            <a:r>
              <a:rPr lang="en-US" sz="2400" b="1" smtClean="0">
                <a:solidFill>
                  <a:srgbClr val="002060"/>
                </a:solidFill>
              </a:rPr>
              <a:t>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TRÒ CHƠI: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III. Kết Thúc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Thả lỏng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358</Words>
  <Application>Microsoft Office PowerPoint</Application>
  <PresentationFormat>On-screen Show (16:9)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laptop</cp:lastModifiedBy>
  <cp:revision>25</cp:revision>
  <dcterms:created xsi:type="dcterms:W3CDTF">2021-08-19T13:42:00Z</dcterms:created>
  <dcterms:modified xsi:type="dcterms:W3CDTF">2023-09-20T23:41:10Z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