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22"/>
  </p:notesMasterIdLst>
  <p:sldIdLst>
    <p:sldId id="256" r:id="rId5"/>
    <p:sldId id="354" r:id="rId6"/>
    <p:sldId id="258" r:id="rId7"/>
    <p:sldId id="257" r:id="rId8"/>
    <p:sldId id="289" r:id="rId9"/>
    <p:sldId id="262" r:id="rId10"/>
    <p:sldId id="355" r:id="rId11"/>
    <p:sldId id="268" r:id="rId12"/>
    <p:sldId id="356" r:id="rId13"/>
    <p:sldId id="357" r:id="rId14"/>
    <p:sldId id="358" r:id="rId15"/>
    <p:sldId id="359" r:id="rId16"/>
    <p:sldId id="360" r:id="rId17"/>
    <p:sldId id="362" r:id="rId18"/>
    <p:sldId id="1894" r:id="rId19"/>
    <p:sldId id="1896" r:id="rId20"/>
    <p:sldId id="18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5934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7/31/2021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874663"/>
            <a:ext cx="4650901" cy="233463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8D7A558-4107-4032-8E5F-99B44536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84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Subtitle 2">
            <a:extLst>
              <a:ext uri="{FF2B5EF4-FFF2-40B4-BE49-F238E27FC236}">
                <a16:creationId xmlns:a16="http://schemas.microsoft.com/office/drawing/2014/main" id="{6B5BCC80-B184-4F6C-B3E3-CFC7F4C41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113213"/>
            <a:ext cx="4636800" cy="1655762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cs typeface="Calibri"/>
              </a:rPr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2971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03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3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563541-7DAA-4F84-BBAB-31C12F6AE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12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3321C3-E759-4DD7-BFA1-2E724B8DD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12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9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7" name="Picture Placeholder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8" name="Picture Placeholder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0" y="6357167"/>
            <a:ext cx="176015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/>
          <a:lstStyle>
            <a:lvl1pPr marL="0" indent="0" algn="ctr">
              <a:buNone/>
              <a:defRPr/>
            </a:lvl1pPr>
            <a:lvl2pPr marL="360000" indent="0">
              <a:buFont typeface="Arial" panose="020B0604020202020204" pitchFamily="34" charset="0"/>
              <a:buNone/>
              <a:defRPr/>
            </a:lvl2pPr>
            <a:lvl3pPr marL="720000" indent="0">
              <a:buNone/>
              <a:defRPr/>
            </a:lvl3pPr>
            <a:lvl4pPr marL="1080000" indent="0">
              <a:buFont typeface="Arial" panose="020B0604020202020204" pitchFamily="34" charset="0"/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7/31/2021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44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598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ontent Placeholder 2">
            <a:extLst>
              <a:ext uri="{FF2B5EF4-FFF2-40B4-BE49-F238E27FC236}">
                <a16:creationId xmlns:a16="http://schemas.microsoft.com/office/drawing/2014/main" id="{E4838519-F7BD-42C9-BDE6-B4D6DF7E11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7606" y="2877018"/>
            <a:ext cx="3060000" cy="2938561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dirty="0"/>
              <a:t>Click to edit master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4804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6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95"/>
            <a:ext cx="10515600" cy="415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anchor="t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anchor="b">
            <a:normAutofit/>
          </a:bodyPr>
          <a:lstStyle>
            <a:lvl1pPr marL="0" indent="0" algn="ctr">
              <a:lnSpc>
                <a:spcPct val="125000"/>
              </a:lnSpc>
              <a:buNone/>
              <a:defRPr sz="32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Date Placeholder 47">
            <a:extLst>
              <a:ext uri="{FF2B5EF4-FFF2-40B4-BE49-F238E27FC236}">
                <a16:creationId xmlns:a16="http://schemas.microsoft.com/office/drawing/2014/main" id="{5B51C357-082C-45A5-80C8-69FD4B94D329}"/>
              </a:ext>
            </a:extLst>
          </p:cNvPr>
          <p:cNvSpPr txBox="1">
            <a:spLocks/>
          </p:cNvSpPr>
          <p:nvPr userDrawn="1"/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Footer Placeholder 48">
            <a:extLst>
              <a:ext uri="{FF2B5EF4-FFF2-40B4-BE49-F238E27FC236}">
                <a16:creationId xmlns:a16="http://schemas.microsoft.com/office/drawing/2014/main" id="{B217CCF8-D1B0-4B96-AF9D-78BFAEE6D77D}"/>
              </a:ext>
            </a:extLst>
          </p:cNvPr>
          <p:cNvSpPr txBox="1">
            <a:spLocks/>
          </p:cNvSpPr>
          <p:nvPr userDrawn="1"/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cap="all" spc="3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9" name="Slide Number Placeholder 49">
            <a:extLst>
              <a:ext uri="{FF2B5EF4-FFF2-40B4-BE49-F238E27FC236}">
                <a16:creationId xmlns:a16="http://schemas.microsoft.com/office/drawing/2014/main" id="{FAE9A1BE-DDB9-4362-A4F6-BE1A07DBF6F1}"/>
              </a:ext>
            </a:extLst>
          </p:cNvPr>
          <p:cNvSpPr txBox="1">
            <a:spLocks/>
          </p:cNvSpPr>
          <p:nvPr userDrawn="1"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C50FC60-9736-40BD-8EF0-51BD04771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6813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D564077-E600-44C8-B691-00C1C3ECC1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885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EF6670B-24A6-4EC1-AB19-83414A6BF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2249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CE770BA-A562-4780-AEC9-94BC0C7C53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4764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C627DB31-AE80-40F1-A5C7-E1FBE1521B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7688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A79604-04BA-44C3-8188-694F8E9C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26000" y="19115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325542BB-A1DE-421A-898F-007CCBCC10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6813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95E87339-255E-4557-9768-A292ED25D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6813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969EC781-370F-41FC-AD76-0728B465E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888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0C960BB-D9A3-417D-87D9-E93363FB58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888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714B566C-453D-4E47-8BE0-2EF7145AD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2249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8C9D423F-AE1B-476A-AC7E-F34CE6ABFA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2249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F25DCDC4-ECAE-47AB-8ED3-07D8D33BF1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476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1A7D8398-681A-475F-9624-02EFB0099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6476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9692C358-06E1-468E-90F8-9F5F391823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37688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167CC03-B865-47EB-83C3-CA5CDC584C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7688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0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78" r:id="rId4"/>
    <p:sldLayoutId id="2147483660" r:id="rId5"/>
    <p:sldLayoutId id="2147483680" r:id="rId6"/>
    <p:sldLayoutId id="2147483679" r:id="rId7"/>
    <p:sldLayoutId id="2147483677" r:id="rId8"/>
    <p:sldLayoutId id="2147483662" r:id="rId9"/>
    <p:sldLayoutId id="2147483663" r:id="rId10"/>
    <p:sldLayoutId id="2147483671" r:id="rId11"/>
    <p:sldLayoutId id="2147483676" r:id="rId12"/>
    <p:sldLayoutId id="2147483674" r:id="rId13"/>
    <p:sldLayoutId id="2147483681" r:id="rId14"/>
    <p:sldLayoutId id="2147483682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16C6A6-156A-4B0F-83C9-D973E745B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925205"/>
            <a:ext cx="53625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9D315-F1C9-40FF-95C5-0D85614EA7EA}"/>
              </a:ext>
            </a:extLst>
          </p:cNvPr>
          <p:cNvSpPr txBox="1"/>
          <p:nvPr/>
        </p:nvSpPr>
        <p:spPr>
          <a:xfrm>
            <a:off x="5835650" y="213409"/>
            <a:ext cx="49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MĨ THUẬT </a:t>
            </a:r>
            <a:r>
              <a:rPr lang="en-US" sz="3600" b="1">
                <a:solidFill>
                  <a:srgbClr val="C00000"/>
                </a:solidFill>
              </a:rPr>
              <a:t>LỚP 2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36094ADB-17AB-462A-9635-F732A9874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3" y="859740"/>
            <a:ext cx="8222673" cy="952835"/>
          </a:xfrm>
        </p:spPr>
        <p:txBody>
          <a:bodyPr anchor="ctr">
            <a:normAutofit/>
          </a:bodyPr>
          <a:lstStyle/>
          <a:p>
            <a:r>
              <a:rPr lang="en-US" sz="3200" dirty="0"/>
              <a:t>CHỦ ĐỀ: ĐẠI DƯƠNG MÊNH MÔNG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E3436-49C0-4C4D-ADB2-E10D045DD06D}"/>
              </a:ext>
            </a:extLst>
          </p:cNvPr>
          <p:cNvSpPr txBox="1"/>
          <p:nvPr/>
        </p:nvSpPr>
        <p:spPr>
          <a:xfrm>
            <a:off x="5189681" y="1812575"/>
            <a:ext cx="7002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BÀI 2: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Những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con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dưới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đại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</a:rPr>
              <a:t>dương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(T1)</a:t>
            </a:r>
            <a:endParaRPr lang="vi-VN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a Turtle • 36' X 36&quot; • Oil on Canvas • Jill English Art">
            <a:extLst>
              <a:ext uri="{FF2B5EF4-FFF2-40B4-BE49-F238E27FC236}">
                <a16:creationId xmlns:a16="http://schemas.microsoft.com/office/drawing/2014/main" id="{869A46AD-8CEE-4B8F-9A9D-F9C2E24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64" y="1215158"/>
            <a:ext cx="4114224" cy="41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2493D54-4ACF-4139-B28A-349353824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730539"/>
            <a:ext cx="5065925" cy="504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6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CDC98C1-93E5-47D2-85B9-65196241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73" y="1239404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E9711F0-0264-407B-9D3F-E45291A2F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762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7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t | Jenn Ski | Flickr">
            <a:extLst>
              <a:ext uri="{FF2B5EF4-FFF2-40B4-BE49-F238E27FC236}">
                <a16:creationId xmlns:a16="http://schemas.microsoft.com/office/drawing/2014/main" id="{6D9C208D-9D0F-4F2D-B221-9862A713F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177" y="381000"/>
            <a:ext cx="4070350" cy="60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74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2A3FC26-E462-4E50-87D4-AE4C78A2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14" y="536575"/>
            <a:ext cx="5980171" cy="59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403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EB7DB86-4D8A-4D24-AB6E-2C44A4EB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83" y="430212"/>
            <a:ext cx="5997576" cy="59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290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43481-34CF-44FB-B9F5-50A1457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46" y="776267"/>
            <a:ext cx="9141397" cy="6155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LUYỆN TẬP, SÁNG TẠO</a:t>
            </a:r>
            <a:endParaRPr lang="vi-V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E9DBD-CC02-45F3-A352-B45ECE2E1A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25615" y="2414943"/>
            <a:ext cx="7799387" cy="15347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A4)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FD07B53-8FA8-47CC-9FAA-7885AF9B9C03}"/>
              </a:ext>
            </a:extLst>
          </p:cNvPr>
          <p:cNvSpPr txBox="1">
            <a:spLocks/>
          </p:cNvSpPr>
          <p:nvPr/>
        </p:nvSpPr>
        <p:spPr>
          <a:xfrm>
            <a:off x="3328307" y="752909"/>
            <a:ext cx="7219043" cy="11890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 PHÂN TÍCH, ĐÁNH GIÁ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742F3-8767-47E1-AD02-EBB81C94259E}"/>
              </a:ext>
            </a:extLst>
          </p:cNvPr>
          <p:cNvSpPr txBox="1"/>
          <p:nvPr/>
        </p:nvSpPr>
        <p:spPr>
          <a:xfrm>
            <a:off x="2208213" y="1766018"/>
            <a:ext cx="8081096" cy="433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43832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EFF24-1F01-4B37-91B1-0A334839F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498" y="54262"/>
            <a:ext cx="5986998" cy="4823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5. VẬN DỤNG, PHÁT TRIỂN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F2011-2520-498B-9318-57C0971C5020}"/>
              </a:ext>
            </a:extLst>
          </p:cNvPr>
          <p:cNvSpPr txBox="1"/>
          <p:nvPr/>
        </p:nvSpPr>
        <p:spPr>
          <a:xfrm>
            <a:off x="5786582" y="54262"/>
            <a:ext cx="30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XEM TRANH CỦA HỌA SĨ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BA0593-1B97-40F4-AD65-D84F920D3854}"/>
              </a:ext>
            </a:extLst>
          </p:cNvPr>
          <p:cNvSpPr/>
          <p:nvPr/>
        </p:nvSpPr>
        <p:spPr>
          <a:xfrm>
            <a:off x="7499928" y="743528"/>
            <a:ext cx="4506802" cy="22536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000" dirty="0" err="1"/>
              <a:t>Bức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họa</a:t>
            </a:r>
            <a:r>
              <a:rPr lang="en-US" sz="2000" dirty="0"/>
              <a:t> </a:t>
            </a:r>
            <a:r>
              <a:rPr lang="en-US" sz="2000" dirty="0" err="1"/>
              <a:t>sĩ</a:t>
            </a:r>
            <a:r>
              <a:rPr lang="en-US" sz="2000" dirty="0"/>
              <a:t> </a:t>
            </a:r>
            <a:r>
              <a:rPr lang="en-US" sz="2000" dirty="0" err="1"/>
              <a:t>diễn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biệt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Bức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nét</a:t>
            </a:r>
            <a:r>
              <a:rPr lang="en-US" sz="2000" dirty="0"/>
              <a:t>, </a:t>
            </a:r>
            <a:r>
              <a:rPr lang="en-US" sz="2000" dirty="0" err="1"/>
              <a:t>chấm</a:t>
            </a:r>
            <a:r>
              <a:rPr lang="en-US" sz="2000" dirty="0"/>
              <a:t>,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?...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BE595C-6A06-48E8-ABA8-7373C6E0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2994"/>
            <a:ext cx="6811241" cy="510843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E27F602-FFB9-49FC-A40E-E4D5754878D6}"/>
              </a:ext>
            </a:extLst>
          </p:cNvPr>
          <p:cNvSpPr/>
          <p:nvPr/>
        </p:nvSpPr>
        <p:spPr>
          <a:xfrm>
            <a:off x="7886700" y="3980872"/>
            <a:ext cx="3934148" cy="19026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, </a:t>
            </a:r>
            <a:r>
              <a:rPr lang="en-US" dirty="0" err="1"/>
              <a:t>nét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dương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44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8B0D44-142A-45CC-B669-86A2C7108AEB}"/>
              </a:ext>
            </a:extLst>
          </p:cNvPr>
          <p:cNvGrpSpPr/>
          <p:nvPr/>
        </p:nvGrpSpPr>
        <p:grpSpPr>
          <a:xfrm>
            <a:off x="-175117" y="-15640"/>
            <a:ext cx="11438862" cy="6873640"/>
            <a:chOff x="-128935" y="-20494"/>
            <a:chExt cx="11438862" cy="68736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EA09D9-1D08-4708-A5E3-916CD779A823}"/>
                </a:ext>
              </a:extLst>
            </p:cNvPr>
            <p:cNvGrpSpPr/>
            <p:nvPr/>
          </p:nvGrpSpPr>
          <p:grpSpPr>
            <a:xfrm>
              <a:off x="-128935" y="-20494"/>
              <a:ext cx="11438862" cy="6873640"/>
              <a:chOff x="10274" y="131124"/>
              <a:chExt cx="11438862" cy="6873640"/>
            </a:xfrm>
          </p:grpSpPr>
          <p:pic>
            <p:nvPicPr>
              <p:cNvPr id="4098" name="Picture 8" descr="100+ hình nền đẹp làm slide - hinhanhsieudep.net">
                <a:extLst>
                  <a:ext uri="{FF2B5EF4-FFF2-40B4-BE49-F238E27FC236}">
                    <a16:creationId xmlns:a16="http://schemas.microsoft.com/office/drawing/2014/main" id="{E44AADFA-C3E0-45E0-951F-D67DB316D2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279" y="151618"/>
                <a:ext cx="9895815" cy="6853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" name="TextBox 8">
                <a:extLst>
                  <a:ext uri="{FF2B5EF4-FFF2-40B4-BE49-F238E27FC236}">
                    <a16:creationId xmlns:a16="http://schemas.microsoft.com/office/drawing/2014/main" id="{4AEC62C5-A0DC-4AEF-B752-E3C9A4299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74" y="131124"/>
                <a:ext cx="3733800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vi-V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Chuẩn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bị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đồ</a:t>
                </a:r>
                <a:r>
                  <a:rPr lang="en-US" altLang="vi-V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dùng</a:t>
                </a:r>
                <a:endPara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4101" name="Picture 7" descr="bia-mau-dac-biet-dep-34590.jpg">
                <a:extLst>
                  <a:ext uri="{FF2B5EF4-FFF2-40B4-BE49-F238E27FC236}">
                    <a16:creationId xmlns:a16="http://schemas.microsoft.com/office/drawing/2014/main" id="{1A541180-E2E1-4C5D-ADF6-33AC26F53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8279" y="1023577"/>
                <a:ext cx="2209800" cy="198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2" name="Picture 9">
                <a:extLst>
                  <a:ext uri="{FF2B5EF4-FFF2-40B4-BE49-F238E27FC236}">
                    <a16:creationId xmlns:a16="http://schemas.microsoft.com/office/drawing/2014/main" id="{5E4197F3-2A9C-4180-AF55-701CF13DB4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7910" y="5189640"/>
                <a:ext cx="1722437" cy="160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3" name="Picture 11">
                <a:extLst>
                  <a:ext uri="{FF2B5EF4-FFF2-40B4-BE49-F238E27FC236}">
                    <a16:creationId xmlns:a16="http://schemas.microsoft.com/office/drawing/2014/main" id="{8960241D-42AF-4EC9-82F9-7A77CDBDD1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903286">
                <a:off x="9588586" y="2651921"/>
                <a:ext cx="1463675" cy="2257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4" descr="Giấy Vẽ Mỹ Thuật A4 - Xấp 10 Tờ Giấy Vẽ Màu Nước, Acrylic, Marker, Màu Chì,  Phác Họa Chuyên Dụng | Sổ Tay Các Loại | ThichMuaSach.Com">
                <a:extLst>
                  <a:ext uri="{FF2B5EF4-FFF2-40B4-BE49-F238E27FC236}">
                    <a16:creationId xmlns:a16="http://schemas.microsoft.com/office/drawing/2014/main" id="{60A694DE-14FA-4BD3-AC28-D32B427FC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074" y="822037"/>
                <a:ext cx="2392218" cy="239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8" descr="Tả cây bút chì">
                <a:extLst>
                  <a:ext uri="{FF2B5EF4-FFF2-40B4-BE49-F238E27FC236}">
                    <a16:creationId xmlns:a16="http://schemas.microsoft.com/office/drawing/2014/main" id="{C03E3FCF-E8F9-462F-87DC-D581A9B81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3476" y="3307114"/>
                <a:ext cx="2143125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10 Gôm tẩy tốt nhất hiện nay 2019 - CÔNG TY TNHH TM XUÂN VY">
                <a:extLst>
                  <a:ext uri="{FF2B5EF4-FFF2-40B4-BE49-F238E27FC236}">
                    <a16:creationId xmlns:a16="http://schemas.microsoft.com/office/drawing/2014/main" id="{3A55D303-7EA3-4667-91C4-901A71441C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5208" y="5141956"/>
                <a:ext cx="2151045" cy="1613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Sách giáo khoa Mĩ thuật 2 (Chân trời sáng tạo)">
                <a:extLst>
                  <a:ext uri="{FF2B5EF4-FFF2-40B4-BE49-F238E27FC236}">
                    <a16:creationId xmlns:a16="http://schemas.microsoft.com/office/drawing/2014/main" id="{8DB50D04-C39B-4631-9AC5-046BD3AAF6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2683" y="313867"/>
                <a:ext cx="2515227" cy="2786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VBT Mĩ Thuật 2 - Chân trời sáng tạo - Sách và Thiết bị Giáo dục Miền Nam">
              <a:extLst>
                <a:ext uri="{FF2B5EF4-FFF2-40B4-BE49-F238E27FC236}">
                  <a16:creationId xmlns:a16="http://schemas.microsoft.com/office/drawing/2014/main" id="{38B1A5D6-683B-4492-986F-26EAB170D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171" y="418370"/>
              <a:ext cx="1630074" cy="225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ồ dán khô (Keo dán) 8rg | Shopee Việt Nam">
              <a:extLst>
                <a:ext uri="{FF2B5EF4-FFF2-40B4-BE49-F238E27FC236}">
                  <a16:creationId xmlns:a16="http://schemas.microsoft.com/office/drawing/2014/main" id="{C01BD82D-F23A-4C08-B3F3-E62E8CFAF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028" y="3731906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61">
        <p:fade/>
      </p:transition>
    </mc:Choice>
    <mc:Fallback xmlns="">
      <p:transition spd="med" advTm="1856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07E38-ECDA-4BB7-9267-45468735B7C2}"/>
              </a:ext>
            </a:extLst>
          </p:cNvPr>
          <p:cNvSpPr txBox="1"/>
          <p:nvPr/>
        </p:nvSpPr>
        <p:spPr>
          <a:xfrm>
            <a:off x="260350" y="381000"/>
            <a:ext cx="360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MỤC TIÊU: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C90C0-277E-483B-9D44-DDDDFAFCEA10}"/>
              </a:ext>
            </a:extLst>
          </p:cNvPr>
          <p:cNvSpPr txBox="1"/>
          <p:nvPr/>
        </p:nvSpPr>
        <p:spPr>
          <a:xfrm>
            <a:off x="1328881" y="1685925"/>
            <a:ext cx="9153237" cy="34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</a:t>
            </a:r>
            <a:endParaRPr lang="vi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03" y="74909"/>
            <a:ext cx="3393993" cy="756518"/>
          </a:xfrm>
        </p:spPr>
        <p:txBody>
          <a:bodyPr wrap="square" anchor="b">
            <a:normAutofit/>
          </a:bodyPr>
          <a:lstStyle/>
          <a:p>
            <a:r>
              <a:rPr lang="en-US" b="1" dirty="0"/>
              <a:t>1. KHÁM PHÁ: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580A8E0-7E68-4241-BB9B-E1FC9341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480400" cy="461665"/>
          </a:xfrm>
        </p:spPr>
        <p:txBody>
          <a:bodyPr>
            <a:normAutofit/>
          </a:bodyPr>
          <a:lstStyle/>
          <a:p>
            <a:r>
              <a:rPr lang="en-US" dirty="0"/>
              <a:t>20XX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55CA119-3AE4-4D6A-AB16-C0625CAA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>
            <a:normAutofit/>
          </a:bodyPr>
          <a:lstStyle/>
          <a:p>
            <a:r>
              <a:rPr lang="en-US" dirty="0"/>
              <a:t>Sample Footer Text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9567CC5-9835-41E1-8AE6-68754308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>
            <a:normAutofit/>
          </a:bodyPr>
          <a:lstStyle/>
          <a:p>
            <a:fld id="{D39607A7-8386-47DB-8578-DDEDD194E5D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9B23CA5-14F6-41C9-B89D-ED635DA675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284AB9-9F64-490E-AA7A-150DCE47E8B0}"/>
              </a:ext>
            </a:extLst>
          </p:cNvPr>
          <p:cNvGrpSpPr/>
          <p:nvPr/>
        </p:nvGrpSpPr>
        <p:grpSpPr>
          <a:xfrm>
            <a:off x="72315" y="1259775"/>
            <a:ext cx="12003144" cy="4927270"/>
            <a:chOff x="72315" y="1259775"/>
            <a:chExt cx="12003144" cy="4927270"/>
          </a:xfrm>
        </p:grpSpPr>
        <p:pic>
          <p:nvPicPr>
            <p:cNvPr id="14" name="Content Placeholder 3">
              <a:extLst>
                <a:ext uri="{FF2B5EF4-FFF2-40B4-BE49-F238E27FC236}">
                  <a16:creationId xmlns:a16="http://schemas.microsoft.com/office/drawing/2014/main" id="{7614F6F7-DF8E-4F59-9570-176260D2F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4845" y="1261290"/>
              <a:ext cx="3060000" cy="222096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71AE2912-61AD-40DE-B90A-4678745FD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943" y="1282883"/>
              <a:ext cx="2714516" cy="217778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EAB2CF4B-DD96-448E-98F8-5EA0941E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197" y="4034461"/>
              <a:ext cx="3060000" cy="197316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65FC0937-3D22-42A6-8B48-F968D778E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943" y="4054857"/>
              <a:ext cx="2714516" cy="203588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3DD6EC0D-16C3-407B-9D42-4531712BF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800" y="3962178"/>
              <a:ext cx="2679700" cy="211772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Kỳ vĩ khung cảnh hàng chục nghìn con rùa biển xanh bơi vào bờ làm tổ">
              <a:extLst>
                <a:ext uri="{FF2B5EF4-FFF2-40B4-BE49-F238E27FC236}">
                  <a16:creationId xmlns:a16="http://schemas.microsoft.com/office/drawing/2014/main" id="{26777567-CDDE-46DF-B275-059178BD5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690" y="1259775"/>
              <a:ext cx="2903709" cy="217778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ruyện cổ Philippines: Vì sao loài mực đánh mất vẻ ngoài trắng trẻo của  mình?">
              <a:extLst>
                <a:ext uri="{FF2B5EF4-FFF2-40B4-BE49-F238E27FC236}">
                  <a16:creationId xmlns:a16="http://schemas.microsoft.com/office/drawing/2014/main" id="{938E7ABA-AB3C-4FCF-A614-5BEA0CE0A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5" y="4124856"/>
              <a:ext cx="2990684" cy="179237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on tôm - Loài thủy hải sản đặc biệt thú vị | Giải trí | Ink">
              <a:extLst>
                <a:ext uri="{FF2B5EF4-FFF2-40B4-BE49-F238E27FC236}">
                  <a16:creationId xmlns:a16="http://schemas.microsoft.com/office/drawing/2014/main" id="{6A98C961-F2C2-4B32-A5B6-67FC00E89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16" y="1289803"/>
              <a:ext cx="2823633" cy="211772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C05D7B-6D4D-4234-8A03-E09995DACEFD}"/>
                </a:ext>
              </a:extLst>
            </p:cNvPr>
            <p:cNvSpPr txBox="1"/>
            <p:nvPr/>
          </p:nvSpPr>
          <p:spPr>
            <a:xfrm>
              <a:off x="2537432" y="3003936"/>
              <a:ext cx="329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E28F56-7557-481B-8266-720953EBF926}"/>
                </a:ext>
              </a:extLst>
            </p:cNvPr>
            <p:cNvSpPr txBox="1"/>
            <p:nvPr/>
          </p:nvSpPr>
          <p:spPr>
            <a:xfrm>
              <a:off x="5537200" y="3022408"/>
              <a:ext cx="315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vi-VN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E782E2-0964-467E-8D1D-5AACC0EDC14C}"/>
                </a:ext>
              </a:extLst>
            </p:cNvPr>
            <p:cNvSpPr txBox="1"/>
            <p:nvPr/>
          </p:nvSpPr>
          <p:spPr>
            <a:xfrm>
              <a:off x="8931564" y="5606473"/>
              <a:ext cx="267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7</a:t>
              </a:r>
              <a:endParaRPr lang="vi-VN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DBF56B-8FF3-4645-9A1E-146DA0EEA30F}"/>
                </a:ext>
              </a:extLst>
            </p:cNvPr>
            <p:cNvSpPr txBox="1"/>
            <p:nvPr/>
          </p:nvSpPr>
          <p:spPr>
            <a:xfrm>
              <a:off x="11646787" y="3038764"/>
              <a:ext cx="315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41</a:t>
              </a:r>
              <a:endParaRPr lang="vi-VN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4209F6-DCCD-48DD-9369-F98911053498}"/>
                </a:ext>
              </a:extLst>
            </p:cNvPr>
            <p:cNvSpPr txBox="1"/>
            <p:nvPr/>
          </p:nvSpPr>
          <p:spPr>
            <a:xfrm>
              <a:off x="2683775" y="5540714"/>
              <a:ext cx="315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51</a:t>
              </a:r>
              <a:endParaRPr lang="vi-VN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94AF3EA-0A6D-46E4-ACAC-7C887C1C9B59}"/>
                </a:ext>
              </a:extLst>
            </p:cNvPr>
            <p:cNvSpPr txBox="1"/>
            <p:nvPr/>
          </p:nvSpPr>
          <p:spPr>
            <a:xfrm>
              <a:off x="5537200" y="5638294"/>
              <a:ext cx="315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  <a:endParaRPr lang="vi-VN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F51FB7-00ED-49A0-8925-21693A1E09CA}"/>
                </a:ext>
              </a:extLst>
            </p:cNvPr>
            <p:cNvSpPr txBox="1"/>
            <p:nvPr/>
          </p:nvSpPr>
          <p:spPr>
            <a:xfrm>
              <a:off x="8760931" y="3068225"/>
              <a:ext cx="315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  <a:endParaRPr lang="vi-VN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E91897-31F5-4F18-A212-13287609032C}"/>
                </a:ext>
              </a:extLst>
            </p:cNvPr>
            <p:cNvSpPr txBox="1"/>
            <p:nvPr/>
          </p:nvSpPr>
          <p:spPr>
            <a:xfrm>
              <a:off x="11585066" y="5638294"/>
              <a:ext cx="315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8</a:t>
              </a:r>
              <a:endParaRPr lang="vi-VN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13869-7C7F-4529-8316-1947DE4B0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305" y="96066"/>
            <a:ext cx="7559089" cy="63809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348CC6-3652-409C-B9B6-0EE81A6EDB9E}"/>
              </a:ext>
            </a:extLst>
          </p:cNvPr>
          <p:cNvSpPr txBox="1"/>
          <p:nvPr/>
        </p:nvSpPr>
        <p:spPr>
          <a:xfrm>
            <a:off x="256961" y="1366115"/>
            <a:ext cx="3902503" cy="4305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00" y="-109979"/>
            <a:ext cx="5297100" cy="129310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KIẾN TẠO KIẾN THỨC, KĨ NĂNG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0EC58D-E112-420F-96C5-60CB8017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096" y="269891"/>
            <a:ext cx="6601892" cy="63182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4A498-F59E-4A62-B5D9-B9363527C3DC}"/>
              </a:ext>
            </a:extLst>
          </p:cNvPr>
          <p:cNvSpPr txBox="1"/>
          <p:nvPr/>
        </p:nvSpPr>
        <p:spPr>
          <a:xfrm>
            <a:off x="0" y="1323459"/>
            <a:ext cx="5652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THẢO LUẬN NHÓM ĐỂ CHỈ RA CÁC BƯỚC VẼ CON VẬT DƯỚI ĐÁY ĐẠI DƯƠNG?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A5850-5299-4D13-8327-3C57BFCBF26B}"/>
              </a:ext>
            </a:extLst>
          </p:cNvPr>
          <p:cNvSpPr txBox="1"/>
          <p:nvPr/>
        </p:nvSpPr>
        <p:spPr>
          <a:xfrm>
            <a:off x="381000" y="2616566"/>
            <a:ext cx="348615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nét</a:t>
            </a: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DA851-5EEC-446F-8ACB-8908B98B047F}"/>
              </a:ext>
            </a:extLst>
          </p:cNvPr>
          <p:cNvSpPr txBox="1"/>
          <p:nvPr/>
        </p:nvSpPr>
        <p:spPr>
          <a:xfrm>
            <a:off x="381000" y="3203434"/>
            <a:ext cx="39243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B2: Trang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, </a:t>
            </a:r>
            <a:r>
              <a:rPr lang="en-US" dirty="0" err="1"/>
              <a:t>nét</a:t>
            </a:r>
            <a:r>
              <a:rPr lang="en-US" dirty="0"/>
              <a:t>, </a:t>
            </a:r>
            <a:r>
              <a:rPr lang="en-US" dirty="0" err="1"/>
              <a:t>màu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6EA3D-46CF-4076-ABDE-1723E6C0B84A}"/>
              </a:ext>
            </a:extLst>
          </p:cNvPr>
          <p:cNvSpPr txBox="1"/>
          <p:nvPr/>
        </p:nvSpPr>
        <p:spPr>
          <a:xfrm>
            <a:off x="380999" y="3785074"/>
            <a:ext cx="39242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322C2C-034E-4409-B6F6-035F9AC77EFB}"/>
              </a:ext>
            </a:extLst>
          </p:cNvPr>
          <p:cNvSpPr/>
          <p:nvPr/>
        </p:nvSpPr>
        <p:spPr>
          <a:xfrm>
            <a:off x="1721427" y="932873"/>
            <a:ext cx="8562109" cy="5388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CÂU HỎI GỢI MỞ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To hay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7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66250"/>
            <a:ext cx="3059113" cy="911663"/>
          </a:xfrm>
        </p:spPr>
        <p:txBody>
          <a:bodyPr wrap="square" anchor="b"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124" name="Date Placeholder 47">
            <a:extLst>
              <a:ext uri="{FF2B5EF4-FFF2-40B4-BE49-F238E27FC236}">
                <a16:creationId xmlns:a16="http://schemas.microsoft.com/office/drawing/2014/main" id="{95576E3A-3789-4FEF-96AE-C43B93B7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760150" cy="46166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25" name="Footer Placeholder 48">
            <a:extLst>
              <a:ext uri="{FF2B5EF4-FFF2-40B4-BE49-F238E27FC236}">
                <a16:creationId xmlns:a16="http://schemas.microsoft.com/office/drawing/2014/main" id="{A59037B4-369C-4D32-9743-2907258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312" y="6357600"/>
            <a:ext cx="6683376" cy="4608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6" name="Slide Number Placeholder 49">
            <a:extLst>
              <a:ext uri="{FF2B5EF4-FFF2-40B4-BE49-F238E27FC236}">
                <a16:creationId xmlns:a16="http://schemas.microsoft.com/office/drawing/2014/main" id="{64086F3C-129F-4A29-A09C-7700661E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9500" y="1888260"/>
            <a:ext cx="10307782" cy="3973368"/>
          </a:xfrm>
        </p:spPr>
        <p:txBody>
          <a:bodyPr>
            <a:normAutofit/>
          </a:bodyPr>
          <a:lstStyle/>
          <a:p>
            <a:pPr algn="just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D95CF0-6672-466E-97FE-A169B018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889" y="174291"/>
            <a:ext cx="4119621" cy="2880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6A926-8298-4517-A2DA-28F86F037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07" y="174291"/>
            <a:ext cx="3859181" cy="28943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358C7E-F27A-4FA2-B0DC-EA21112A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1" y="3278824"/>
            <a:ext cx="3341832" cy="33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206FDA-AE39-45DB-84C0-C12351B3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278824"/>
            <a:ext cx="4762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CF82A0-F4E3-45B7-AF6D-1D89198889C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579673F-CE33-48F3-A011-3563BBD946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309999-888E-44BA-A188-888AF21B1F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Frosted design</Template>
  <TotalTime>502</TotalTime>
  <Words>497</Words>
  <Application>Microsoft Office PowerPoint</Application>
  <PresentationFormat>Widescreen</PresentationFormat>
  <Paragraphs>60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Avenir Next LT Pro</vt:lpstr>
      <vt:lpstr>Calibri</vt:lpstr>
      <vt:lpstr>Goudy Old Style</vt:lpstr>
      <vt:lpstr>Times New Roman</vt:lpstr>
      <vt:lpstr>Wingdings</vt:lpstr>
      <vt:lpstr>FrostyVTI</vt:lpstr>
      <vt:lpstr>CHỦ ĐỀ: ĐẠI DƯƠNG MÊNH MÔNG</vt:lpstr>
      <vt:lpstr>PowerPoint Presentation</vt:lpstr>
      <vt:lpstr>PowerPoint Presentation</vt:lpstr>
      <vt:lpstr>1. KHÁM PHÁ:</vt:lpstr>
      <vt:lpstr>PowerPoint Presentation</vt:lpstr>
      <vt:lpstr>2. KIẾN TẠO KIẾN THỨC, KĨ NĂNG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LUYỆN TẬP, SÁNG TẠO</vt:lpstr>
      <vt:lpstr>PowerPoint Presentation</vt:lpstr>
      <vt:lpstr>5. VẬN DỤNG, PHÁT TRIỂN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ĐẠI DƯƠNG MÊNH MÔNG</dc:title>
  <dc:creator>Lưu Mạnh Hùng (VSC-KGD-MB)</dc:creator>
  <cp:lastModifiedBy>Lưu Mạnh Hùng (VSC-KGD-MB)</cp:lastModifiedBy>
  <cp:revision>12</cp:revision>
  <dcterms:created xsi:type="dcterms:W3CDTF">2021-07-28T02:19:43Z</dcterms:created>
  <dcterms:modified xsi:type="dcterms:W3CDTF">2021-07-31T15:39:02Z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