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7" r:id="rId2"/>
    <p:sldId id="321" r:id="rId3"/>
    <p:sldId id="322" r:id="rId4"/>
    <p:sldId id="325" r:id="rId5"/>
    <p:sldId id="323" r:id="rId6"/>
    <p:sldId id="345" r:id="rId7"/>
    <p:sldId id="346" r:id="rId8"/>
    <p:sldId id="317" r:id="rId9"/>
    <p:sldId id="319" r:id="rId10"/>
    <p:sldId id="320" r:id="rId11"/>
    <p:sldId id="348" r:id="rId12"/>
    <p:sldId id="32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7" autoAdjust="0"/>
    <p:restoredTop sz="94660"/>
  </p:normalViewPr>
  <p:slideViewPr>
    <p:cSldViewPr>
      <p:cViewPr varScale="1">
        <p:scale>
          <a:sx n="64" d="100"/>
          <a:sy n="64" d="100"/>
        </p:scale>
        <p:origin x="100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CB7C-6C74-4200-B17A-8D26E5DB3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8B2FE-8298-4739-AA86-DB4C492E1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1840A-6838-49C7-A4DB-B053CBFD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10B07-C059-402B-9318-F0F4E0D99645}" type="datetimeFigureOut">
              <a:rPr lang="vi-VN" smtClean="0"/>
              <a:pPr>
                <a:defRPr/>
              </a:pPr>
              <a:t>19/12/2021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17486-74FD-47F1-888F-063B2EA1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80EDA-1E2A-4994-BD9C-605ED6B40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0DB52-38A4-413E-B5F8-D09B1CDD5FBB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1372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F2F48-9B13-47CA-BB29-7D7D5D432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662429-0C56-4C7D-AE1B-E2308C9E0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8B2B1-304C-44F8-9AB7-65E000A2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BDD42B-A73D-4902-94AA-155EBB8D856E}" type="datetimeFigureOut">
              <a:rPr lang="vi-VN" smtClean="0"/>
              <a:pPr>
                <a:defRPr/>
              </a:pPr>
              <a:t>19/12/2021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89260-D929-4CF6-8EE8-E9A6347A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D5391-517D-4825-9F74-FEB3DA6F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4491D-5CF1-40FE-BEC1-1090F97C6F42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2223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0FD10E-F4B5-4CE3-B563-D5CDAFC22E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D551E-3FF5-4743-B106-CF9A80025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C96DA-9048-49BD-BAFD-164CDBD17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8E785-B22D-4A8F-A76B-AF5683FDD827}" type="datetimeFigureOut">
              <a:rPr lang="vi-VN" smtClean="0"/>
              <a:pPr>
                <a:defRPr/>
              </a:pPr>
              <a:t>19/12/2021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1CD6E-A368-4A1A-86EB-23EFBDC48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096EC-DBDB-445D-B0BC-4FB5E73C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6ECF2-8923-4AF5-84F8-86954F24A77A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4200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1896D-C7A5-495F-BB49-7DB0C809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4D4EF-C3C5-4261-AC4F-9B9302F89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7CD54-75C2-4F48-89A4-04092224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52A33-9800-45D8-8840-FDBDDA725025}" type="datetimeFigureOut">
              <a:rPr lang="vi-VN" smtClean="0"/>
              <a:pPr>
                <a:defRPr/>
              </a:pPr>
              <a:t>19/12/2021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7A6A9-BF96-4E53-B04D-B13BA65BD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982E0-AF36-4F8A-AF5E-44CA924B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EFEB0-271C-425A-A495-B73042AC334B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4199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4033-9BDB-44B4-8887-BB1D495E9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4CEC4-1988-4809-AC71-6FA99EB7C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79110-F58F-47F2-90F9-22F7C446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6D9254-84C1-40B6-9578-022C50B84E7B}" type="datetimeFigureOut">
              <a:rPr lang="vi-VN" smtClean="0"/>
              <a:pPr>
                <a:defRPr/>
              </a:pPr>
              <a:t>19/12/2021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6A41E-8E00-4886-B748-9E7EBE85F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2BE5C-2FD5-4DC6-B4EC-AB8EA7843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8A63D-47DB-47A0-9DF7-A18E5AB699B1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6257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EEBA-4F5D-40DC-9C61-068D73512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18D97-6D65-4B21-81B5-04D1B24FD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1AB68-0F3B-4980-BE73-185D881A2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3BBC9-87C7-4FF6-9C12-BEE8E65F7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3E0B9-92D2-4918-811E-61519BDFC22B}" type="datetimeFigureOut">
              <a:rPr lang="vi-VN" smtClean="0"/>
              <a:pPr>
                <a:defRPr/>
              </a:pPr>
              <a:t>19/12/2021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6329-F908-4B3C-BD2F-600755ACF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38B58-7544-44C1-AB34-6C7F8625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BC7E0-98B3-43A4-9689-B934C69D6D93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1368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3206-02F0-440D-B527-FD02107F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3B40E-9757-4265-A49B-B4280D28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B5598-97FD-4F69-9E9F-94801082C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C75B7-6782-4A89-B9D7-5AE7348BE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8EE633-C103-49E7-8F9F-E0F312EC8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6D3548-16AC-462D-B31C-CCBEFA6E1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AD58C1-400C-4AED-8BCB-62723F6D1040}" type="datetimeFigureOut">
              <a:rPr lang="vi-VN" smtClean="0"/>
              <a:pPr>
                <a:defRPr/>
              </a:pPr>
              <a:t>19/12/2021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9BE6DB-7793-4C3B-B302-01B0F3498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6695D-B009-493C-B01B-D750D03F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C5286-ADC4-435B-9A4F-D1459D47C2F5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8980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CE2E-1911-423E-980B-8B0511D5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EDCAE-111F-4E9C-8C2E-797BFE304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EEDA46-3205-484A-91D7-F965948EF0DD}" type="datetimeFigureOut">
              <a:rPr lang="vi-VN" smtClean="0"/>
              <a:pPr>
                <a:defRPr/>
              </a:pPr>
              <a:t>19/12/2021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D6FFE4-71F2-42BC-933F-0A81B34A6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B5398-06C1-4833-91EC-32E80C1C2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95505-5338-4C5B-AF0A-AF150C7A5755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0482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27D08C-C3B1-4793-9141-8662C13A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9432D-4F05-4775-9843-E3208CC4C513}" type="datetimeFigureOut">
              <a:rPr lang="vi-VN" smtClean="0"/>
              <a:pPr>
                <a:defRPr/>
              </a:pPr>
              <a:t>19/12/2021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4B3A9C-91DD-4874-8619-0C0FDB3FB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9F2D4-61A7-42CB-8F2B-F69325D69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6940-5B85-4363-9C73-52F078141379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4638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3168-57F2-43C9-9125-002B42DA2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1512-B665-4AAD-9674-AA25C23F8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15553-23FF-41A0-9326-9B24C56E6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B9E72-758E-4A4B-9CBD-9DC2B54D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E154C7-2C15-4B39-90EE-A27AF3DBEA18}" type="datetimeFigureOut">
              <a:rPr lang="vi-VN" smtClean="0"/>
              <a:pPr>
                <a:defRPr/>
              </a:pPr>
              <a:t>19/12/2021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0A287-32EA-4BB4-A52B-CD156CFE2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E1D1A-BA45-4EEB-8E25-3198F85A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CBFAB-2C4B-4E06-B4E1-440C057CE73D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2148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A867C-CD19-4A33-9F45-CDE700BB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FA5E56-FEE0-4BF6-AB93-23F536420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39655-DB59-4467-A0DA-E56D4E66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A985B-B12D-4C43-8BC3-480E3ADC4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84B22D-8E03-4D4A-B6CB-44D3D82E0D65}" type="datetimeFigureOut">
              <a:rPr lang="vi-VN" smtClean="0"/>
              <a:pPr>
                <a:defRPr/>
              </a:pPr>
              <a:t>19/12/2021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6DDF9-0815-4755-A068-C019DE1DD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516B1-9F07-4B6A-9887-F96D7BDB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5B3AE-1F2D-4C1A-9C09-6E392F5AAE37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5587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863A56-D57B-463F-BCB0-2A882A29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44788-2056-47BE-AE88-5C36C5448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3EC7C-E5A5-4F89-A181-2947926F8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FB0BEB-A4B9-47F1-9EE0-ABAA4C567462}" type="datetimeFigureOut">
              <a:rPr lang="vi-VN" smtClean="0"/>
              <a:pPr>
                <a:defRPr/>
              </a:pPr>
              <a:t>19/12/2021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6C6AC-E6F4-4080-92F9-0A74C31D3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39699-CAF0-48E4-8E89-F7541A873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AA3083-13A1-4A83-9770-3DB73F8D98A1}" type="slidenum">
              <a:rPr lang="vi-VN" altLang="en-US" smtClean="0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6663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9337" y="1914119"/>
            <a:ext cx="12072664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12192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53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53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77380" y="598741"/>
            <a:ext cx="1009152" cy="1769667"/>
          </a:xfrm>
          <a:prstGeom prst="rect">
            <a:avLst/>
          </a:prstGeom>
          <a:noFill/>
        </p:spPr>
        <p:txBody>
          <a:bodyPr wrap="none" lIns="121871" tIns="60936" rIns="121871" bIns="60936" rtlCol="0">
            <a:spAutoFit/>
          </a:bodyPr>
          <a:lstStyle/>
          <a:p>
            <a:r>
              <a:rPr lang="en-US" sz="10700" b="1" dirty="0"/>
              <a:t>4</a:t>
            </a:r>
            <a:endParaRPr lang="vi-VN" sz="10700" b="1" dirty="0"/>
          </a:p>
        </p:txBody>
      </p:sp>
      <p:sp>
        <p:nvSpPr>
          <p:cNvPr id="11" name="Rectangle 10"/>
          <p:cNvSpPr/>
          <p:nvPr/>
        </p:nvSpPr>
        <p:spPr>
          <a:xfrm>
            <a:off x="4563370" y="69272"/>
            <a:ext cx="5493071" cy="1354168"/>
          </a:xfrm>
          <a:prstGeom prst="rect">
            <a:avLst/>
          </a:prstGeom>
          <a:noFill/>
        </p:spPr>
        <p:txBody>
          <a:bodyPr wrap="none" lIns="121871" tIns="60936" rIns="121871" bIns="60936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4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endParaRPr lang="vi-VN" sz="4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895601" y="4724400"/>
            <a:ext cx="6400801" cy="1752600"/>
          </a:xfrm>
          <a:solidFill>
            <a:srgbClr val="FFCCFF"/>
          </a:solidFill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92- 93)</a:t>
            </a:r>
            <a:endParaRPr lang="vi-VN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8">
            <a:extLst>
              <a:ext uri="{FF2B5EF4-FFF2-40B4-BE49-F238E27FC236}">
                <a16:creationId xmlns:a16="http://schemas.microsoft.com/office/drawing/2014/main" id="{327588A0-F03B-432F-92A6-C88DB2DEA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2349" y="2648256"/>
            <a:ext cx="8146684" cy="1356809"/>
          </a:xfrm>
          <a:prstGeom prst="rect">
            <a:avLst/>
          </a:prstGeom>
          <a:solidFill>
            <a:schemeClr val="accent3"/>
          </a:solidFill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14: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KHỐI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LẬP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PHƯƠNG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KHỐI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HỘP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CHỮ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NHẬT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(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1) </a:t>
            </a:r>
            <a:endParaRPr lang="vi-VN" sz="3600" b="1" kern="10" dirty="0">
              <a:ln w="9525">
                <a:noFill/>
                <a:round/>
                <a:headEnd/>
                <a:tailEnd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9061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C8B5ED3-9A8C-4725-8492-C15A66B436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/>
          <a:stretch/>
        </p:blipFill>
        <p:spPr>
          <a:xfrm>
            <a:off x="1524000" y="620687"/>
            <a:ext cx="9144000" cy="6237313"/>
          </a:xfrm>
          <a:prstGeom prst="rect">
            <a:avLst/>
          </a:prstGeom>
        </p:spPr>
      </p:pic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AFB6A-9167-424D-8A07-E8EBADDEA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2" t="54726" r="7251" b="22095"/>
          <a:stretch/>
        </p:blipFill>
        <p:spPr>
          <a:xfrm>
            <a:off x="70291" y="20622"/>
            <a:ext cx="11888152" cy="6837377"/>
          </a:xfr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555CD2-07F9-41F5-A5B7-5C79E845750C}"/>
              </a:ext>
            </a:extLst>
          </p:cNvPr>
          <p:cNvCxnSpPr>
            <a:cxnSpLocks/>
          </p:cNvCxnSpPr>
          <p:nvPr/>
        </p:nvCxnSpPr>
        <p:spPr>
          <a:xfrm flipH="1">
            <a:off x="5465676" y="3068960"/>
            <a:ext cx="2016224" cy="11204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32903A-5E9F-463D-8E53-9F70934B749B}"/>
              </a:ext>
            </a:extLst>
          </p:cNvPr>
          <p:cNvCxnSpPr>
            <a:cxnSpLocks/>
          </p:cNvCxnSpPr>
          <p:nvPr/>
        </p:nvCxnSpPr>
        <p:spPr>
          <a:xfrm>
            <a:off x="4458072" y="2420888"/>
            <a:ext cx="3654152" cy="1800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7A7E15-7203-4873-BD72-AEB1B956B10F}"/>
              </a:ext>
            </a:extLst>
          </p:cNvPr>
          <p:cNvCxnSpPr>
            <a:cxnSpLocks/>
          </p:cNvCxnSpPr>
          <p:nvPr/>
        </p:nvCxnSpPr>
        <p:spPr>
          <a:xfrm flipH="1">
            <a:off x="9408368" y="2756305"/>
            <a:ext cx="1053237" cy="14330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11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991270"/>
            <a:ext cx="8229600" cy="4525963"/>
          </a:xfrm>
          <a:solidFill>
            <a:srgbClr val="00B0F0"/>
          </a:solidFill>
        </p:spPr>
        <p:txBody>
          <a:bodyPr>
            <a:normAutofit fontScale="92500" lnSpcReduction="10000"/>
          </a:bodyPr>
          <a:lstStyle/>
          <a:p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HDHS LÀM VỞ BÀI TẬP </a:t>
            </a:r>
            <a:r>
              <a:rPr lang="en-US" sz="96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(86- 87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9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D92B8-3C70-4632-A671-BD8E60500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D1930-6A1E-411D-9CB9-F6927E6B9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Hoàn thành bài ở vở BT Toán (tr. 86 87)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6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F74E7A4F-2E98-4568-957B-8CE69CE11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6"/>
            <a:ext cx="12192000" cy="687057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BF9E90-1414-42CE-9515-35593C57E83D}"/>
              </a:ext>
            </a:extLst>
          </p:cNvPr>
          <p:cNvSpPr txBox="1"/>
          <p:nvPr/>
        </p:nvSpPr>
        <p:spPr>
          <a:xfrm>
            <a:off x="1703512" y="243081"/>
            <a:ext cx="201622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4C930C-D2BE-481A-BF7F-BE7469B78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79" t="14222" r="53752" b="63314"/>
          <a:stretch/>
        </p:blipFill>
        <p:spPr>
          <a:xfrm>
            <a:off x="588738" y="1196752"/>
            <a:ext cx="4332939" cy="41548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7359A6-8D25-4E41-B996-9215BC74C7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20" t="36686" r="60356" b="50715"/>
          <a:stretch/>
        </p:blipFill>
        <p:spPr>
          <a:xfrm>
            <a:off x="6330890" y="1267954"/>
            <a:ext cx="4877677" cy="40965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B81664-91DB-435C-9835-F1C8F068F678}"/>
              </a:ext>
            </a:extLst>
          </p:cNvPr>
          <p:cNvSpPr txBox="1"/>
          <p:nvPr/>
        </p:nvSpPr>
        <p:spPr>
          <a:xfrm>
            <a:off x="1343472" y="5873988"/>
            <a:ext cx="237626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Hộp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quà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18CE84-9FE5-4E32-A164-7B0657B7CBDB}"/>
              </a:ext>
            </a:extLst>
          </p:cNvPr>
          <p:cNvSpPr txBox="1"/>
          <p:nvPr/>
        </p:nvSpPr>
        <p:spPr>
          <a:xfrm>
            <a:off x="7896200" y="5757327"/>
            <a:ext cx="237626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xắc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3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E052A-6819-469B-8B8A-0353B3AF6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F844FA07-1C5A-4065-A31E-223D528D9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7A9616-7F38-4608-A8BA-6C30F4B1D2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482" t="37400" r="21910" b="54200"/>
          <a:stretch/>
        </p:blipFill>
        <p:spPr>
          <a:xfrm>
            <a:off x="1524000" y="1567836"/>
            <a:ext cx="4590510" cy="3672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632347-0BF7-41AA-8C39-F57568418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519" t="45223" r="26356" b="48000"/>
          <a:stretch/>
        </p:blipFill>
        <p:spPr>
          <a:xfrm>
            <a:off x="6985754" y="1495828"/>
            <a:ext cx="4335001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D1ACDD-3AC0-4473-97AB-0F3EE2C26795}"/>
              </a:ext>
            </a:extLst>
          </p:cNvPr>
          <p:cNvSpPr txBox="1"/>
          <p:nvPr/>
        </p:nvSpPr>
        <p:spPr>
          <a:xfrm>
            <a:off x="3647728" y="5558950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Khối</a:t>
            </a:r>
            <a:r>
              <a:rPr lang="en-US" sz="4800" b="1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lập</a:t>
            </a:r>
            <a:r>
              <a:rPr lang="en-US" sz="4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phương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497DA-8C08-4615-A1F2-023B12B46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11" b="50039"/>
          <a:stretch/>
        </p:blipFill>
        <p:spPr>
          <a:xfrm>
            <a:off x="353043" y="101184"/>
            <a:ext cx="11104980" cy="51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8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EDEBE09-BC01-42FC-A0EC-224DE67AA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799"/>
          <a:stretch/>
        </p:blipFill>
        <p:spPr>
          <a:xfrm>
            <a:off x="551384" y="116631"/>
            <a:ext cx="11233248" cy="61773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B4E9FC-9248-4729-873C-9D125E1B5B2A}"/>
              </a:ext>
            </a:extLst>
          </p:cNvPr>
          <p:cNvSpPr txBox="1"/>
          <p:nvPr/>
        </p:nvSpPr>
        <p:spPr>
          <a:xfrm>
            <a:off x="2783632" y="5761464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Khối</a:t>
            </a:r>
            <a:r>
              <a:rPr lang="en-US" sz="4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hộp</a:t>
            </a:r>
            <a:r>
              <a:rPr lang="en-US" sz="4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sz="4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nhật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6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4B9B68-7F5B-47D8-B4A5-DFF42639A9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0" t="33073" r="10330" b="29933"/>
          <a:stretch/>
        </p:blipFill>
        <p:spPr>
          <a:xfrm>
            <a:off x="2351584" y="-99392"/>
            <a:ext cx="7128792" cy="685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7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039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8B3D208-1FE1-49CA-AA21-E4B8465F2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1DAE4F-D52A-4F31-B007-7E405A78A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" t="26644" r="15805" b="59593"/>
          <a:stretch/>
        </p:blipFill>
        <p:spPr>
          <a:xfrm>
            <a:off x="0" y="1052736"/>
            <a:ext cx="12072664" cy="4392488"/>
          </a:xfr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99D7F38-26CA-4D8D-A400-3272A40FE7BF}"/>
              </a:ext>
            </a:extLst>
          </p:cNvPr>
          <p:cNvSpPr/>
          <p:nvPr/>
        </p:nvSpPr>
        <p:spPr>
          <a:xfrm>
            <a:off x="1703512" y="4227549"/>
            <a:ext cx="792088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711A75-C6C4-427A-80F8-E4162C963FC2}"/>
              </a:ext>
            </a:extLst>
          </p:cNvPr>
          <p:cNvSpPr/>
          <p:nvPr/>
        </p:nvSpPr>
        <p:spPr>
          <a:xfrm>
            <a:off x="7680176" y="4221088"/>
            <a:ext cx="792088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9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276641-AD96-42BB-91FF-3B56EC820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t="40060" r="13370" b="48363"/>
          <a:stretch/>
        </p:blipFill>
        <p:spPr>
          <a:xfrm>
            <a:off x="191344" y="332656"/>
            <a:ext cx="12000656" cy="5112568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38F6414-E921-4125-AFC1-2855729D189C}"/>
              </a:ext>
            </a:extLst>
          </p:cNvPr>
          <p:cNvSpPr/>
          <p:nvPr/>
        </p:nvSpPr>
        <p:spPr>
          <a:xfrm>
            <a:off x="2351584" y="4854745"/>
            <a:ext cx="576064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F9E8C0-8D3A-444D-BB7C-278316B72471}"/>
              </a:ext>
            </a:extLst>
          </p:cNvPr>
          <p:cNvSpPr/>
          <p:nvPr/>
        </p:nvSpPr>
        <p:spPr>
          <a:xfrm>
            <a:off x="5146529" y="4785104"/>
            <a:ext cx="576064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02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73</Words>
  <Application>Microsoft Office PowerPoint</Application>
  <PresentationFormat>Widescreen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Arial-SGK-TV</vt:lpstr>
      <vt:lpstr>Calibri</vt:lpstr>
      <vt:lpstr>Calibri Light</vt:lpstr>
      <vt:lpstr>HP-168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NỐI VÀ 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Administrator</cp:lastModifiedBy>
  <cp:revision>72</cp:revision>
  <dcterms:created xsi:type="dcterms:W3CDTF">2020-03-23T01:55:28Z</dcterms:created>
  <dcterms:modified xsi:type="dcterms:W3CDTF">2021-12-19T09:03:55Z</dcterms:modified>
</cp:coreProperties>
</file>