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63" r:id="rId12"/>
    <p:sldId id="26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99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"/>
          <p:cNvGrpSpPr>
            <a:grpSpLocks/>
          </p:cNvGrpSpPr>
          <p:nvPr/>
        </p:nvGrpSpPr>
        <p:grpSpPr bwMode="auto">
          <a:xfrm>
            <a:off x="1524001" y="1914526"/>
            <a:ext cx="8975725" cy="2733675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0766" y="1969342"/>
              <a:ext cx="8200894" cy="1612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1524000" y="1"/>
            <a:ext cx="9144000" cy="2189163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688" y="249165"/>
              <a:ext cx="3008312" cy="1939357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  <a:cs typeface="Arial" pitchFamily="34" charset="0"/>
              </a:endParaRPr>
            </a:p>
          </p:txBody>
        </p:sp>
      </p:grp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2667000" y="533401"/>
            <a:ext cx="932208" cy="17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700" b="1" dirty="0">
                <a:latin typeface="Times New Roman" pitchFamily="18" charset="0"/>
              </a:rPr>
              <a:t>8</a:t>
            </a:r>
            <a:endParaRPr lang="vi-VN" sz="107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8744" y="69275"/>
            <a:ext cx="6039256" cy="984837"/>
          </a:xfrm>
          <a:prstGeom prst="rect">
            <a:avLst/>
          </a:prstGeom>
          <a:noFill/>
        </p:spPr>
        <p:txBody>
          <a:bodyPr wrap="square" lIns="121871" tIns="60936" rIns="121871" bIns="60936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</a:t>
            </a:r>
            <a:endParaRPr lang="vi-VN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48 - 49)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1981200" y="2627850"/>
            <a:ext cx="8146684" cy="1334551"/>
          </a:xfrm>
          <a:prstGeom prst="rect">
            <a:avLst/>
          </a:prstGeom>
          <a:solidFill>
            <a:srgbClr val="00B050"/>
          </a:solidFill>
        </p:spPr>
        <p:txBody>
          <a:bodyPr wrap="none" fromWordArt="1"/>
          <a:lstStyle/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30: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PHÉP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CÓ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HAI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CHỮ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VỚI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CÓ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HAI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CHỮ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1)</a:t>
            </a:r>
            <a:endParaRPr lang="vi-VN" sz="32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1893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72" y="226435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5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38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69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18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355281" y="247748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2363547" y="318082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887195" y="2759730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2202880" y="393538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355281" y="393538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678030" y="251971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686296" y="328915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209944" y="286806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4525629" y="40437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31420" y="404371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881430" y="251971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6889696" y="328915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413344" y="286806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6729029" y="40437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881429" y="404371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9128898" y="251971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9137164" y="328915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8660812" y="286806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8976497" y="40437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9382288" y="404371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623279" y="404371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192907" y="404811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9102964" y="404371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55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303" y="52580"/>
            <a:ext cx="678358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791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1915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5181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8454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24096" y="5691045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90059" y="5789017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06887" y="5720968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3520267" y="2174696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3180523" y="2684310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endCxn id="45" idx="0"/>
          </p:cNvCxnSpPr>
          <p:nvPr/>
        </p:nvCxnSpPr>
        <p:spPr>
          <a:xfrm flipH="1">
            <a:off x="6081601" y="2423711"/>
            <a:ext cx="3273286" cy="22789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813" y="100810"/>
            <a:ext cx="913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89" y="169291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6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9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0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6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3298372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2878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730826" y="977838"/>
            <a:ext cx="2639388" cy="2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758664" y="1034050"/>
            <a:ext cx="4680000" cy="950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26570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6913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1605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9249" y="2433662"/>
            <a:ext cx="82692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25538"/>
            <a:ext cx="7772400" cy="20764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.VnTifani HeavyH" pitchFamily="34" charset="0"/>
              </a:rPr>
              <a:t>  </a:t>
            </a:r>
            <a:r>
              <a:rPr lang="en-US" sz="6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  ĐỘNG</a:t>
            </a:r>
            <a:endParaRPr lang="en-US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2362200" y="3068638"/>
            <a:ext cx="7772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6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350" y="299025"/>
            <a:ext cx="4205689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24 + 3 =                                       40 + 5 =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21 + 8 =                                       52 + 1=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45 + 2 =                                       90 + 5=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0633" y="2872872"/>
            <a:ext cx="917148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0633" y="3809305"/>
            <a:ext cx="917148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0633" y="4833874"/>
            <a:ext cx="917148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857" y="2872872"/>
            <a:ext cx="917148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8" name="Rectangle 7"/>
          <p:cNvSpPr/>
          <p:nvPr/>
        </p:nvSpPr>
        <p:spPr>
          <a:xfrm>
            <a:off x="7097857" y="3809305"/>
            <a:ext cx="917148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9" name="Rectangle 8"/>
          <p:cNvSpPr/>
          <p:nvPr/>
        </p:nvSpPr>
        <p:spPr>
          <a:xfrm>
            <a:off x="7097857" y="4833874"/>
            <a:ext cx="917148" cy="517793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7741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4605" y="2228672"/>
            <a:ext cx="514279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5524" y="318889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98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82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65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5345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5585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824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44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+ 15 =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53426"/>
              </p:ext>
            </p:extLst>
          </p:nvPr>
        </p:nvGraphicFramePr>
        <p:xfrm>
          <a:off x="6976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24953" y="11648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92496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92496" y="197782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4709" y="28627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2496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76585" y="163302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750196" y="401329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713187" y="477529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358033" y="439057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4597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975789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685809" y="553729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27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2126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4889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5116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568495" y="193428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3CDB7-0172-44A3-AF75-90AD570F546A}"/>
              </a:ext>
            </a:extLst>
          </p:cNvPr>
          <p:cNvSpPr txBox="1"/>
          <p:nvPr/>
        </p:nvSpPr>
        <p:spPr>
          <a:xfrm>
            <a:off x="4615475" y="2725936"/>
            <a:ext cx="80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851101-C027-4610-8F71-5D10C8067FEB}"/>
              </a:ext>
            </a:extLst>
          </p:cNvPr>
          <p:cNvSpPr txBox="1"/>
          <p:nvPr/>
        </p:nvSpPr>
        <p:spPr>
          <a:xfrm>
            <a:off x="4750196" y="2740855"/>
            <a:ext cx="80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  <p:bldP spid="2" grpId="0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616362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45" y="242160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618200"/>
              </p:ext>
            </p:extLst>
          </p:nvPr>
        </p:nvGraphicFramePr>
        <p:xfrm>
          <a:off x="7694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42669" y="100734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10212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10212" y="182032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2669" y="270520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10212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4301" y="13695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715430" y="422523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736329" y="496918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4246925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4577390" y="573476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990240" y="5749236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4715428" y="574923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19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49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+ 30 =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61" y="1738345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984" y="1726270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810" y="1730407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089" y="242159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242669" y="18378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C4CA11-7A44-4A4D-86DF-331C576F087D}"/>
              </a:ext>
            </a:extLst>
          </p:cNvPr>
          <p:cNvSpPr txBox="1"/>
          <p:nvPr/>
        </p:nvSpPr>
        <p:spPr>
          <a:xfrm>
            <a:off x="5474301" y="3080684"/>
            <a:ext cx="80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B7D603-4958-48AB-A13D-4AA50C68EE9B}"/>
              </a:ext>
            </a:extLst>
          </p:cNvPr>
          <p:cNvSpPr txBox="1"/>
          <p:nvPr/>
        </p:nvSpPr>
        <p:spPr>
          <a:xfrm>
            <a:off x="5600167" y="3113788"/>
            <a:ext cx="80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  <p:bldP spid="37" grpId="0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9276" y="2005812"/>
            <a:ext cx="543244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846" y="420221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3007669" y="152264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3015935" y="2292087"/>
            <a:ext cx="7177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539583" y="1870990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2855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283093" y="304664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833179" y="149796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847198" y="226741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365092" y="1846313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4680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108603" y="302196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6816525" y="1461592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816525" y="219465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6348438" y="180993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6664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091949" y="298559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8646234" y="1461592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8639867" y="22161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8178147" y="180993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8493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8921658" y="298559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003188" y="304663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828698" y="302195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812044" y="298557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8641753" y="298557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72" y="226435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5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38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69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18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355281" y="236731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2363547" y="313675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887195" y="271566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2202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553586" y="389131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97260" y="389131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310</Words>
  <Application>Microsoft Office PowerPoint</Application>
  <PresentationFormat>Widescreen</PresentationFormat>
  <Paragraphs>143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.VnTifani HeavyH</vt:lpstr>
      <vt:lpstr>Arial</vt:lpstr>
      <vt:lpstr>Arial-SGK-TV</vt:lpstr>
      <vt:lpstr>Calibri</vt:lpstr>
      <vt:lpstr>Calibri Light</vt:lpstr>
      <vt:lpstr>HP-168</vt:lpstr>
      <vt:lpstr>Times New Roman</vt:lpstr>
      <vt:lpstr>Office Theme</vt:lpstr>
      <vt:lpstr>PowerPoint Presentation</vt:lpstr>
      <vt:lpstr>  KHỞI 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46</cp:revision>
  <dcterms:created xsi:type="dcterms:W3CDTF">2020-08-13T02:00:35Z</dcterms:created>
  <dcterms:modified xsi:type="dcterms:W3CDTF">2023-03-14T09:16:57Z</dcterms:modified>
</cp:coreProperties>
</file>