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avi" ContentType="video/avi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sldIdLst>
    <p:sldId id="350" r:id="rId4"/>
    <p:sldId id="399" r:id="rId6"/>
    <p:sldId id="355" r:id="rId7"/>
    <p:sldId id="259" r:id="rId8"/>
    <p:sldId id="298" r:id="rId9"/>
    <p:sldId id="299" r:id="rId10"/>
    <p:sldId id="300" r:id="rId11"/>
    <p:sldId id="423" r:id="rId12"/>
    <p:sldId id="398" r:id="rId13"/>
    <p:sldId id="272" r:id="rId14"/>
    <p:sldId id="383" r:id="rId15"/>
    <p:sldId id="273" r:id="rId16"/>
    <p:sldId id="397" r:id="rId17"/>
    <p:sldId id="279" r:id="rId18"/>
    <p:sldId id="294" r:id="rId19"/>
    <p:sldId id="301" r:id="rId20"/>
    <p:sldId id="295" r:id="rId21"/>
    <p:sldId id="296" r:id="rId22"/>
    <p:sldId id="286" r:id="rId23"/>
    <p:sldId id="276" r:id="rId24"/>
    <p:sldId id="394" r:id="rId25"/>
    <p:sldId id="356" r:id="rId26"/>
    <p:sldId id="395" r:id="rId27"/>
    <p:sldId id="396" r:id="rId28"/>
    <p:sldId id="382" r:id="rId29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744"/>
    <a:srgbClr val="EDAE98"/>
    <a:srgbClr val="F1D9C8"/>
    <a:srgbClr val="E5BB9C"/>
    <a:srgbClr val="EFD4C0"/>
    <a:srgbClr val="FAF2EC"/>
    <a:srgbClr val="F8D7DF"/>
    <a:srgbClr val="F2B8C5"/>
    <a:srgbClr val="CC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28"/>
    <p:restoredTop sz="94660"/>
  </p:normalViewPr>
  <p:slideViewPr>
    <p:cSldViewPr showGuides="1">
      <p:cViewPr varScale="1">
        <p:scale>
          <a:sx n="77" d="100"/>
          <a:sy n="77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DAF8BC-D8EC-46D6-89F9-52EC1B7E097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056090-DE6C-4F53-BA83-8E8825A3D87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>
              <a:ea typeface="等线" pitchFamily="2" charset="-122"/>
            </a:endParaRPr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684530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等线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>
              <a:ea typeface="等线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684530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等线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>
              <a:ea typeface="等线" pitchFamily="2" charset="-122"/>
            </a:endParaRPr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684530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>
              <a:ea typeface="等线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684530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等线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>
              <a:ea typeface="等线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684530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等线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>
              <a:ea typeface="等线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684530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等线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>
              <a:ea typeface="等线" pitchFamily="2" charset="-122"/>
            </a:endParaRPr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684530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2574DC-ACBA-4C84-93FA-566F8882BE9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05B80-7589-40A1-9CE0-882C9BCE576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432FCE-F286-411F-91CA-D32D1D8FADD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322776-F36E-4887-A374-5C8800C87ED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7"/>
          <p:cNvGrpSpPr/>
          <p:nvPr/>
        </p:nvGrpSpPr>
        <p:grpSpPr>
          <a:xfrm flipH="1">
            <a:off x="6326764" y="-761741"/>
            <a:ext cx="2049388" cy="2049388"/>
            <a:chOff x="6550407" y="-1703450"/>
            <a:chExt cx="2973000" cy="2973000"/>
          </a:xfrm>
        </p:grpSpPr>
        <p:grpSp>
          <p:nvGrpSpPr>
            <p:cNvPr id="368" name="Google Shape;368;p7"/>
            <p:cNvGrpSpPr/>
            <p:nvPr/>
          </p:nvGrpSpPr>
          <p:grpSpPr>
            <a:xfrm flipH="1">
              <a:off x="6550407" y="-1703450"/>
              <a:ext cx="2973000" cy="2973000"/>
              <a:chOff x="-4916625" y="1638600"/>
              <a:chExt cx="2973000" cy="2973000"/>
            </a:xfrm>
          </p:grpSpPr>
          <p:sp>
            <p:nvSpPr>
              <p:cNvPr id="369" name="Google Shape;369;p7"/>
              <p:cNvSpPr/>
              <p:nvPr/>
            </p:nvSpPr>
            <p:spPr>
              <a:xfrm>
                <a:off x="-4916625" y="1638600"/>
                <a:ext cx="2973000" cy="2973000"/>
              </a:xfrm>
              <a:custGeom>
                <a:avLst/>
                <a:gdLst/>
                <a:ahLst/>
                <a:cxnLst/>
                <a:rect l="l" t="t" r="r" b="b"/>
                <a:pathLst>
                  <a:path w="118920" h="118920" extrusionOk="0">
                    <a:moveTo>
                      <a:pt x="59460" y="0"/>
                    </a:moveTo>
                    <a:cubicBezTo>
                      <a:pt x="26623" y="0"/>
                      <a:pt x="1" y="26622"/>
                      <a:pt x="1" y="59460"/>
                    </a:cubicBezTo>
                    <a:cubicBezTo>
                      <a:pt x="1" y="92297"/>
                      <a:pt x="26623" y="118919"/>
                      <a:pt x="59460" y="118919"/>
                    </a:cubicBezTo>
                    <a:cubicBezTo>
                      <a:pt x="92304" y="118919"/>
                      <a:pt x="118920" y="92297"/>
                      <a:pt x="118920" y="59460"/>
                    </a:cubicBezTo>
                    <a:cubicBezTo>
                      <a:pt x="118920" y="26622"/>
                      <a:pt x="92304" y="0"/>
                      <a:pt x="59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-4911950" y="1761525"/>
                <a:ext cx="2831500" cy="2751550"/>
              </a:xfrm>
              <a:custGeom>
                <a:avLst/>
                <a:gdLst/>
                <a:ahLst/>
                <a:cxnLst/>
                <a:rect l="l" t="t" r="r" b="b"/>
                <a:pathLst>
                  <a:path w="113260" h="110062" extrusionOk="0">
                    <a:moveTo>
                      <a:pt x="56510" y="396"/>
                    </a:moveTo>
                    <a:cubicBezTo>
                      <a:pt x="72193" y="409"/>
                      <a:pt x="86732" y="6417"/>
                      <a:pt x="97430" y="17310"/>
                    </a:cubicBezTo>
                    <a:cubicBezTo>
                      <a:pt x="107466" y="27533"/>
                      <a:pt x="112858" y="40927"/>
                      <a:pt x="112611" y="55024"/>
                    </a:cubicBezTo>
                    <a:cubicBezTo>
                      <a:pt x="112076" y="85661"/>
                      <a:pt x="87434" y="109660"/>
                      <a:pt x="56510" y="109660"/>
                    </a:cubicBezTo>
                    <a:cubicBezTo>
                      <a:pt x="25573" y="109660"/>
                      <a:pt x="402" y="85152"/>
                      <a:pt x="402" y="55031"/>
                    </a:cubicBezTo>
                    <a:cubicBezTo>
                      <a:pt x="402" y="24903"/>
                      <a:pt x="25552" y="396"/>
                      <a:pt x="56470" y="396"/>
                    </a:cubicBezTo>
                    <a:close/>
                    <a:moveTo>
                      <a:pt x="56470" y="1"/>
                    </a:moveTo>
                    <a:cubicBezTo>
                      <a:pt x="48843" y="1"/>
                      <a:pt x="41449" y="1453"/>
                      <a:pt x="34491" y="4323"/>
                    </a:cubicBezTo>
                    <a:cubicBezTo>
                      <a:pt x="27767" y="7093"/>
                      <a:pt x="21725" y="11067"/>
                      <a:pt x="16540" y="16119"/>
                    </a:cubicBezTo>
                    <a:cubicBezTo>
                      <a:pt x="11355" y="21177"/>
                      <a:pt x="7287" y="27058"/>
                      <a:pt x="4444" y="33615"/>
                    </a:cubicBezTo>
                    <a:cubicBezTo>
                      <a:pt x="1500" y="40399"/>
                      <a:pt x="1" y="47605"/>
                      <a:pt x="1" y="55031"/>
                    </a:cubicBezTo>
                    <a:cubicBezTo>
                      <a:pt x="1" y="62458"/>
                      <a:pt x="1500" y="69670"/>
                      <a:pt x="4444" y="76455"/>
                    </a:cubicBezTo>
                    <a:cubicBezTo>
                      <a:pt x="7294" y="83005"/>
                      <a:pt x="11368" y="88892"/>
                      <a:pt x="16554" y="93944"/>
                    </a:cubicBezTo>
                    <a:cubicBezTo>
                      <a:pt x="21745" y="99002"/>
                      <a:pt x="27787" y="102969"/>
                      <a:pt x="34518" y="105739"/>
                    </a:cubicBezTo>
                    <a:cubicBezTo>
                      <a:pt x="41483" y="108610"/>
                      <a:pt x="48883" y="110061"/>
                      <a:pt x="56510" y="110061"/>
                    </a:cubicBezTo>
                    <a:cubicBezTo>
                      <a:pt x="71544" y="110061"/>
                      <a:pt x="85661" y="104334"/>
                      <a:pt x="96266" y="93944"/>
                    </a:cubicBezTo>
                    <a:cubicBezTo>
                      <a:pt x="106810" y="83607"/>
                      <a:pt x="112758" y="69791"/>
                      <a:pt x="113012" y="55031"/>
                    </a:cubicBezTo>
                    <a:cubicBezTo>
                      <a:pt x="113260" y="40827"/>
                      <a:pt x="107827" y="27332"/>
                      <a:pt x="97711" y="17029"/>
                    </a:cubicBezTo>
                    <a:cubicBezTo>
                      <a:pt x="92492" y="11709"/>
                      <a:pt x="86310" y="7521"/>
                      <a:pt x="79352" y="4584"/>
                    </a:cubicBezTo>
                    <a:cubicBezTo>
                      <a:pt x="72153" y="1546"/>
                      <a:pt x="64465" y="1"/>
                      <a:pt x="565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/>
              </a:p>
            </p:txBody>
          </p:sp>
        </p:grpSp>
        <p:grpSp>
          <p:nvGrpSpPr>
            <p:cNvPr id="371" name="Google Shape;371;p7"/>
            <p:cNvGrpSpPr/>
            <p:nvPr/>
          </p:nvGrpSpPr>
          <p:grpSpPr>
            <a:xfrm rot="1219181" flipH="1">
              <a:off x="7320589" y="-1209321"/>
              <a:ext cx="1432632" cy="1863095"/>
              <a:chOff x="3858200" y="2567325"/>
              <a:chExt cx="1036875" cy="1348425"/>
            </a:xfrm>
          </p:grpSpPr>
          <p:sp>
            <p:nvSpPr>
              <p:cNvPr id="372" name="Google Shape;372;p7"/>
              <p:cNvSpPr/>
              <p:nvPr/>
            </p:nvSpPr>
            <p:spPr>
              <a:xfrm>
                <a:off x="4875650" y="3313125"/>
                <a:ext cx="1942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753" extrusionOk="0">
                    <a:moveTo>
                      <a:pt x="388" y="1"/>
                    </a:moveTo>
                    <a:cubicBezTo>
                      <a:pt x="183" y="1"/>
                      <a:pt x="0" y="161"/>
                      <a:pt x="0" y="366"/>
                    </a:cubicBezTo>
                    <a:lnTo>
                      <a:pt x="0" y="5365"/>
                    </a:lnTo>
                    <a:cubicBezTo>
                      <a:pt x="0" y="5593"/>
                      <a:pt x="183" y="5753"/>
                      <a:pt x="388" y="5753"/>
                    </a:cubicBezTo>
                    <a:cubicBezTo>
                      <a:pt x="594" y="5753"/>
                      <a:pt x="776" y="5593"/>
                      <a:pt x="776" y="5365"/>
                    </a:cubicBezTo>
                    <a:lnTo>
                      <a:pt x="776" y="366"/>
                    </a:lnTo>
                    <a:cubicBezTo>
                      <a:pt x="776" y="161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/>
              </a:p>
            </p:txBody>
          </p:sp>
          <p:sp>
            <p:nvSpPr>
              <p:cNvPr id="373" name="Google Shape;373;p7"/>
              <p:cNvSpPr/>
              <p:nvPr/>
            </p:nvSpPr>
            <p:spPr>
              <a:xfrm>
                <a:off x="4572650" y="2629675"/>
                <a:ext cx="322425" cy="6184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24737" extrusionOk="0">
                    <a:moveTo>
                      <a:pt x="449" y="0"/>
                    </a:moveTo>
                    <a:cubicBezTo>
                      <a:pt x="312" y="0"/>
                      <a:pt x="179" y="77"/>
                      <a:pt x="114" y="223"/>
                    </a:cubicBezTo>
                    <a:cubicBezTo>
                      <a:pt x="0" y="405"/>
                      <a:pt x="91" y="633"/>
                      <a:pt x="274" y="725"/>
                    </a:cubicBezTo>
                    <a:cubicBezTo>
                      <a:pt x="7578" y="4514"/>
                      <a:pt x="12120" y="12000"/>
                      <a:pt x="12120" y="20240"/>
                    </a:cubicBezTo>
                    <a:lnTo>
                      <a:pt x="12120" y="24372"/>
                    </a:lnTo>
                    <a:cubicBezTo>
                      <a:pt x="12120" y="24577"/>
                      <a:pt x="12303" y="24737"/>
                      <a:pt x="12508" y="24737"/>
                    </a:cubicBezTo>
                    <a:cubicBezTo>
                      <a:pt x="12714" y="24737"/>
                      <a:pt x="12896" y="24577"/>
                      <a:pt x="12896" y="24372"/>
                    </a:cubicBezTo>
                    <a:lnTo>
                      <a:pt x="12896" y="20240"/>
                    </a:lnTo>
                    <a:cubicBezTo>
                      <a:pt x="12896" y="11726"/>
                      <a:pt x="8194" y="3989"/>
                      <a:pt x="616" y="40"/>
                    </a:cubicBezTo>
                    <a:cubicBezTo>
                      <a:pt x="563" y="13"/>
                      <a:pt x="506" y="0"/>
                      <a:pt x="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/>
              </a:p>
            </p:txBody>
          </p:sp>
          <p:sp>
            <p:nvSpPr>
              <p:cNvPr id="374" name="Google Shape;374;p7"/>
              <p:cNvSpPr/>
              <p:nvPr/>
            </p:nvSpPr>
            <p:spPr>
              <a:xfrm>
                <a:off x="4097875" y="2567325"/>
                <a:ext cx="437700" cy="62800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2512" extrusionOk="0">
                    <a:moveTo>
                      <a:pt x="9130" y="0"/>
                    </a:moveTo>
                    <a:cubicBezTo>
                      <a:pt x="6072" y="0"/>
                      <a:pt x="3082" y="594"/>
                      <a:pt x="297" y="1781"/>
                    </a:cubicBezTo>
                    <a:cubicBezTo>
                      <a:pt x="92" y="1872"/>
                      <a:pt x="0" y="2077"/>
                      <a:pt x="92" y="2283"/>
                    </a:cubicBezTo>
                    <a:cubicBezTo>
                      <a:pt x="137" y="2420"/>
                      <a:pt x="297" y="2511"/>
                      <a:pt x="434" y="2511"/>
                    </a:cubicBezTo>
                    <a:cubicBezTo>
                      <a:pt x="480" y="2511"/>
                      <a:pt x="525" y="2511"/>
                      <a:pt x="594" y="2488"/>
                    </a:cubicBezTo>
                    <a:cubicBezTo>
                      <a:pt x="3287" y="1347"/>
                      <a:pt x="6163" y="754"/>
                      <a:pt x="9130" y="754"/>
                    </a:cubicBezTo>
                    <a:cubicBezTo>
                      <a:pt x="11824" y="754"/>
                      <a:pt x="14449" y="1233"/>
                      <a:pt x="16937" y="2192"/>
                    </a:cubicBezTo>
                    <a:cubicBezTo>
                      <a:pt x="16982" y="2207"/>
                      <a:pt x="17029" y="2214"/>
                      <a:pt x="17074" y="2214"/>
                    </a:cubicBezTo>
                    <a:cubicBezTo>
                      <a:pt x="17235" y="2214"/>
                      <a:pt x="17386" y="2123"/>
                      <a:pt x="17439" y="1963"/>
                    </a:cubicBezTo>
                    <a:cubicBezTo>
                      <a:pt x="17507" y="1758"/>
                      <a:pt x="17416" y="1552"/>
                      <a:pt x="17211" y="1461"/>
                    </a:cubicBezTo>
                    <a:cubicBezTo>
                      <a:pt x="14631" y="503"/>
                      <a:pt x="11915" y="0"/>
                      <a:pt x="9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/>
              </a:p>
            </p:txBody>
          </p:sp>
          <p:sp>
            <p:nvSpPr>
              <p:cNvPr id="375" name="Google Shape;375;p7"/>
              <p:cNvSpPr/>
              <p:nvPr/>
            </p:nvSpPr>
            <p:spPr>
              <a:xfrm>
                <a:off x="3858200" y="2667750"/>
                <a:ext cx="936450" cy="1248000"/>
              </a:xfrm>
              <a:custGeom>
                <a:avLst/>
                <a:gdLst/>
                <a:ahLst/>
                <a:cxnLst/>
                <a:rect l="l" t="t" r="r" b="b"/>
                <a:pathLst>
                  <a:path w="37458" h="49920" extrusionOk="0">
                    <a:moveTo>
                      <a:pt x="18717" y="1"/>
                    </a:moveTo>
                    <a:cubicBezTo>
                      <a:pt x="8400" y="1"/>
                      <a:pt x="1" y="8400"/>
                      <a:pt x="1" y="18717"/>
                    </a:cubicBezTo>
                    <a:lnTo>
                      <a:pt x="1" y="31180"/>
                    </a:lnTo>
                    <a:cubicBezTo>
                      <a:pt x="1" y="31408"/>
                      <a:pt x="183" y="31568"/>
                      <a:pt x="389" y="31568"/>
                    </a:cubicBezTo>
                    <a:cubicBezTo>
                      <a:pt x="594" y="31568"/>
                      <a:pt x="777" y="31408"/>
                      <a:pt x="777" y="31180"/>
                    </a:cubicBezTo>
                    <a:lnTo>
                      <a:pt x="777" y="18717"/>
                    </a:lnTo>
                    <a:cubicBezTo>
                      <a:pt x="777" y="8811"/>
                      <a:pt x="8834" y="754"/>
                      <a:pt x="18717" y="754"/>
                    </a:cubicBezTo>
                    <a:cubicBezTo>
                      <a:pt x="28624" y="754"/>
                      <a:pt x="36681" y="8811"/>
                      <a:pt x="36681" y="18717"/>
                    </a:cubicBezTo>
                    <a:lnTo>
                      <a:pt x="36681" y="31180"/>
                    </a:lnTo>
                    <a:cubicBezTo>
                      <a:pt x="36681" y="41086"/>
                      <a:pt x="28624" y="49143"/>
                      <a:pt x="18717" y="49143"/>
                    </a:cubicBezTo>
                    <a:cubicBezTo>
                      <a:pt x="18512" y="49143"/>
                      <a:pt x="18352" y="49326"/>
                      <a:pt x="18352" y="49531"/>
                    </a:cubicBezTo>
                    <a:cubicBezTo>
                      <a:pt x="18352" y="49737"/>
                      <a:pt x="18512" y="49919"/>
                      <a:pt x="18717" y="49919"/>
                    </a:cubicBezTo>
                    <a:cubicBezTo>
                      <a:pt x="29057" y="49919"/>
                      <a:pt x="37457" y="41520"/>
                      <a:pt x="37457" y="31180"/>
                    </a:cubicBezTo>
                    <a:lnTo>
                      <a:pt x="37457" y="18717"/>
                    </a:lnTo>
                    <a:cubicBezTo>
                      <a:pt x="37457" y="8400"/>
                      <a:pt x="29057" y="1"/>
                      <a:pt x="187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4184025" y="3229250"/>
                <a:ext cx="509600" cy="6785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7140" extrusionOk="0">
                    <a:moveTo>
                      <a:pt x="20019" y="1"/>
                    </a:moveTo>
                    <a:cubicBezTo>
                      <a:pt x="19791" y="1"/>
                      <a:pt x="19631" y="160"/>
                      <a:pt x="19631" y="389"/>
                    </a:cubicBezTo>
                    <a:lnTo>
                      <a:pt x="19631" y="8720"/>
                    </a:lnTo>
                    <a:cubicBezTo>
                      <a:pt x="19631" y="16412"/>
                      <a:pt x="13377" y="22666"/>
                      <a:pt x="5684" y="22666"/>
                    </a:cubicBezTo>
                    <a:cubicBezTo>
                      <a:pt x="4543" y="22666"/>
                      <a:pt x="3630" y="23351"/>
                      <a:pt x="3037" y="23876"/>
                    </a:cubicBezTo>
                    <a:lnTo>
                      <a:pt x="161" y="26478"/>
                    </a:lnTo>
                    <a:cubicBezTo>
                      <a:pt x="24" y="26615"/>
                      <a:pt x="1" y="26866"/>
                      <a:pt x="138" y="27026"/>
                    </a:cubicBezTo>
                    <a:cubicBezTo>
                      <a:pt x="206" y="27094"/>
                      <a:pt x="321" y="27140"/>
                      <a:pt x="435" y="27140"/>
                    </a:cubicBezTo>
                    <a:cubicBezTo>
                      <a:pt x="503" y="27140"/>
                      <a:pt x="617" y="27117"/>
                      <a:pt x="686" y="27049"/>
                    </a:cubicBezTo>
                    <a:lnTo>
                      <a:pt x="3562" y="24447"/>
                    </a:lnTo>
                    <a:cubicBezTo>
                      <a:pt x="4361" y="23739"/>
                      <a:pt x="5023" y="23419"/>
                      <a:pt x="5684" y="23419"/>
                    </a:cubicBezTo>
                    <a:cubicBezTo>
                      <a:pt x="13787" y="23419"/>
                      <a:pt x="20384" y="16823"/>
                      <a:pt x="20384" y="8720"/>
                    </a:cubicBezTo>
                    <a:lnTo>
                      <a:pt x="20384" y="389"/>
                    </a:lnTo>
                    <a:cubicBezTo>
                      <a:pt x="20384" y="160"/>
                      <a:pt x="20224" y="1"/>
                      <a:pt x="200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4165200" y="2768150"/>
                <a:ext cx="528425" cy="383525"/>
              </a:xfrm>
              <a:custGeom>
                <a:avLst/>
                <a:gdLst/>
                <a:ahLst/>
                <a:cxnLst/>
                <a:rect l="l" t="t" r="r" b="b"/>
                <a:pathLst>
                  <a:path w="21137" h="15341" extrusionOk="0">
                    <a:moveTo>
                      <a:pt x="6361" y="1"/>
                    </a:moveTo>
                    <a:cubicBezTo>
                      <a:pt x="6303" y="1"/>
                      <a:pt x="6245" y="1"/>
                      <a:pt x="6186" y="2"/>
                    </a:cubicBezTo>
                    <a:cubicBezTo>
                      <a:pt x="4132" y="48"/>
                      <a:pt x="2124" y="504"/>
                      <a:pt x="275" y="1371"/>
                    </a:cubicBezTo>
                    <a:cubicBezTo>
                      <a:pt x="69" y="1463"/>
                      <a:pt x="1" y="1691"/>
                      <a:pt x="92" y="1874"/>
                    </a:cubicBezTo>
                    <a:cubicBezTo>
                      <a:pt x="142" y="2007"/>
                      <a:pt x="278" y="2092"/>
                      <a:pt x="428" y="2092"/>
                    </a:cubicBezTo>
                    <a:cubicBezTo>
                      <a:pt x="482" y="2092"/>
                      <a:pt x="539" y="2081"/>
                      <a:pt x="594" y="2056"/>
                    </a:cubicBezTo>
                    <a:cubicBezTo>
                      <a:pt x="2352" y="1234"/>
                      <a:pt x="4246" y="801"/>
                      <a:pt x="6209" y="778"/>
                    </a:cubicBezTo>
                    <a:cubicBezTo>
                      <a:pt x="6295" y="776"/>
                      <a:pt x="6380" y="776"/>
                      <a:pt x="6465" y="776"/>
                    </a:cubicBezTo>
                    <a:cubicBezTo>
                      <a:pt x="10068" y="776"/>
                      <a:pt x="13461" y="2186"/>
                      <a:pt x="16093" y="4772"/>
                    </a:cubicBezTo>
                    <a:cubicBezTo>
                      <a:pt x="18809" y="7443"/>
                      <a:pt x="20384" y="11163"/>
                      <a:pt x="20384" y="14952"/>
                    </a:cubicBezTo>
                    <a:cubicBezTo>
                      <a:pt x="20384" y="15158"/>
                      <a:pt x="20544" y="15340"/>
                      <a:pt x="20772" y="15340"/>
                    </a:cubicBezTo>
                    <a:cubicBezTo>
                      <a:pt x="20977" y="15340"/>
                      <a:pt x="21137" y="15158"/>
                      <a:pt x="21137" y="14952"/>
                    </a:cubicBezTo>
                    <a:cubicBezTo>
                      <a:pt x="21137" y="10958"/>
                      <a:pt x="19494" y="7055"/>
                      <a:pt x="16618" y="4225"/>
                    </a:cubicBezTo>
                    <a:cubicBezTo>
                      <a:pt x="13830" y="1481"/>
                      <a:pt x="10200" y="1"/>
                      <a:pt x="6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/>
              </a:p>
            </p:txBody>
          </p:sp>
          <p:sp>
            <p:nvSpPr>
              <p:cNvPr id="378" name="Google Shape;378;p7"/>
              <p:cNvSpPr/>
              <p:nvPr/>
            </p:nvSpPr>
            <p:spPr>
              <a:xfrm>
                <a:off x="3872475" y="2848100"/>
                <a:ext cx="239675" cy="770350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30814" extrusionOk="0">
                    <a:moveTo>
                      <a:pt x="9160" y="1"/>
                    </a:moveTo>
                    <a:cubicBezTo>
                      <a:pt x="9073" y="1"/>
                      <a:pt x="8983" y="30"/>
                      <a:pt x="8902" y="91"/>
                    </a:cubicBezTo>
                    <a:cubicBezTo>
                      <a:pt x="5456" y="2898"/>
                      <a:pt x="3470" y="7052"/>
                      <a:pt x="3470" y="11503"/>
                    </a:cubicBezTo>
                    <a:lnTo>
                      <a:pt x="3470" y="23966"/>
                    </a:lnTo>
                    <a:cubicBezTo>
                      <a:pt x="3470" y="25838"/>
                      <a:pt x="2739" y="27572"/>
                      <a:pt x="1416" y="28896"/>
                    </a:cubicBezTo>
                    <a:lnTo>
                      <a:pt x="160" y="30152"/>
                    </a:lnTo>
                    <a:cubicBezTo>
                      <a:pt x="0" y="30311"/>
                      <a:pt x="0" y="30540"/>
                      <a:pt x="160" y="30699"/>
                    </a:cubicBezTo>
                    <a:cubicBezTo>
                      <a:pt x="229" y="30768"/>
                      <a:pt x="320" y="30813"/>
                      <a:pt x="434" y="30813"/>
                    </a:cubicBezTo>
                    <a:cubicBezTo>
                      <a:pt x="525" y="30813"/>
                      <a:pt x="617" y="30768"/>
                      <a:pt x="708" y="30699"/>
                    </a:cubicBezTo>
                    <a:lnTo>
                      <a:pt x="1963" y="29444"/>
                    </a:lnTo>
                    <a:cubicBezTo>
                      <a:pt x="3424" y="27983"/>
                      <a:pt x="4223" y="26043"/>
                      <a:pt x="4223" y="23966"/>
                    </a:cubicBezTo>
                    <a:lnTo>
                      <a:pt x="4223" y="11503"/>
                    </a:lnTo>
                    <a:cubicBezTo>
                      <a:pt x="4223" y="7303"/>
                      <a:pt x="6095" y="3355"/>
                      <a:pt x="9382" y="684"/>
                    </a:cubicBezTo>
                    <a:cubicBezTo>
                      <a:pt x="9564" y="547"/>
                      <a:pt x="9587" y="319"/>
                      <a:pt x="9450" y="136"/>
                    </a:cubicBezTo>
                    <a:cubicBezTo>
                      <a:pt x="9374" y="47"/>
                      <a:pt x="9269" y="1"/>
                      <a:pt x="9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3930675" y="2869050"/>
                <a:ext cx="662525" cy="997050"/>
              </a:xfrm>
              <a:custGeom>
                <a:avLst/>
                <a:gdLst/>
                <a:ahLst/>
                <a:cxnLst/>
                <a:rect l="l" t="t" r="r" b="b"/>
                <a:pathLst>
                  <a:path w="26501" h="39882" extrusionOk="0">
                    <a:moveTo>
                      <a:pt x="15817" y="1"/>
                    </a:moveTo>
                    <a:cubicBezTo>
                      <a:pt x="13023" y="1"/>
                      <a:pt x="10396" y="1067"/>
                      <a:pt x="8400" y="3019"/>
                    </a:cubicBezTo>
                    <a:cubicBezTo>
                      <a:pt x="6300" y="5050"/>
                      <a:pt x="5159" y="7767"/>
                      <a:pt x="5159" y="10665"/>
                    </a:cubicBezTo>
                    <a:lnTo>
                      <a:pt x="5159" y="23128"/>
                    </a:lnTo>
                    <a:cubicBezTo>
                      <a:pt x="5159" y="26483"/>
                      <a:pt x="3858" y="29633"/>
                      <a:pt x="1484" y="32007"/>
                    </a:cubicBezTo>
                    <a:lnTo>
                      <a:pt x="160" y="33331"/>
                    </a:lnTo>
                    <a:cubicBezTo>
                      <a:pt x="1" y="33491"/>
                      <a:pt x="1" y="33719"/>
                      <a:pt x="160" y="33879"/>
                    </a:cubicBezTo>
                    <a:cubicBezTo>
                      <a:pt x="229" y="33947"/>
                      <a:pt x="326" y="33981"/>
                      <a:pt x="423" y="33981"/>
                    </a:cubicBezTo>
                    <a:cubicBezTo>
                      <a:pt x="520" y="33981"/>
                      <a:pt x="617" y="33947"/>
                      <a:pt x="685" y="33879"/>
                    </a:cubicBezTo>
                    <a:lnTo>
                      <a:pt x="2009" y="32532"/>
                    </a:lnTo>
                    <a:cubicBezTo>
                      <a:pt x="4543" y="30021"/>
                      <a:pt x="5912" y="26689"/>
                      <a:pt x="5912" y="23128"/>
                    </a:cubicBezTo>
                    <a:lnTo>
                      <a:pt x="5912" y="10665"/>
                    </a:lnTo>
                    <a:cubicBezTo>
                      <a:pt x="5912" y="7972"/>
                      <a:pt x="6985" y="5438"/>
                      <a:pt x="8925" y="3567"/>
                    </a:cubicBezTo>
                    <a:cubicBezTo>
                      <a:pt x="10802" y="1734"/>
                      <a:pt x="13255" y="756"/>
                      <a:pt x="15872" y="756"/>
                    </a:cubicBezTo>
                    <a:cubicBezTo>
                      <a:pt x="15961" y="756"/>
                      <a:pt x="16049" y="757"/>
                      <a:pt x="16138" y="759"/>
                    </a:cubicBezTo>
                    <a:cubicBezTo>
                      <a:pt x="21434" y="919"/>
                      <a:pt x="25748" y="5461"/>
                      <a:pt x="25748" y="10894"/>
                    </a:cubicBezTo>
                    <a:lnTo>
                      <a:pt x="25748" y="23128"/>
                    </a:lnTo>
                    <a:cubicBezTo>
                      <a:pt x="25748" y="28606"/>
                      <a:pt x="21297" y="33057"/>
                      <a:pt x="15818" y="33057"/>
                    </a:cubicBezTo>
                    <a:cubicBezTo>
                      <a:pt x="13696" y="33057"/>
                      <a:pt x="11687" y="33879"/>
                      <a:pt x="10181" y="35385"/>
                    </a:cubicBezTo>
                    <a:lnTo>
                      <a:pt x="6346" y="39243"/>
                    </a:lnTo>
                    <a:cubicBezTo>
                      <a:pt x="6186" y="39379"/>
                      <a:pt x="6186" y="39631"/>
                      <a:pt x="6346" y="39768"/>
                    </a:cubicBezTo>
                    <a:cubicBezTo>
                      <a:pt x="6414" y="39836"/>
                      <a:pt x="6506" y="39882"/>
                      <a:pt x="6620" y="39882"/>
                    </a:cubicBezTo>
                    <a:cubicBezTo>
                      <a:pt x="6711" y="39882"/>
                      <a:pt x="6803" y="39836"/>
                      <a:pt x="6871" y="39768"/>
                    </a:cubicBezTo>
                    <a:lnTo>
                      <a:pt x="10728" y="35933"/>
                    </a:lnTo>
                    <a:cubicBezTo>
                      <a:pt x="12098" y="34563"/>
                      <a:pt x="13901" y="33810"/>
                      <a:pt x="15818" y="33810"/>
                    </a:cubicBezTo>
                    <a:cubicBezTo>
                      <a:pt x="21707" y="33810"/>
                      <a:pt x="26501" y="29017"/>
                      <a:pt x="26501" y="23128"/>
                    </a:cubicBezTo>
                    <a:lnTo>
                      <a:pt x="26501" y="10894"/>
                    </a:lnTo>
                    <a:cubicBezTo>
                      <a:pt x="26501" y="5050"/>
                      <a:pt x="21867" y="166"/>
                      <a:pt x="16161" y="6"/>
                    </a:cubicBezTo>
                    <a:cubicBezTo>
                      <a:pt x="16046" y="2"/>
                      <a:pt x="15931" y="1"/>
                      <a:pt x="15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000300" y="2969500"/>
                <a:ext cx="492475" cy="826425"/>
              </a:xfrm>
              <a:custGeom>
                <a:avLst/>
                <a:gdLst/>
                <a:ahLst/>
                <a:cxnLst/>
                <a:rect l="l" t="t" r="r" b="b"/>
                <a:pathLst>
                  <a:path w="19699" h="33057" extrusionOk="0">
                    <a:moveTo>
                      <a:pt x="13040" y="0"/>
                    </a:moveTo>
                    <a:cubicBezTo>
                      <a:pt x="12954" y="0"/>
                      <a:pt x="12868" y="2"/>
                      <a:pt x="12782" y="5"/>
                    </a:cubicBezTo>
                    <a:cubicBezTo>
                      <a:pt x="9267" y="142"/>
                      <a:pt x="6391" y="3178"/>
                      <a:pt x="6391" y="6807"/>
                    </a:cubicBezTo>
                    <a:lnTo>
                      <a:pt x="6391" y="19110"/>
                    </a:lnTo>
                    <a:cubicBezTo>
                      <a:pt x="6391" y="19338"/>
                      <a:pt x="6551" y="19498"/>
                      <a:pt x="6779" y="19498"/>
                    </a:cubicBezTo>
                    <a:cubicBezTo>
                      <a:pt x="6985" y="19498"/>
                      <a:pt x="7145" y="19338"/>
                      <a:pt x="7145" y="19110"/>
                    </a:cubicBezTo>
                    <a:lnTo>
                      <a:pt x="7145" y="6807"/>
                    </a:lnTo>
                    <a:cubicBezTo>
                      <a:pt x="7145" y="3589"/>
                      <a:pt x="9701" y="873"/>
                      <a:pt x="12805" y="758"/>
                    </a:cubicBezTo>
                    <a:cubicBezTo>
                      <a:pt x="12865" y="757"/>
                      <a:pt x="12925" y="756"/>
                      <a:pt x="12985" y="756"/>
                    </a:cubicBezTo>
                    <a:cubicBezTo>
                      <a:pt x="14539" y="756"/>
                      <a:pt x="15998" y="1325"/>
                      <a:pt x="17119" y="2402"/>
                    </a:cubicBezTo>
                    <a:cubicBezTo>
                      <a:pt x="18283" y="3520"/>
                      <a:pt x="18922" y="5027"/>
                      <a:pt x="18922" y="6647"/>
                    </a:cubicBezTo>
                    <a:lnTo>
                      <a:pt x="18922" y="19110"/>
                    </a:lnTo>
                    <a:cubicBezTo>
                      <a:pt x="18922" y="22374"/>
                      <a:pt x="16298" y="24999"/>
                      <a:pt x="13033" y="24999"/>
                    </a:cubicBezTo>
                    <a:lnTo>
                      <a:pt x="12372" y="24999"/>
                    </a:lnTo>
                    <a:cubicBezTo>
                      <a:pt x="8902" y="24999"/>
                      <a:pt x="5570" y="26482"/>
                      <a:pt x="3219" y="29062"/>
                    </a:cubicBezTo>
                    <a:lnTo>
                      <a:pt x="160" y="32417"/>
                    </a:lnTo>
                    <a:cubicBezTo>
                      <a:pt x="0" y="32577"/>
                      <a:pt x="23" y="32805"/>
                      <a:pt x="183" y="32942"/>
                    </a:cubicBezTo>
                    <a:cubicBezTo>
                      <a:pt x="251" y="33010"/>
                      <a:pt x="343" y="33056"/>
                      <a:pt x="434" y="33056"/>
                    </a:cubicBezTo>
                    <a:cubicBezTo>
                      <a:pt x="548" y="33056"/>
                      <a:pt x="639" y="33010"/>
                      <a:pt x="708" y="32919"/>
                    </a:cubicBezTo>
                    <a:lnTo>
                      <a:pt x="3789" y="29564"/>
                    </a:lnTo>
                    <a:cubicBezTo>
                      <a:pt x="5980" y="27144"/>
                      <a:pt x="9108" y="25775"/>
                      <a:pt x="12372" y="25775"/>
                    </a:cubicBezTo>
                    <a:lnTo>
                      <a:pt x="13033" y="25775"/>
                    </a:lnTo>
                    <a:cubicBezTo>
                      <a:pt x="16708" y="25775"/>
                      <a:pt x="19698" y="22785"/>
                      <a:pt x="19698" y="19110"/>
                    </a:cubicBezTo>
                    <a:lnTo>
                      <a:pt x="19698" y="6647"/>
                    </a:lnTo>
                    <a:cubicBezTo>
                      <a:pt x="19698" y="4821"/>
                      <a:pt x="18968" y="3132"/>
                      <a:pt x="17644" y="1854"/>
                    </a:cubicBezTo>
                    <a:cubicBezTo>
                      <a:pt x="16404" y="658"/>
                      <a:pt x="14771" y="0"/>
                      <a:pt x="13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/>
              </a:p>
            </p:txBody>
          </p:sp>
          <p:sp>
            <p:nvSpPr>
              <p:cNvPr id="381" name="Google Shape;381;p7"/>
              <p:cNvSpPr/>
              <p:nvPr/>
            </p:nvSpPr>
            <p:spPr>
              <a:xfrm>
                <a:off x="4260500" y="3070050"/>
                <a:ext cx="131850" cy="443400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17736" extrusionOk="0">
                    <a:moveTo>
                      <a:pt x="2625" y="0"/>
                    </a:moveTo>
                    <a:cubicBezTo>
                      <a:pt x="1188" y="0"/>
                      <a:pt x="1" y="1187"/>
                      <a:pt x="1" y="2625"/>
                    </a:cubicBezTo>
                    <a:lnTo>
                      <a:pt x="1" y="12509"/>
                    </a:lnTo>
                    <a:cubicBezTo>
                      <a:pt x="1" y="12714"/>
                      <a:pt x="183" y="12874"/>
                      <a:pt x="389" y="12874"/>
                    </a:cubicBezTo>
                    <a:cubicBezTo>
                      <a:pt x="594" y="12874"/>
                      <a:pt x="777" y="12714"/>
                      <a:pt x="777" y="12509"/>
                    </a:cubicBezTo>
                    <a:lnTo>
                      <a:pt x="777" y="2625"/>
                    </a:lnTo>
                    <a:cubicBezTo>
                      <a:pt x="777" y="1598"/>
                      <a:pt x="1598" y="754"/>
                      <a:pt x="2625" y="754"/>
                    </a:cubicBezTo>
                    <a:cubicBezTo>
                      <a:pt x="3675" y="754"/>
                      <a:pt x="4497" y="1598"/>
                      <a:pt x="4497" y="2625"/>
                    </a:cubicBezTo>
                    <a:lnTo>
                      <a:pt x="4497" y="15088"/>
                    </a:lnTo>
                    <a:cubicBezTo>
                      <a:pt x="4497" y="16138"/>
                      <a:pt x="3675" y="16960"/>
                      <a:pt x="2625" y="16960"/>
                    </a:cubicBezTo>
                    <a:cubicBezTo>
                      <a:pt x="1598" y="16960"/>
                      <a:pt x="777" y="16138"/>
                      <a:pt x="777" y="15088"/>
                    </a:cubicBezTo>
                    <a:cubicBezTo>
                      <a:pt x="777" y="14882"/>
                      <a:pt x="594" y="14723"/>
                      <a:pt x="389" y="14723"/>
                    </a:cubicBezTo>
                    <a:cubicBezTo>
                      <a:pt x="183" y="14723"/>
                      <a:pt x="1" y="14882"/>
                      <a:pt x="1" y="15088"/>
                    </a:cubicBezTo>
                    <a:cubicBezTo>
                      <a:pt x="1" y="16549"/>
                      <a:pt x="1188" y="17736"/>
                      <a:pt x="2625" y="17736"/>
                    </a:cubicBezTo>
                    <a:cubicBezTo>
                      <a:pt x="4086" y="17736"/>
                      <a:pt x="5273" y="16549"/>
                      <a:pt x="5273" y="15088"/>
                    </a:cubicBezTo>
                    <a:lnTo>
                      <a:pt x="5273" y="2625"/>
                    </a:lnTo>
                    <a:cubicBezTo>
                      <a:pt x="5273" y="1187"/>
                      <a:pt x="4086" y="0"/>
                      <a:pt x="26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/>
              </a:p>
            </p:txBody>
          </p:sp>
          <p:sp>
            <p:nvSpPr>
              <p:cNvPr id="382" name="Google Shape;382;p7"/>
              <p:cNvSpPr/>
              <p:nvPr/>
            </p:nvSpPr>
            <p:spPr>
              <a:xfrm>
                <a:off x="4131550" y="3494025"/>
                <a:ext cx="46225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4" extrusionOk="0">
                    <a:moveTo>
                      <a:pt x="1461" y="1"/>
                    </a:moveTo>
                    <a:cubicBezTo>
                      <a:pt x="1255" y="1"/>
                      <a:pt x="1096" y="183"/>
                      <a:pt x="1096" y="389"/>
                    </a:cubicBezTo>
                    <a:cubicBezTo>
                      <a:pt x="1096" y="1439"/>
                      <a:pt x="160" y="2534"/>
                      <a:pt x="137" y="2557"/>
                    </a:cubicBezTo>
                    <a:cubicBezTo>
                      <a:pt x="0" y="2717"/>
                      <a:pt x="23" y="2945"/>
                      <a:pt x="183" y="3082"/>
                    </a:cubicBezTo>
                    <a:cubicBezTo>
                      <a:pt x="251" y="3150"/>
                      <a:pt x="342" y="3173"/>
                      <a:pt x="434" y="3173"/>
                    </a:cubicBezTo>
                    <a:cubicBezTo>
                      <a:pt x="548" y="3173"/>
                      <a:pt x="639" y="3128"/>
                      <a:pt x="730" y="3036"/>
                    </a:cubicBezTo>
                    <a:cubicBezTo>
                      <a:pt x="776" y="2991"/>
                      <a:pt x="1849" y="1712"/>
                      <a:pt x="1849" y="389"/>
                    </a:cubicBezTo>
                    <a:cubicBezTo>
                      <a:pt x="1849" y="183"/>
                      <a:pt x="1689" y="1"/>
                      <a:pt x="1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/>
              </a:p>
            </p:txBody>
          </p:sp>
        </p:grpSp>
      </p:grpSp>
      <p:grpSp>
        <p:nvGrpSpPr>
          <p:cNvPr id="383" name="Google Shape;383;p7"/>
          <p:cNvGrpSpPr/>
          <p:nvPr/>
        </p:nvGrpSpPr>
        <p:grpSpPr>
          <a:xfrm flipH="1">
            <a:off x="-74365" y="-627455"/>
            <a:ext cx="1687853" cy="1539125"/>
            <a:chOff x="-45950" y="1585175"/>
            <a:chExt cx="816177" cy="744306"/>
          </a:xfrm>
        </p:grpSpPr>
        <p:sp>
          <p:nvSpPr>
            <p:cNvPr id="384" name="Google Shape;384;p7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</p:grpSp>
      <p:grpSp>
        <p:nvGrpSpPr>
          <p:cNvPr id="405" name="Google Shape;405;p7"/>
          <p:cNvGrpSpPr/>
          <p:nvPr/>
        </p:nvGrpSpPr>
        <p:grpSpPr>
          <a:xfrm flipH="1">
            <a:off x="-326271" y="4147516"/>
            <a:ext cx="914939" cy="771051"/>
            <a:chOff x="484625" y="768825"/>
            <a:chExt cx="564591" cy="475801"/>
          </a:xfrm>
        </p:grpSpPr>
        <p:sp>
          <p:nvSpPr>
            <p:cNvPr id="406" name="Google Shape;406;p7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</p:grpSp>
      <p:grpSp>
        <p:nvGrpSpPr>
          <p:cNvPr id="417" name="Google Shape;417;p7"/>
          <p:cNvGrpSpPr/>
          <p:nvPr/>
        </p:nvGrpSpPr>
        <p:grpSpPr>
          <a:xfrm flipH="1">
            <a:off x="10687664" y="-385783"/>
            <a:ext cx="1378819" cy="1297439"/>
            <a:chOff x="970225" y="608125"/>
            <a:chExt cx="160375" cy="150900"/>
          </a:xfrm>
        </p:grpSpPr>
        <p:sp>
          <p:nvSpPr>
            <p:cNvPr id="418" name="Google Shape;418;p7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</p:grpSp>
      <p:grpSp>
        <p:nvGrpSpPr>
          <p:cNvPr id="422" name="Google Shape;422;p7"/>
          <p:cNvGrpSpPr/>
          <p:nvPr/>
        </p:nvGrpSpPr>
        <p:grpSpPr>
          <a:xfrm rot="-1356795" flipH="1">
            <a:off x="4047815" y="6186927"/>
            <a:ext cx="828043" cy="1076845"/>
            <a:chOff x="3858200" y="2567325"/>
            <a:chExt cx="1036875" cy="1348425"/>
          </a:xfrm>
        </p:grpSpPr>
        <p:sp>
          <p:nvSpPr>
            <p:cNvPr id="423" name="Google Shape;423;p7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/>
            </a:p>
          </p:txBody>
        </p:sp>
      </p:grpSp>
      <p:sp>
        <p:nvSpPr>
          <p:cNvPr id="434" name="Google Shape;434;p7"/>
          <p:cNvSpPr txBox="1">
            <a:spLocks noGrp="1"/>
          </p:cNvSpPr>
          <p:nvPr>
            <p:ph type="body" idx="1"/>
          </p:nvPr>
        </p:nvSpPr>
        <p:spPr>
          <a:xfrm>
            <a:off x="950800" y="2705933"/>
            <a:ext cx="4783600" cy="32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1219200" lvl="1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15000"/>
              </a:lnSpc>
              <a:spcBef>
                <a:spcPct val="42700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15000"/>
              </a:lnSpc>
              <a:spcBef>
                <a:spcPct val="4270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5" name="Google Shape;435;p7"/>
          <p:cNvSpPr txBox="1">
            <a:spLocks noGrp="1"/>
          </p:cNvSpPr>
          <p:nvPr>
            <p:ph type="title"/>
          </p:nvPr>
        </p:nvSpPr>
        <p:spPr>
          <a:xfrm>
            <a:off x="950800" y="1140267"/>
            <a:ext cx="4783600" cy="15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2574DC-ACBA-4C84-93FA-566F8882BE9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0D1632-E3FE-4DC2-88DE-A3CC8E6133BA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D9D68D-E7AD-4A08-9BAF-6F9A2A43ABA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6A3A43-4113-48BA-8C04-8CDE03031767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829932-14F9-4D87-9BF6-EC31E01DB3EA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0D1632-E3FE-4DC2-88DE-A3CC8E6133BA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6BDAB7-2B50-454C-BF28-0CC5DEBC83E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BDDDAF-5C51-4BF2-8D0F-3688DF2FC71A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4536CA-62D4-419D-B5BD-10BC4C092D5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6778A9-3A2D-410B-807D-627D79F3F2A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05B80-7589-40A1-9CE0-882C9BCE576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432FCE-F286-411F-91CA-D32D1D8FADD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322776-F36E-4887-A374-5C8800C87ED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D9D68D-E7AD-4A08-9BAF-6F9A2A43ABA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6A3A43-4113-48BA-8C04-8CDE03031767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829932-14F9-4D87-9BF6-EC31E01DB3EA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6BDAB7-2B50-454C-BF28-0CC5DEBC83E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BDDDAF-5C51-4BF2-8D0F-3688DF2FC71A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4536CA-62D4-419D-B5BD-10BC4C092D5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6778A9-3A2D-410B-807D-627D79F3F2A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240C4-6736-41CC-8573-BA64348C3FF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240C4-6736-41CC-8573-BA64348C3FF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tags" Target="../tags/tag1.xml"/><Relationship Id="rId3" Type="http://schemas.microsoft.com/office/2007/relationships/media" Target="../media/media1.avi"/><Relationship Id="rId2" Type="http://schemas.openxmlformats.org/officeDocument/2006/relationships/video" Target="../media/media1.avi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255500" cy="697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1752600" y="608330"/>
            <a:ext cx="1031943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mừng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TextBox 2"/>
          <p:cNvSpPr txBox="1"/>
          <p:nvPr/>
        </p:nvSpPr>
        <p:spPr>
          <a:xfrm>
            <a:off x="4114483" y="1752600"/>
            <a:ext cx="57610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 – LỚP 4</a:t>
            </a:r>
            <a:endParaRPr lang="vi-VN" altLang="x-none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Text Box 22"/>
          <p:cNvSpPr txBox="1"/>
          <p:nvPr/>
        </p:nvSpPr>
        <p:spPr>
          <a:xfrm>
            <a:off x="1562100" y="2036763"/>
            <a:ext cx="9372600" cy="1754187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/>
            <a:r>
              <a:rPr lang="vi-VN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Miêu tả l</a:t>
            </a:r>
            <a:r>
              <a:rPr lang="vi-VN" altLang="x-non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vẽ lại bằng lời những đặc điểm nổi bật của cảnh, của người, của vật để giúp người nghe, người đọc hình dung được các đối tượng ấy. </a:t>
            </a:r>
            <a:endParaRPr lang="vi-VN" altLang="x-none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0183" y="762000"/>
            <a:ext cx="5051634" cy="861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Ghi</a:t>
            </a:r>
            <a:r>
              <a:rPr kumimoji="0" lang="en-US" sz="5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nhớ</a:t>
            </a:r>
            <a:endParaRPr kumimoji="0" lang="en-US" sz="5000" b="1" i="0" u="none" strike="noStrike" kern="1200" cap="none" spc="0" normalizeH="0" baseline="0" noProof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74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4716558" y="990601"/>
            <a:ext cx="4160113" cy="101566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228600" y="304800"/>
            <a:ext cx="11786870" cy="64039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674" name="Text Box 26"/>
          <p:cNvSpPr txBox="1"/>
          <p:nvPr/>
        </p:nvSpPr>
        <p:spPr>
          <a:xfrm>
            <a:off x="509588" y="714375"/>
            <a:ext cx="11506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1: Tìm những câu văn miêu tả trong truyện “Chú Đất Nung”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(134)</a:t>
            </a:r>
            <a:endParaRPr 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7" name="Text Box 27"/>
          <p:cNvSpPr txBox="1"/>
          <p:nvPr/>
        </p:nvSpPr>
        <p:spPr>
          <a:xfrm>
            <a:off x="509588" y="4835525"/>
            <a:ext cx="112014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Đó l</a:t>
            </a:r>
            <a:r>
              <a:rPr lang="vi-VN" alt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ch</a:t>
            </a:r>
            <a:r>
              <a:rPr lang="vi-VN" alt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kị sĩ rất bảnh, cưỡi ngựa tía, dây cương v</a:t>
            </a:r>
            <a:r>
              <a:rPr lang="vi-VN" alt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v</a:t>
            </a:r>
            <a:r>
              <a:rPr lang="vi-VN" alt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</a:t>
            </a:r>
            <a:r>
              <a:rPr lang="vi-VN" alt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công chúa mặt trắng, ngồi trong mái lầu son. </a:t>
            </a:r>
            <a:endParaRPr lang="vi-VN" altLang="x-none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76" name="Picture 40" descr="scan0013"/>
          <p:cNvPicPr>
            <a:picLocks noChangeAspect="1"/>
          </p:cNvPicPr>
          <p:nvPr/>
        </p:nvPicPr>
        <p:blipFill>
          <a:blip r:embed="rId2">
            <a:lum bright="-23999" contrast="42000"/>
          </a:blip>
          <a:stretch>
            <a:fillRect/>
          </a:stretch>
        </p:blipFill>
        <p:spPr>
          <a:xfrm>
            <a:off x="3581400" y="1300163"/>
            <a:ext cx="5029200" cy="342900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</p:pic>
      <p:sp>
        <p:nvSpPr>
          <p:cNvPr id="20521" name="Line 41"/>
          <p:cNvSpPr/>
          <p:nvPr/>
        </p:nvSpPr>
        <p:spPr>
          <a:xfrm flipV="1">
            <a:off x="2819400" y="5333683"/>
            <a:ext cx="1803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22" name="Line 42"/>
          <p:cNvSpPr/>
          <p:nvPr/>
        </p:nvSpPr>
        <p:spPr>
          <a:xfrm>
            <a:off x="1955800" y="5791200"/>
            <a:ext cx="2286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325" y="3511550"/>
            <a:ext cx="2428875" cy="343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-357187"/>
            <a:ext cx="7291388" cy="3359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6" name="Group 13"/>
          <p:cNvGrpSpPr/>
          <p:nvPr/>
        </p:nvGrpSpPr>
        <p:grpSpPr>
          <a:xfrm>
            <a:off x="1581150" y="1574800"/>
            <a:ext cx="8364538" cy="992188"/>
            <a:chOff x="1292225" y="1295400"/>
            <a:chExt cx="2822575" cy="1498600"/>
          </a:xfrm>
        </p:grpSpPr>
        <p:sp>
          <p:nvSpPr>
            <p:cNvPr id="22" name="Rectangle 21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92225" y="1295400"/>
              <a:ext cx="2822575" cy="33747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92225" y="1739801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24"/>
          <p:cNvSpPr/>
          <p:nvPr/>
        </p:nvSpPr>
        <p:spPr>
          <a:xfrm>
            <a:off x="1714500" y="1406525"/>
            <a:ext cx="755650" cy="68103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524000" y="1106805"/>
            <a:ext cx="1078230" cy="115951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9" name="Rectangle 13"/>
          <p:cNvSpPr/>
          <p:nvPr/>
        </p:nvSpPr>
        <p:spPr>
          <a:xfrm>
            <a:off x="2376488" y="1906588"/>
            <a:ext cx="7138987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Hiểu đ</a:t>
            </a:r>
            <a:r>
              <a:rPr lang="vi-V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ược thế nào là miêu tả?</a:t>
            </a:r>
            <a:endParaRPr lang="en-US" altLang="en-US" sz="26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18440" name="Group 13"/>
          <p:cNvGrpSpPr/>
          <p:nvPr/>
        </p:nvGrpSpPr>
        <p:grpSpPr>
          <a:xfrm>
            <a:off x="1601788" y="3051175"/>
            <a:ext cx="8364537" cy="1211263"/>
            <a:chOff x="1292225" y="1295400"/>
            <a:chExt cx="2822575" cy="1498600"/>
          </a:xfrm>
        </p:grpSpPr>
        <p:sp>
          <p:nvSpPr>
            <p:cNvPr id="30" name="Rectangle 29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92225" y="1295400"/>
              <a:ext cx="2822575" cy="381757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292225" y="1740107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2" name="Rectangle 19"/>
          <p:cNvSpPr/>
          <p:nvPr/>
        </p:nvSpPr>
        <p:spPr>
          <a:xfrm>
            <a:off x="2509838" y="3343275"/>
            <a:ext cx="6856412" cy="89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Nhận biết đ</a:t>
            </a:r>
            <a:r>
              <a:rPr lang="vi-V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ược câu văn miêu tả trong truyện Chú Đất Nung.</a:t>
            </a:r>
            <a:endParaRPr lang="en-US" altLang="en-US" sz="2600" b="1" dirty="0">
              <a:solidFill>
                <a:srgbClr val="A3CEB8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18443" name="Group 13"/>
          <p:cNvGrpSpPr/>
          <p:nvPr/>
        </p:nvGrpSpPr>
        <p:grpSpPr>
          <a:xfrm>
            <a:off x="1601788" y="4554538"/>
            <a:ext cx="8358187" cy="1171575"/>
            <a:chOff x="1292225" y="1295400"/>
            <a:chExt cx="2822575" cy="1498600"/>
          </a:xfrm>
        </p:grpSpPr>
        <p:sp>
          <p:nvSpPr>
            <p:cNvPr id="36" name="Rectangle 3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92225" y="1295400"/>
              <a:ext cx="2822575" cy="381757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292225" y="1740107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5" name="Rectangle 25"/>
          <p:cNvSpPr/>
          <p:nvPr/>
        </p:nvSpPr>
        <p:spPr>
          <a:xfrm>
            <a:off x="2462213" y="4929188"/>
            <a:ext cx="7543800" cy="757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ts val="965"/>
              </a:spcBef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B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ước đầu viết đ</a:t>
            </a: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ợc 1, 2 câu miêu tả một trong những hình ảnh yêu thích trong bài th</a:t>
            </a: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ơ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M</a:t>
            </a: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a. </a:t>
            </a: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  <a:ea typeface="汉仪小麦体简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66301" y="620452"/>
            <a:ext cx="5059398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Yêu</a:t>
            </a:r>
            <a:r>
              <a:rPr kumimoji="0" lang="en-US" sz="5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cầu</a:t>
            </a:r>
            <a:r>
              <a:rPr kumimoji="0" lang="en-US" sz="5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cần</a:t>
            </a:r>
            <a:r>
              <a:rPr kumimoji="0" lang="en-US" sz="5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đạt</a:t>
            </a:r>
            <a:endParaRPr kumimoji="0" lang="en-US" sz="5000" b="1" i="0" u="none" strike="noStrike" kern="1200" cap="none" spc="0" normalizeH="0" baseline="0" noProof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228600" y="205105"/>
            <a:ext cx="11786870" cy="650367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698" name="Text Box 8"/>
          <p:cNvSpPr txBox="1"/>
          <p:nvPr/>
        </p:nvSpPr>
        <p:spPr>
          <a:xfrm>
            <a:off x="531495" y="304800"/>
            <a:ext cx="111283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2: Em thích những hình ảnh n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trong đoạn trích dưới đây? Hãy viết 1, 2 câu miêu tả một trong những hình ảnh đó.</a:t>
            </a:r>
            <a:endParaRPr lang="vi-VN" altLang="x-none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99" name="Text Box 9"/>
          <p:cNvSpPr txBox="1"/>
          <p:nvPr/>
        </p:nvSpPr>
        <p:spPr>
          <a:xfrm>
            <a:off x="1365250" y="2016125"/>
            <a:ext cx="2730500" cy="429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Rạch ngang trời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 khốc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Sấm 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Ghé xuống sân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Khanh khách cười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dừa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Sải tay 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80000"/>
              </a:lnSpc>
              <a:spcBef>
                <a:spcPct val="25000"/>
              </a:spcBef>
              <a:buNone/>
            </a:pPr>
            <a:endParaRPr lang="en-US" altLang="vi-VN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0" name="Text Box 12"/>
          <p:cNvSpPr txBox="1"/>
          <p:nvPr/>
        </p:nvSpPr>
        <p:spPr>
          <a:xfrm>
            <a:off x="4572000" y="1981200"/>
            <a:ext cx="2438400" cy="4006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Ngọn mùng tơi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Nhảy múa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Ù ù như xay lúa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Lộp bộp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Lộp bộp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Rơi 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vi-VN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1" name="Text Box 14"/>
          <p:cNvSpPr txBox="1"/>
          <p:nvPr/>
        </p:nvSpPr>
        <p:spPr>
          <a:xfrm>
            <a:off x="7848600" y="1952625"/>
            <a:ext cx="3098800" cy="449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trời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 trắng nước</a:t>
            </a:r>
            <a:endParaRPr lang="vi-VN" altLang="x-non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chéo mặt sân</a:t>
            </a:r>
            <a:endParaRPr lang="vi-VN" altLang="x-non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Sủi bọt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Cóc nhảy chồm chồm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Chó sủa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lá hả hê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t-BR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em đi c</a:t>
            </a:r>
            <a:r>
              <a:rPr lang="pt-BR" altLang="x-none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về</a:t>
            </a:r>
            <a:endParaRPr lang="pt-BR" altLang="x-non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sấm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chớp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cả trời mưa</a:t>
            </a:r>
            <a:r>
              <a:rPr lang="vi-VN" altLang="x-none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altLang="x-none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2" name="Text Box 28"/>
          <p:cNvSpPr txBox="1"/>
          <p:nvPr/>
        </p:nvSpPr>
        <p:spPr>
          <a:xfrm>
            <a:off x="9296400" y="6309995"/>
            <a:ext cx="20218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Đăng Khoa</a:t>
            </a:r>
            <a:endParaRPr lang="vi-VN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3" name="Line 29"/>
          <p:cNvSpPr/>
          <p:nvPr/>
        </p:nvSpPr>
        <p:spPr>
          <a:xfrm>
            <a:off x="1443038" y="2362200"/>
            <a:ext cx="6858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4" name="Line 30"/>
          <p:cNvSpPr/>
          <p:nvPr/>
        </p:nvSpPr>
        <p:spPr>
          <a:xfrm>
            <a:off x="1443038" y="3733800"/>
            <a:ext cx="6858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5" name="Line 31"/>
          <p:cNvSpPr/>
          <p:nvPr/>
        </p:nvSpPr>
        <p:spPr>
          <a:xfrm>
            <a:off x="1443038" y="5029200"/>
            <a:ext cx="1143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6" name="Line 32"/>
          <p:cNvSpPr/>
          <p:nvPr/>
        </p:nvSpPr>
        <p:spPr>
          <a:xfrm>
            <a:off x="4648200" y="2344738"/>
            <a:ext cx="1905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7" name="Line 33"/>
          <p:cNvSpPr/>
          <p:nvPr/>
        </p:nvSpPr>
        <p:spPr>
          <a:xfrm>
            <a:off x="4648200" y="3276600"/>
            <a:ext cx="6096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8" name="Line 34"/>
          <p:cNvSpPr/>
          <p:nvPr/>
        </p:nvSpPr>
        <p:spPr>
          <a:xfrm>
            <a:off x="7945438" y="2344738"/>
            <a:ext cx="9906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9" name="Line 35"/>
          <p:cNvSpPr/>
          <p:nvPr/>
        </p:nvSpPr>
        <p:spPr>
          <a:xfrm>
            <a:off x="7983538" y="3886200"/>
            <a:ext cx="457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60" name="Line 36"/>
          <p:cNvSpPr/>
          <p:nvPr/>
        </p:nvSpPr>
        <p:spPr>
          <a:xfrm>
            <a:off x="7970838" y="4343400"/>
            <a:ext cx="533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61" name="Line 37"/>
          <p:cNvSpPr/>
          <p:nvPr/>
        </p:nvSpPr>
        <p:spPr>
          <a:xfrm>
            <a:off x="7983538" y="4724400"/>
            <a:ext cx="762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62" name="Line 38"/>
          <p:cNvSpPr/>
          <p:nvPr/>
        </p:nvSpPr>
        <p:spPr>
          <a:xfrm>
            <a:off x="7945438" y="5105400"/>
            <a:ext cx="838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" name="Rectangle 17"/>
          <p:cNvSpPr/>
          <p:nvPr/>
        </p:nvSpPr>
        <p:spPr>
          <a:xfrm>
            <a:off x="4571813" y="1142818"/>
            <a:ext cx="213646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M</a:t>
            </a:r>
            <a:r>
              <a:rPr kumimoji="0" lang="vi-VN" sz="4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ư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a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Som chop Nhat Ban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Picture 1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355" cy="68224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2770" name="Picture 4" descr="cay%20dua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28600"/>
            <a:ext cx="7086600" cy="631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5"/>
          <p:cNvSpPr txBox="1"/>
          <p:nvPr/>
        </p:nvSpPr>
        <p:spPr>
          <a:xfrm>
            <a:off x="1028700" y="1066800"/>
            <a:ext cx="1752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dừa sải tay b</a:t>
            </a:r>
            <a:r>
              <a:rPr lang="vi-VN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3794" name="Picture 4" descr="untitled"/>
          <p:cNvPicPr>
            <a:picLocks noChangeAspect="1"/>
          </p:cNvPicPr>
          <p:nvPr/>
        </p:nvPicPr>
        <p:blipFill>
          <a:blip r:embed="rId2"/>
          <a:srcRect r="2587"/>
          <a:stretch>
            <a:fillRect/>
          </a:stretch>
        </p:blipFill>
        <p:spPr>
          <a:xfrm>
            <a:off x="0" y="0"/>
            <a:ext cx="7945120" cy="6704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Text Box 5"/>
          <p:cNvSpPr txBox="1"/>
          <p:nvPr/>
        </p:nvSpPr>
        <p:spPr>
          <a:xfrm>
            <a:off x="8305800" y="990600"/>
            <a:ext cx="23622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mùng tơi nhảy múa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4818" name="Picture 4" descr="rain_1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11125"/>
            <a:ext cx="1180592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Text Box 6"/>
          <p:cNvSpPr txBox="1"/>
          <p:nvPr/>
        </p:nvSpPr>
        <p:spPr>
          <a:xfrm>
            <a:off x="4038600" y="6324600"/>
            <a:ext cx="3505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trời mù trắng 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alt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Content Placeholder 1" descr="bảng"/>
          <p:cNvPicPr>
            <a:picLocks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9210" y="0"/>
            <a:ext cx="12191365" cy="686498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219200" y="914400"/>
            <a:ext cx="98120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000">
                <a:solidFill>
                  <a:schemeClr val="bg1"/>
                </a:solidFill>
                <a:latin typeface="HP001 4H" panose="020B0603050302020204" charset="0"/>
                <a:cs typeface="HP001 4H" panose="020B0603050302020204" charset="0"/>
              </a:rPr>
              <a:t>Thứ sáu ngày 10 tháng 12 năm 2021</a:t>
            </a:r>
            <a:endParaRPr lang="vi-VN" altLang="en-US" sz="4000">
              <a:solidFill>
                <a:schemeClr val="bg1"/>
              </a:solidFill>
              <a:latin typeface="HP001 4H" panose="020B0603050302020204" charset="0"/>
              <a:cs typeface="HP001 4H" panose="020B0603050302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191000" y="1752600"/>
            <a:ext cx="39306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000">
                <a:solidFill>
                  <a:schemeClr val="bg1"/>
                </a:solidFill>
                <a:latin typeface="HP001 4H" panose="020B0603050302020204" charset="0"/>
                <a:cs typeface="HP001 4H" panose="020B0603050302020204" charset="0"/>
              </a:rPr>
              <a:t>Tập làm văn</a:t>
            </a:r>
            <a:endParaRPr lang="vi-VN" altLang="en-US" sz="4000">
              <a:solidFill>
                <a:schemeClr val="bg1"/>
              </a:solidFill>
              <a:latin typeface="HP001 4H" panose="020B0603050302020204" charset="0"/>
              <a:cs typeface="HP001 4H" panose="020B060305030202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819400" y="2590800"/>
            <a:ext cx="6292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000">
                <a:solidFill>
                  <a:srgbClr val="FFFF00"/>
                </a:solidFill>
                <a:latin typeface="HP001 4H" panose="020B0603050302020204" charset="0"/>
                <a:cs typeface="HP001 4H" panose="020B0603050302020204" charset="0"/>
              </a:rPr>
              <a:t>Thế nào là miêu tả? (140)</a:t>
            </a:r>
            <a:endParaRPr lang="vi-VN" altLang="en-US" sz="4000">
              <a:solidFill>
                <a:srgbClr val="FFFF00"/>
              </a:solidFill>
              <a:latin typeface="HP001 4H" panose="020B0603050302020204" charset="0"/>
              <a:cs typeface="HP001 4H" panose="020B060305030202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5842" name="Picture 2" descr="MƯA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lum bright="-4001" contrast="48000"/>
          </a:blip>
          <a:srcRect r="15190"/>
          <a:stretch>
            <a:fillRect/>
          </a:stretch>
        </p:blipFill>
        <p:spPr>
          <a:xfrm>
            <a:off x="5581015" y="0"/>
            <a:ext cx="667829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Text Box 3"/>
          <p:cNvSpPr txBox="1"/>
          <p:nvPr/>
        </p:nvSpPr>
        <p:spPr>
          <a:xfrm>
            <a:off x="7848600" y="838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Arial" panose="020B0604020202020204" pitchFamily="34" charset="0"/>
            </a:endParaRPr>
          </a:p>
        </p:txBody>
      </p:sp>
      <p:sp>
        <p:nvSpPr>
          <p:cNvPr id="35844" name="Text Box 6"/>
          <p:cNvSpPr txBox="1"/>
          <p:nvPr/>
        </p:nvSpPr>
        <p:spPr>
          <a:xfrm>
            <a:off x="1752283" y="1219200"/>
            <a:ext cx="3505200" cy="2122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em đi c</a:t>
            </a:r>
            <a:r>
              <a:rPr lang="en-US" alt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về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sấm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chớp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cả trời m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325" y="3511550"/>
            <a:ext cx="2428875" cy="343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-357187"/>
            <a:ext cx="7291388" cy="3359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6" name="Group 13"/>
          <p:cNvGrpSpPr/>
          <p:nvPr/>
        </p:nvGrpSpPr>
        <p:grpSpPr>
          <a:xfrm>
            <a:off x="1581150" y="1574800"/>
            <a:ext cx="8364538" cy="992188"/>
            <a:chOff x="1292225" y="1295400"/>
            <a:chExt cx="2822575" cy="1498600"/>
          </a:xfrm>
        </p:grpSpPr>
        <p:sp>
          <p:nvSpPr>
            <p:cNvPr id="22" name="Rectangle 21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92225" y="1295400"/>
              <a:ext cx="2822575" cy="33747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92225" y="1739801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24"/>
          <p:cNvSpPr/>
          <p:nvPr/>
        </p:nvSpPr>
        <p:spPr>
          <a:xfrm>
            <a:off x="1714500" y="1406525"/>
            <a:ext cx="755650" cy="68103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524000" y="1447800"/>
            <a:ext cx="876935" cy="100012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9" name="Rectangle 13"/>
          <p:cNvSpPr/>
          <p:nvPr/>
        </p:nvSpPr>
        <p:spPr>
          <a:xfrm>
            <a:off x="2376488" y="1906588"/>
            <a:ext cx="7138987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Hiểu đ</a:t>
            </a:r>
            <a:r>
              <a:rPr lang="vi-V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ược thế nào là miêu tả?</a:t>
            </a:r>
            <a:endParaRPr lang="en-US" altLang="en-US" sz="26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18440" name="Group 13"/>
          <p:cNvGrpSpPr/>
          <p:nvPr/>
        </p:nvGrpSpPr>
        <p:grpSpPr>
          <a:xfrm>
            <a:off x="1601788" y="3051175"/>
            <a:ext cx="8364537" cy="1211263"/>
            <a:chOff x="1292225" y="1295400"/>
            <a:chExt cx="2822575" cy="1498600"/>
          </a:xfrm>
        </p:grpSpPr>
        <p:sp>
          <p:nvSpPr>
            <p:cNvPr id="30" name="Rectangle 29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92225" y="1295400"/>
              <a:ext cx="2822575" cy="381757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292225" y="1740107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32"/>
          <p:cNvSpPr/>
          <p:nvPr/>
        </p:nvSpPr>
        <p:spPr>
          <a:xfrm>
            <a:off x="1552575" y="3408680"/>
            <a:ext cx="909955" cy="9486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2" name="Rectangle 19"/>
          <p:cNvSpPr/>
          <p:nvPr/>
        </p:nvSpPr>
        <p:spPr>
          <a:xfrm>
            <a:off x="2509838" y="3343275"/>
            <a:ext cx="6856412" cy="89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Nhận biết đ</a:t>
            </a:r>
            <a:r>
              <a:rPr lang="vi-V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ược câu văn miêu tả trong truyện Chú Đất Nung.</a:t>
            </a:r>
            <a:endParaRPr lang="en-US" altLang="en-US" sz="2600" b="1" dirty="0">
              <a:solidFill>
                <a:srgbClr val="A3CEB8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18443" name="Group 13"/>
          <p:cNvGrpSpPr/>
          <p:nvPr/>
        </p:nvGrpSpPr>
        <p:grpSpPr>
          <a:xfrm>
            <a:off x="1601788" y="4554538"/>
            <a:ext cx="8358187" cy="1171575"/>
            <a:chOff x="1292225" y="1295400"/>
            <a:chExt cx="2822575" cy="1498600"/>
          </a:xfrm>
        </p:grpSpPr>
        <p:sp>
          <p:nvSpPr>
            <p:cNvPr id="36" name="Rectangle 3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92225" y="1295400"/>
              <a:ext cx="2822575" cy="381757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292225" y="1740107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5" name="Rectangle 25"/>
          <p:cNvSpPr/>
          <p:nvPr/>
        </p:nvSpPr>
        <p:spPr>
          <a:xfrm>
            <a:off x="2462213" y="4929188"/>
            <a:ext cx="7543800" cy="757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ts val="965"/>
              </a:spcBef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B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ước đầu viết đ</a:t>
            </a: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ợc 1, 2 câu miêu tả một trong những hình ảnh yêu thích trong bài th</a:t>
            </a: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ơ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M</a:t>
            </a: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a. </a:t>
            </a: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  <a:ea typeface="汉仪小麦体简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66301" y="620452"/>
            <a:ext cx="5059398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Yêu</a:t>
            </a:r>
            <a:r>
              <a:rPr kumimoji="0" lang="en-US" sz="5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cầu</a:t>
            </a:r>
            <a:r>
              <a:rPr kumimoji="0" lang="en-US" sz="5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cần</a:t>
            </a:r>
            <a:r>
              <a:rPr kumimoji="0" lang="en-US" sz="5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đạt</a:t>
            </a:r>
            <a:endParaRPr kumimoji="0" lang="en-US" sz="5000" b="1" i="0" u="none" strike="noStrike" kern="1200" cap="none" spc="0" normalizeH="0" baseline="0" noProof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228600" y="304800"/>
            <a:ext cx="11786870" cy="64039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866" name="Text Box 8"/>
          <p:cNvSpPr txBox="1"/>
          <p:nvPr/>
        </p:nvSpPr>
        <p:spPr>
          <a:xfrm>
            <a:off x="1219200" y="228600"/>
            <a:ext cx="10668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/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2: Em thích những hình ảnh n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trong đoạn trích dưới đây? Hãy viết 1, 2 câu miêu tả một trong những hình ảnh đó.</a:t>
            </a:r>
            <a:endParaRPr lang="vi-VN" altLang="x-none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7" name="Text Box 9"/>
          <p:cNvSpPr txBox="1"/>
          <p:nvPr/>
        </p:nvSpPr>
        <p:spPr>
          <a:xfrm>
            <a:off x="1365250" y="1711325"/>
            <a:ext cx="2730500" cy="429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Rạch ngang trời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 khốc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Sấm 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Ghé xuống sân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Khanh khách cười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dừa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Sải tay 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80000"/>
              </a:lnSpc>
              <a:spcBef>
                <a:spcPct val="25000"/>
              </a:spcBef>
              <a:buNone/>
            </a:pPr>
            <a:endParaRPr lang="en-US" altLang="vi-VN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8" name="Text Box 12"/>
          <p:cNvSpPr txBox="1"/>
          <p:nvPr/>
        </p:nvSpPr>
        <p:spPr>
          <a:xfrm>
            <a:off x="4572000" y="1828800"/>
            <a:ext cx="2438400" cy="4006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Ngọn mùng tơi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Nhảy múa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Ù ù như xay lúa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Lộp bộp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Lộp bộp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Rơi 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vi-VN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9" name="Text Box 14"/>
          <p:cNvSpPr txBox="1"/>
          <p:nvPr/>
        </p:nvSpPr>
        <p:spPr>
          <a:xfrm>
            <a:off x="7696200" y="1800225"/>
            <a:ext cx="3098800" cy="449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trời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 trắng nước</a:t>
            </a:r>
            <a:endParaRPr lang="vi-VN" altLang="x-non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chéo mặt sân</a:t>
            </a:r>
            <a:endParaRPr lang="vi-VN" altLang="x-non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Sủi bọt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Cóc nhảy chồm chồm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Chó sủa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lá hả hê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t-BR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em đi c</a:t>
            </a:r>
            <a:r>
              <a:rPr lang="pt-BR" altLang="x-none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về</a:t>
            </a:r>
            <a:endParaRPr lang="pt-BR" altLang="x-non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sấm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chớp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cả trời mưa</a:t>
            </a:r>
            <a:r>
              <a:rPr lang="vi-VN" altLang="x-none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altLang="x-none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70" name="Text Box 28"/>
          <p:cNvSpPr txBox="1"/>
          <p:nvPr/>
        </p:nvSpPr>
        <p:spPr>
          <a:xfrm>
            <a:off x="9067800" y="6172200"/>
            <a:ext cx="23114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Đăng Khoa</a:t>
            </a:r>
            <a:endParaRPr lang="en-US" alt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3" name="Line 29"/>
          <p:cNvSpPr/>
          <p:nvPr/>
        </p:nvSpPr>
        <p:spPr>
          <a:xfrm>
            <a:off x="1443038" y="2057400"/>
            <a:ext cx="6858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4" name="Line 30"/>
          <p:cNvSpPr/>
          <p:nvPr/>
        </p:nvSpPr>
        <p:spPr>
          <a:xfrm>
            <a:off x="1443038" y="3429000"/>
            <a:ext cx="6858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5" name="Line 31"/>
          <p:cNvSpPr/>
          <p:nvPr/>
        </p:nvSpPr>
        <p:spPr>
          <a:xfrm>
            <a:off x="1443038" y="4724400"/>
            <a:ext cx="1143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6" name="Line 32"/>
          <p:cNvSpPr/>
          <p:nvPr/>
        </p:nvSpPr>
        <p:spPr>
          <a:xfrm>
            <a:off x="4724400" y="2209483"/>
            <a:ext cx="1905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7" name="Line 33"/>
          <p:cNvSpPr/>
          <p:nvPr/>
        </p:nvSpPr>
        <p:spPr>
          <a:xfrm>
            <a:off x="4648200" y="3124200"/>
            <a:ext cx="6096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8" name="Line 34"/>
          <p:cNvSpPr/>
          <p:nvPr/>
        </p:nvSpPr>
        <p:spPr>
          <a:xfrm>
            <a:off x="7793038" y="2192338"/>
            <a:ext cx="9906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9" name="Line 35"/>
          <p:cNvSpPr/>
          <p:nvPr/>
        </p:nvSpPr>
        <p:spPr>
          <a:xfrm>
            <a:off x="7831138" y="3733800"/>
            <a:ext cx="457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60" name="Line 36"/>
          <p:cNvSpPr/>
          <p:nvPr/>
        </p:nvSpPr>
        <p:spPr>
          <a:xfrm>
            <a:off x="7818438" y="4191000"/>
            <a:ext cx="533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61" name="Line 37"/>
          <p:cNvSpPr/>
          <p:nvPr/>
        </p:nvSpPr>
        <p:spPr>
          <a:xfrm>
            <a:off x="7831138" y="4572000"/>
            <a:ext cx="762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62" name="Line 38"/>
          <p:cNvSpPr/>
          <p:nvPr/>
        </p:nvSpPr>
        <p:spPr>
          <a:xfrm>
            <a:off x="7793038" y="4953000"/>
            <a:ext cx="838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" name="Rectangle 17"/>
          <p:cNvSpPr/>
          <p:nvPr/>
        </p:nvSpPr>
        <p:spPr>
          <a:xfrm>
            <a:off x="4879153" y="1093288"/>
            <a:ext cx="213646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M</a:t>
            </a:r>
            <a:r>
              <a:rPr kumimoji="0" lang="vi-VN" sz="4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ư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a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04800" y="1676400"/>
            <a:ext cx="990600" cy="2978785"/>
          </a:xfrm>
          <a:prstGeom prst="wedgeRoundRectCallout">
            <a:avLst>
              <a:gd name="adj1" fmla="val 64551"/>
              <a:gd name="adj2" fmla="val -380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tia chớp sáng rực như muốn xé toạc cả bầu trời.</a:t>
            </a:r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762000" y="838200"/>
            <a:ext cx="96697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Âm thanh của tiếng 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giống như tiếng cười của những vị khách ồn ào mới vào đến sân đã cười khanh khách chào chủ nhà.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62000" y="2895600"/>
            <a:ext cx="97231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mùng tơi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xanh rờn, rung rinh trong nước trắng xóa nhảy múa cùng mưa.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Cơn gió ập đến làm những 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mùng tơi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lay mạnh giống như đang nhảy múa.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62000" y="1752600"/>
            <a:ext cx="97466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Những 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dừa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cứng cáp, dẻo dai mà cũng phải cuống cuồng chống đỡ cơn mưa như người đang sải tay bơi.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38200" y="4419600"/>
            <a:ext cx="8801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tiếng mưa rơi ù ù như xay lúa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81000" y="4953000"/>
            <a:ext cx="10515600" cy="76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vi-V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miêu tả các sự vật bằng lời của mình dựa vào những đặc điểm nổi bật của sự vật đó để người nghe, người đọc hình dung được.</a:t>
            </a:r>
            <a:endParaRPr lang="vi-V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325" y="3511550"/>
            <a:ext cx="2428875" cy="343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-357187"/>
            <a:ext cx="7291388" cy="3359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6" name="Group 13"/>
          <p:cNvGrpSpPr/>
          <p:nvPr/>
        </p:nvGrpSpPr>
        <p:grpSpPr>
          <a:xfrm>
            <a:off x="1581150" y="1574800"/>
            <a:ext cx="8364538" cy="992188"/>
            <a:chOff x="1292225" y="1295400"/>
            <a:chExt cx="2822575" cy="1498600"/>
          </a:xfrm>
        </p:grpSpPr>
        <p:sp>
          <p:nvSpPr>
            <p:cNvPr id="22" name="Rectangle 21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92225" y="1295400"/>
              <a:ext cx="2822575" cy="33747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92225" y="1739801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24"/>
          <p:cNvSpPr/>
          <p:nvPr/>
        </p:nvSpPr>
        <p:spPr>
          <a:xfrm>
            <a:off x="1714500" y="1406525"/>
            <a:ext cx="755650" cy="68103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581150" y="1371600"/>
            <a:ext cx="1022350" cy="98425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9" name="Rectangle 13"/>
          <p:cNvSpPr/>
          <p:nvPr/>
        </p:nvSpPr>
        <p:spPr>
          <a:xfrm>
            <a:off x="2376488" y="1906588"/>
            <a:ext cx="7138987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Hiểu đ</a:t>
            </a:r>
            <a:r>
              <a:rPr lang="vi-V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ược thế nào là miêu tả?</a:t>
            </a:r>
            <a:endParaRPr lang="en-US" altLang="en-US" sz="26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18440" name="Group 13"/>
          <p:cNvGrpSpPr/>
          <p:nvPr/>
        </p:nvGrpSpPr>
        <p:grpSpPr>
          <a:xfrm>
            <a:off x="1601788" y="3051175"/>
            <a:ext cx="8364537" cy="1211263"/>
            <a:chOff x="1292225" y="1295400"/>
            <a:chExt cx="2822575" cy="1498600"/>
          </a:xfrm>
        </p:grpSpPr>
        <p:sp>
          <p:nvSpPr>
            <p:cNvPr id="30" name="Rectangle 29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92225" y="1295400"/>
              <a:ext cx="2822575" cy="381757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292225" y="1740107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32"/>
          <p:cNvSpPr/>
          <p:nvPr/>
        </p:nvSpPr>
        <p:spPr>
          <a:xfrm>
            <a:off x="1491615" y="3343275"/>
            <a:ext cx="1018540" cy="9779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2" name="Rectangle 19"/>
          <p:cNvSpPr/>
          <p:nvPr/>
        </p:nvSpPr>
        <p:spPr>
          <a:xfrm>
            <a:off x="2509838" y="3343275"/>
            <a:ext cx="6856412" cy="89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Nhận biết đ</a:t>
            </a:r>
            <a:r>
              <a:rPr lang="vi-V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ược câu văn miêu tả trong truyện Chú Đất Nung.</a:t>
            </a:r>
            <a:endParaRPr lang="en-US" altLang="en-US" sz="2600" b="1" dirty="0">
              <a:solidFill>
                <a:srgbClr val="A3CEB8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18443" name="Group 13"/>
          <p:cNvGrpSpPr/>
          <p:nvPr/>
        </p:nvGrpSpPr>
        <p:grpSpPr>
          <a:xfrm>
            <a:off x="1601788" y="4554538"/>
            <a:ext cx="8358187" cy="1171575"/>
            <a:chOff x="1292225" y="1295400"/>
            <a:chExt cx="2822575" cy="1498600"/>
          </a:xfrm>
        </p:grpSpPr>
        <p:sp>
          <p:nvSpPr>
            <p:cNvPr id="36" name="Rectangle 3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92225" y="1295400"/>
              <a:ext cx="2822575" cy="381757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292225" y="1740107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/>
          <p:cNvSpPr/>
          <p:nvPr/>
        </p:nvSpPr>
        <p:spPr>
          <a:xfrm>
            <a:off x="1371600" y="4715510"/>
            <a:ext cx="1081405" cy="10312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5" name="Rectangle 25"/>
          <p:cNvSpPr/>
          <p:nvPr/>
        </p:nvSpPr>
        <p:spPr>
          <a:xfrm>
            <a:off x="2462213" y="4929188"/>
            <a:ext cx="7543800" cy="757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ts val="965"/>
              </a:spcBef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B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ước đầu viết đ</a:t>
            </a: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ợc 1, 2 câu miêu tả một trong những hình ảnh yêu thích trong bài th</a:t>
            </a: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ơ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M</a:t>
            </a: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a. </a:t>
            </a: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  <a:ea typeface="汉仪小麦体简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66301" y="620452"/>
            <a:ext cx="5059398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Yêu</a:t>
            </a:r>
            <a:r>
              <a:rPr kumimoji="0" lang="en-US" sz="5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cầu</a:t>
            </a:r>
            <a:r>
              <a:rPr kumimoji="0" lang="en-US" sz="5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cần</a:t>
            </a:r>
            <a:r>
              <a:rPr kumimoji="0" lang="en-US" sz="5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đạt</a:t>
            </a:r>
            <a:endParaRPr kumimoji="0" lang="en-US" sz="5000" b="1" i="0" u="none" strike="noStrike" kern="1200" cap="none" spc="0" normalizeH="0" baseline="0" noProof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1215" cy="6903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4953000" y="990601"/>
            <a:ext cx="3687227" cy="101566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Vận</a:t>
            </a: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37892" name="Rectangle 1"/>
          <p:cNvSpPr/>
          <p:nvPr/>
        </p:nvSpPr>
        <p:spPr>
          <a:xfrm>
            <a:off x="4433888" y="2286000"/>
            <a:ext cx="5124450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457200" lvl="0" indent="-457200" algn="ctr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60ABA"/>
                </a:solidFill>
                <a:latin typeface="Arial" panose="020B0604020202020204" pitchFamily="34" charset="0"/>
                <a:ea typeface="Microsoft YaHei Light" panose="020B0502040204020203" pitchFamily="34" charset="-122"/>
              </a:rPr>
              <a:t>Em hiểu thế nào là miêu tả?</a:t>
            </a:r>
            <a:endParaRPr lang="en-US" altLang="en-US" sz="2800" dirty="0">
              <a:solidFill>
                <a:srgbClr val="060ABA"/>
              </a:solidFill>
              <a:latin typeface="Arial" panose="020B0604020202020204" pitchFamily="34" charset="0"/>
              <a:ea typeface="Microsoft YaHei Light" panose="020B0502040204020203" pitchFamily="34" charset="-122"/>
            </a:endParaRPr>
          </a:p>
          <a:p>
            <a:pPr marL="457200" lvl="0" indent="-457200" algn="ctr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60ABA"/>
                </a:solidFill>
                <a:latin typeface="Arial" panose="020B0604020202020204" pitchFamily="34" charset="0"/>
                <a:ea typeface="Microsoft YaHei Light" panose="020B0502040204020203" pitchFamily="34" charset="-122"/>
              </a:rPr>
              <a:t>Về nhà hoàn thành bài tập.</a:t>
            </a:r>
            <a:endParaRPr lang="en-US" altLang="en-US" sz="2800" dirty="0">
              <a:solidFill>
                <a:srgbClr val="060ABA"/>
              </a:solidFill>
              <a:latin typeface="Arial" panose="020B0604020202020204" pitchFamily="34" charset="0"/>
              <a:ea typeface="Microsoft YaHei Light" panose="020B0502040204020203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325" y="3511550"/>
            <a:ext cx="2428875" cy="343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-284162"/>
            <a:ext cx="7291388" cy="3359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6" name="Group 13"/>
          <p:cNvGrpSpPr/>
          <p:nvPr/>
        </p:nvGrpSpPr>
        <p:grpSpPr>
          <a:xfrm>
            <a:off x="1581150" y="1574800"/>
            <a:ext cx="8364538" cy="992188"/>
            <a:chOff x="1292225" y="1295400"/>
            <a:chExt cx="2822575" cy="1498600"/>
          </a:xfrm>
        </p:grpSpPr>
        <p:sp>
          <p:nvSpPr>
            <p:cNvPr id="22" name="Rectangle 21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92225" y="1295400"/>
              <a:ext cx="2822575" cy="33747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92225" y="1739801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24"/>
          <p:cNvSpPr/>
          <p:nvPr/>
        </p:nvSpPr>
        <p:spPr>
          <a:xfrm>
            <a:off x="1714500" y="1406525"/>
            <a:ext cx="755650" cy="68103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676083" y="1481773"/>
            <a:ext cx="687388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9" name="Rectangle 13"/>
          <p:cNvSpPr/>
          <p:nvPr/>
        </p:nvSpPr>
        <p:spPr>
          <a:xfrm>
            <a:off x="2376488" y="1906588"/>
            <a:ext cx="7138987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Hiểu đ</a:t>
            </a:r>
            <a:r>
              <a:rPr lang="vi-V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ược thế nào là miêu tả?</a:t>
            </a:r>
            <a:endParaRPr lang="en-US" altLang="en-US" sz="26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18440" name="Group 13"/>
          <p:cNvGrpSpPr/>
          <p:nvPr/>
        </p:nvGrpSpPr>
        <p:grpSpPr>
          <a:xfrm>
            <a:off x="1601788" y="3051175"/>
            <a:ext cx="8364537" cy="1211263"/>
            <a:chOff x="1292225" y="1295400"/>
            <a:chExt cx="2822575" cy="1498600"/>
          </a:xfrm>
        </p:grpSpPr>
        <p:sp>
          <p:nvSpPr>
            <p:cNvPr id="30" name="Rectangle 29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92225" y="1295400"/>
              <a:ext cx="2822575" cy="381757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292225" y="1740107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32"/>
          <p:cNvSpPr/>
          <p:nvPr/>
        </p:nvSpPr>
        <p:spPr>
          <a:xfrm>
            <a:off x="1692275" y="3378200"/>
            <a:ext cx="757238" cy="6223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2" name="Rectangle 19"/>
          <p:cNvSpPr/>
          <p:nvPr/>
        </p:nvSpPr>
        <p:spPr>
          <a:xfrm>
            <a:off x="2509838" y="3343275"/>
            <a:ext cx="6856412" cy="89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Nhận biết đ</a:t>
            </a:r>
            <a:r>
              <a:rPr lang="vi-V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ược câu văn miêu tả trong truyện Chú Đất Nung.</a:t>
            </a:r>
            <a:endParaRPr lang="en-US" altLang="en-US" sz="2600" b="1" dirty="0">
              <a:solidFill>
                <a:srgbClr val="A3CEB8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18443" name="Group 13"/>
          <p:cNvGrpSpPr/>
          <p:nvPr/>
        </p:nvGrpSpPr>
        <p:grpSpPr>
          <a:xfrm>
            <a:off x="1601788" y="4554538"/>
            <a:ext cx="8358187" cy="1171575"/>
            <a:chOff x="1292225" y="1295400"/>
            <a:chExt cx="2822575" cy="1498600"/>
          </a:xfrm>
        </p:grpSpPr>
        <p:sp>
          <p:nvSpPr>
            <p:cNvPr id="36" name="Rectangle 3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92225" y="1295400"/>
              <a:ext cx="2822575" cy="381757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292225" y="1740107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/>
          <p:cNvSpPr/>
          <p:nvPr/>
        </p:nvSpPr>
        <p:spPr>
          <a:xfrm>
            <a:off x="1690688" y="4953000"/>
            <a:ext cx="755650" cy="6223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5" name="Rectangle 25"/>
          <p:cNvSpPr/>
          <p:nvPr/>
        </p:nvSpPr>
        <p:spPr>
          <a:xfrm>
            <a:off x="2462213" y="4929188"/>
            <a:ext cx="7543800" cy="757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ts val="965"/>
              </a:spcBef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B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ước đầu viết đ</a:t>
            </a: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ợc 1, 2 câu miêu tả một trong những hình ảnh yêu thích trong bài th</a:t>
            </a: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ơ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M</a:t>
            </a: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a. </a:t>
            </a: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  <a:ea typeface="汉仪小麦体简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66301" y="620452"/>
            <a:ext cx="5059398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Yêu</a:t>
            </a:r>
            <a:r>
              <a:rPr kumimoji="0" lang="en-US" sz="5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cầu</a:t>
            </a:r>
            <a:r>
              <a:rPr kumimoji="0" lang="en-US" sz="5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cần</a:t>
            </a:r>
            <a:r>
              <a:rPr kumimoji="0" lang="en-US" sz="5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đạt</a:t>
            </a:r>
            <a:endParaRPr kumimoji="0" lang="en-US" sz="5000" b="1" i="0" u="none" strike="noStrike" kern="1200" cap="none" spc="0" normalizeH="0" baseline="0" noProof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Text Box 9"/>
          <p:cNvSpPr txBox="1"/>
          <p:nvPr/>
        </p:nvSpPr>
        <p:spPr>
          <a:xfrm>
            <a:off x="8229600" y="5257800"/>
            <a:ext cx="2743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Hoài Dương</a:t>
            </a:r>
            <a:endParaRPr lang="vi-VN" altLang="en-US" sz="24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Text Box 8"/>
          <p:cNvSpPr txBox="1"/>
          <p:nvPr/>
        </p:nvSpPr>
        <p:spPr>
          <a:xfrm>
            <a:off x="800100" y="1514475"/>
            <a:ext cx="10591800" cy="3540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Trước mặt tôi, một cây sòi cao lớn to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thân phủ đầy lá đỏ. Bên cạnh đó, như để tôn thêm m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đỏ chói lọi kia lại l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rực rỡ của mấy cây cơm nguội. Một l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gió rì r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chạy qua, những chiếc lá rập rình lay động như những đốm lửa v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lửa đỏ bập bùng cháy. Tôi rẽ lá, nhẹ nh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men theo một lạch nước để đến cạnh cây sòi. Nước róc rách chảy, lúc trườn lên mấy tảng đá trắng, lúc luồn dưới mấy gốc cây ẩm mục. </a:t>
            </a:r>
            <a:endParaRPr lang="en-US" altLang="vi-VN" sz="2800" dirty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0" name="Line 10"/>
          <p:cNvSpPr/>
          <p:nvPr/>
        </p:nvSpPr>
        <p:spPr>
          <a:xfrm>
            <a:off x="5257800" y="1981200"/>
            <a:ext cx="1152525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2" name="Line 12"/>
          <p:cNvSpPr/>
          <p:nvPr/>
        </p:nvSpPr>
        <p:spPr>
          <a:xfrm>
            <a:off x="990600" y="4419600"/>
            <a:ext cx="14478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6" name="Text Box 7"/>
          <p:cNvSpPr txBox="1"/>
          <p:nvPr/>
        </p:nvSpPr>
        <p:spPr>
          <a:xfrm>
            <a:off x="1866900" y="628650"/>
            <a:ext cx="8458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Đoạn văn sau miêu tả những sự vật n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 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3" name="Line 13"/>
          <p:cNvSpPr/>
          <p:nvPr/>
        </p:nvSpPr>
        <p:spPr>
          <a:xfrm>
            <a:off x="4876800" y="1143000"/>
            <a:ext cx="4267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87" name="Line 67"/>
          <p:cNvSpPr/>
          <p:nvPr/>
        </p:nvSpPr>
        <p:spPr>
          <a:xfrm>
            <a:off x="6253163" y="2971800"/>
            <a:ext cx="16002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1" name="Content Placeholder 100"/>
          <p:cNvPicPr/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420370" y="228600"/>
            <a:ext cx="11351895" cy="587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TextBox 5"/>
          <p:cNvSpPr txBox="1"/>
          <p:nvPr/>
        </p:nvSpPr>
        <p:spPr>
          <a:xfrm>
            <a:off x="5181600" y="6248400"/>
            <a:ext cx="1752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sòi</a:t>
            </a:r>
            <a:endParaRPr lang="en-US" alt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0" name="Content Placeholder 99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20370" y="3200400"/>
            <a:ext cx="4377055" cy="294386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 flipH="1">
            <a:off x="4953000" y="3968115"/>
            <a:ext cx="1279525" cy="83248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2531" name="Picture 5" descr="Comnguoivang-Sukiaki_hn"/>
          <p:cNvPicPr>
            <a:picLocks noChangeAspect="1"/>
          </p:cNvPicPr>
          <p:nvPr/>
        </p:nvPicPr>
        <p:blipFill>
          <a:blip r:embed="rId1"/>
          <a:srcRect t="15542" b="15157"/>
          <a:stretch>
            <a:fillRect/>
          </a:stretch>
        </p:blipFill>
        <p:spPr>
          <a:xfrm>
            <a:off x="762000" y="304800"/>
            <a:ext cx="10496550" cy="561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860925" y="6135370"/>
            <a:ext cx="2759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Cây cơm nguội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3" name="Picture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838200" y="304800"/>
            <a:ext cx="11103610" cy="595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5715000" y="6324600"/>
            <a:ext cx="2359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Lạch nước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4"/>
          <p:cNvSpPr txBox="1"/>
          <p:nvPr/>
        </p:nvSpPr>
        <p:spPr>
          <a:xfrm>
            <a:off x="838200" y="381000"/>
            <a:ext cx="10718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Viết những điều em hình dung được về các sự vật theo lời miêu tả:</a:t>
            </a:r>
            <a:endParaRPr lang="vi-VN" altLang="x-none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79" name="Table 24578"/>
          <p:cNvGraphicFramePr/>
          <p:nvPr/>
        </p:nvGraphicFramePr>
        <p:xfrm>
          <a:off x="1066800" y="1371600"/>
          <a:ext cx="9931400" cy="3734117"/>
        </p:xfrm>
        <a:graphic>
          <a:graphicData uri="http://schemas.openxmlformats.org/drawingml/2006/table">
            <a:tbl>
              <a:tblPr/>
              <a:tblGrid>
                <a:gridCol w="1168400"/>
                <a:gridCol w="1633538"/>
                <a:gridCol w="1458912"/>
                <a:gridCol w="1374775"/>
                <a:gridCol w="2578100"/>
                <a:gridCol w="1717675"/>
              </a:tblGrid>
              <a:tr h="685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tự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sự vật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dáng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sắc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 động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động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9544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b="1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b="1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b="1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b="1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b="1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1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.VnArial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49" name="Text Box 113"/>
          <p:cNvSpPr txBox="1"/>
          <p:nvPr/>
        </p:nvSpPr>
        <p:spPr>
          <a:xfrm>
            <a:off x="2469833" y="2352040"/>
            <a:ext cx="1219200" cy="401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sòi</a:t>
            </a:r>
            <a:endParaRPr lang="en-US" altLang="vi-VN" sz="20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50" name="Text Box 114"/>
          <p:cNvSpPr txBox="1"/>
          <p:nvPr/>
        </p:nvSpPr>
        <p:spPr>
          <a:xfrm>
            <a:off x="1217930" y="2371090"/>
            <a:ext cx="838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en-US" altLang="vi-VN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53" name="Text Box 117"/>
          <p:cNvSpPr txBox="1"/>
          <p:nvPr/>
        </p:nvSpPr>
        <p:spPr>
          <a:xfrm>
            <a:off x="6830060" y="2046605"/>
            <a:ext cx="216979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 rập rình lay động như những đốm lửa đỏ</a:t>
            </a:r>
            <a:endParaRPr lang="vi-VN" altLang="x-none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55" name="Text Box 119"/>
          <p:cNvSpPr txBox="1"/>
          <p:nvPr/>
        </p:nvSpPr>
        <p:spPr>
          <a:xfrm>
            <a:off x="1600200" y="3506153"/>
            <a:ext cx="533400" cy="288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56" name="Text Box 120"/>
          <p:cNvSpPr txBox="1"/>
          <p:nvPr/>
        </p:nvSpPr>
        <p:spPr>
          <a:xfrm>
            <a:off x="1599883" y="4571683"/>
            <a:ext cx="533400" cy="288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vi-VN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58" name="Text Box 122"/>
          <p:cNvSpPr txBox="1"/>
          <p:nvPr/>
        </p:nvSpPr>
        <p:spPr>
          <a:xfrm>
            <a:off x="2421573" y="3276600"/>
            <a:ext cx="13922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cơm nguội</a:t>
            </a:r>
            <a:endParaRPr lang="en-US" altLang="vi-VN" sz="20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59" name="Text Box 123"/>
          <p:cNvSpPr txBox="1"/>
          <p:nvPr/>
        </p:nvSpPr>
        <p:spPr>
          <a:xfrm>
            <a:off x="6835775" y="3035300"/>
            <a:ext cx="217360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 rập rình lay động như những đốm lửa v</a:t>
            </a:r>
            <a:r>
              <a:rPr lang="vi-VN" altLang="x-non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vi-VN" altLang="x-none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60" name="Text Box 124"/>
          <p:cNvSpPr txBox="1"/>
          <p:nvPr/>
        </p:nvSpPr>
        <p:spPr>
          <a:xfrm>
            <a:off x="6830695" y="4102100"/>
            <a:ext cx="247396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 lên mấy tảng đá, luồn dưới mấy gốc cây ẩm mục</a:t>
            </a:r>
            <a:endParaRPr lang="vi-VN" altLang="x-none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65" name="Text Box 129"/>
          <p:cNvSpPr txBox="1"/>
          <p:nvPr/>
        </p:nvSpPr>
        <p:spPr>
          <a:xfrm>
            <a:off x="9524683" y="4255135"/>
            <a:ext cx="1295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Róc rách (chảy)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13"/>
          <p:cNvSpPr txBox="1"/>
          <p:nvPr/>
        </p:nvSpPr>
        <p:spPr>
          <a:xfrm>
            <a:off x="2421890" y="4343400"/>
            <a:ext cx="15303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Lạch nước</a:t>
            </a:r>
            <a:endParaRPr lang="en-US" altLang="vi-VN" sz="20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13"/>
          <p:cNvSpPr txBox="1"/>
          <p:nvPr/>
        </p:nvSpPr>
        <p:spPr>
          <a:xfrm>
            <a:off x="4038600" y="2362200"/>
            <a:ext cx="1219200" cy="401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lớn</a:t>
            </a:r>
            <a:endParaRPr lang="en-US" altLang="vi-VN" sz="20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13"/>
          <p:cNvSpPr txBox="1"/>
          <p:nvPr/>
        </p:nvSpPr>
        <p:spPr>
          <a:xfrm>
            <a:off x="5492750" y="2182813"/>
            <a:ext cx="1219200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đỏ chói lọi</a:t>
            </a:r>
            <a:endParaRPr lang="en-US" altLang="vi-VN" sz="20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13"/>
          <p:cNvSpPr txBox="1"/>
          <p:nvPr/>
        </p:nvSpPr>
        <p:spPr>
          <a:xfrm>
            <a:off x="5422900" y="3276600"/>
            <a:ext cx="1219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v</a:t>
            </a:r>
            <a:r>
              <a:rPr lang="en-US" altLang="vi-VN" sz="20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vi-VN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rực rỡ</a:t>
            </a:r>
            <a:endParaRPr lang="en-US" altLang="vi-VN" sz="20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62000" y="5334000"/>
            <a:ext cx="103606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Qua những nét miêu tả trên, em thấy tác giả đã quan sát vật bằng những giác quan nào? 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8122920" y="0"/>
            <a:ext cx="5019675" cy="2045970"/>
          </a:xfrm>
          <a:prstGeom prst="cloud">
            <a:avLst/>
          </a:prstGeom>
          <a:solidFill>
            <a:schemeClr val="accent1">
              <a:lumMod val="9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vi-V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Để tả được </a:t>
            </a:r>
            <a:r>
              <a:rPr lang="vi-VN" alt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dáng</a:t>
            </a:r>
            <a:r>
              <a:rPr lang="vi-V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của </a:t>
            </a:r>
            <a:r>
              <a:rPr lang="vi-VN" altLang="en-US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cây sòi</a:t>
            </a:r>
            <a:r>
              <a:rPr lang="vi-V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vi-VN" alt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màu sắc</a:t>
            </a:r>
            <a:r>
              <a:rPr lang="vi-V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của </a:t>
            </a:r>
            <a:r>
              <a:rPr lang="vi-VN" altLang="en-US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lá sòi</a:t>
            </a:r>
            <a:r>
              <a:rPr lang="vi-V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và </a:t>
            </a:r>
            <a:r>
              <a:rPr lang="vi-VN" altLang="en-US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lá cây cơm nguội</a:t>
            </a:r>
            <a:r>
              <a:rPr lang="vi-V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tác giả phải </a:t>
            </a:r>
            <a:r>
              <a:rPr lang="vi-VN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sát</a:t>
            </a:r>
            <a:r>
              <a:rPr lang="vi-V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 giác quan nào?</a:t>
            </a:r>
            <a:endParaRPr lang="vi-VN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9085580" y="1600200"/>
            <a:ext cx="228600" cy="152400"/>
          </a:xfrm>
          <a:prstGeom prst="notchedRightArrow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9296400" y="1524000"/>
            <a:ext cx="2568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bằng mắt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8122920" y="-76200"/>
            <a:ext cx="4548505" cy="22802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vi-VN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Để tả được</a:t>
            </a:r>
            <a:r>
              <a:rPr lang="vi-VN" altLang="en-US" sz="2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chuyển động</a:t>
            </a:r>
            <a:r>
              <a:rPr lang="vi-VN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của </a:t>
            </a:r>
            <a:r>
              <a:rPr lang="vi-VN" altLang="en-US" sz="2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lá cây</a:t>
            </a:r>
            <a:r>
              <a:rPr lang="vi-VN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vi-VN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tác giả phải </a:t>
            </a:r>
            <a:r>
              <a:rPr lang="vi-VN" altLang="en-US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sát bằng giác quan nào</a:t>
            </a:r>
            <a:r>
              <a:rPr lang="vi-VN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vi-VN" altLang="en-US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9009380" y="1676400"/>
            <a:ext cx="228600" cy="152400"/>
          </a:xfrm>
          <a:prstGeom prst="notchedRightArrow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9296400" y="1676400"/>
            <a:ext cx="2568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bằng mắt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8153400" y="-107315"/>
            <a:ext cx="4080510" cy="24784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vi-V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Để tả được </a:t>
            </a:r>
            <a:r>
              <a:rPr lang="vi-VN" alt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chuyển động</a:t>
            </a:r>
            <a:r>
              <a:rPr lang="vi-V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của </a:t>
            </a:r>
            <a:r>
              <a:rPr lang="vi-VN" altLang="en-US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dòng nước</a:t>
            </a:r>
            <a:r>
              <a:rPr lang="vi-V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tác giả phải </a:t>
            </a:r>
            <a:r>
              <a:rPr lang="vi-VN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sát bằng giác quan nào?</a:t>
            </a:r>
            <a:endParaRPr lang="vi-VN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8534400" y="1752600"/>
            <a:ext cx="228600" cy="152400"/>
          </a:xfrm>
          <a:prstGeom prst="notchedRightArrow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8686800" y="1631950"/>
            <a:ext cx="3320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bằng mắt, bằng tai.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4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4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4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500"/>
                                        <p:tgtEl>
                                          <p:spTgt spid="4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4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"/>
                                        <p:tgtEl>
                                          <p:spTgt spid="4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9" grpId="0"/>
      <p:bldP spid="40050" grpId="0"/>
      <p:bldP spid="40053" grpId="0"/>
      <p:bldP spid="40055" grpId="0"/>
      <p:bldP spid="40056" grpId="0"/>
      <p:bldP spid="40058" grpId="0"/>
      <p:bldP spid="40059" grpId="0"/>
      <p:bldP spid="40060" grpId="0"/>
      <p:bldP spid="40065" grpId="0"/>
      <p:bldP spid="17" grpId="0"/>
      <p:bldP spid="18" grpId="0"/>
      <p:bldP spid="19" grpId="0"/>
      <p:bldP spid="20" grpId="0"/>
      <p:bldP spid="4" grpId="0"/>
      <p:bldP spid="4" grpId="1"/>
      <p:bldP spid="10" grpId="0" animBg="1"/>
      <p:bldP spid="2" grpId="0" bldLvl="0" animBg="1"/>
      <p:bldP spid="3" grpId="0"/>
      <p:bldP spid="10" grpId="1" animBg="1"/>
      <p:bldP spid="2" grpId="1" animBg="1"/>
      <p:bldP spid="3" grpId="1"/>
      <p:bldP spid="10" grpId="2" animBg="1"/>
      <p:bldP spid="2" grpId="2" bldLvl="0" animBg="1"/>
      <p:bldP spid="3" grpId="2"/>
      <p:bldP spid="9" grpId="0" bldLvl="0" animBg="1"/>
      <p:bldP spid="9" grpId="1" animBg="1"/>
      <p:bldP spid="5" grpId="0" bldLvl="0" animBg="1"/>
      <p:bldP spid="5" grpId="1" animBg="1"/>
      <p:bldP spid="5" grpId="2" bldLvl="0" animBg="1"/>
      <p:bldP spid="9" grpId="2" bldLvl="0" animBg="1"/>
      <p:bldP spid="11" grpId="0" bldLvl="0" animBg="1"/>
      <p:bldP spid="11" grpId="1" animBg="1"/>
      <p:bldP spid="7" grpId="0" bldLvl="0" animBg="1"/>
      <p:bldP spid="7" grpId="1" animBg="1"/>
      <p:bldP spid="6" grpId="0"/>
      <p:bldP spid="6" grpId="1"/>
      <p:bldP spid="6" grpId="2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762000" y="685800"/>
            <a:ext cx="103606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Qua những nét miêu tả trên, em thấy tác giả đã quan sát vật bằng những giác quan nào? 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533400" y="1981200"/>
            <a:ext cx="6477000" cy="684530"/>
          </a:xfrm>
          <a:prstGeom prst="rect">
            <a:avLst/>
          </a:prstGeom>
          <a:solidFill>
            <a:srgbClr val="EDAE98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vi-V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Tả </a:t>
            </a:r>
            <a:r>
              <a:rPr lang="vi-VN" altLang="en-U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dáng</a:t>
            </a:r>
            <a:r>
              <a:rPr lang="vi-V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vi-VN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sòi</a:t>
            </a:r>
            <a:r>
              <a:rPr lang="vi-V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</a:t>
            </a:r>
            <a:r>
              <a:rPr lang="vi-V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vi-VN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sòi</a:t>
            </a:r>
            <a:r>
              <a:rPr lang="vi-V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cây cơm nguội</a:t>
            </a:r>
            <a:r>
              <a:rPr lang="vi-V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533400" y="3086735"/>
            <a:ext cx="6477000" cy="684530"/>
          </a:xfrm>
          <a:prstGeom prst="rect">
            <a:avLst/>
          </a:prstGeom>
          <a:solidFill>
            <a:srgbClr val="EDAE98"/>
          </a:solidFill>
          <a:ln w="12700" cmpd="sng">
            <a:solidFill>
              <a:srgbClr val="EDAE9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vi-V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Tả</a:t>
            </a:r>
            <a:r>
              <a:rPr lang="vi-VN" altLang="en-U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động</a:t>
            </a:r>
            <a:r>
              <a:rPr lang="vi-V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vi-VN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cây</a:t>
            </a:r>
            <a:r>
              <a:rPr lang="vi-V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533400" y="4011930"/>
            <a:ext cx="6477000" cy="684530"/>
          </a:xfrm>
          <a:prstGeom prst="rect">
            <a:avLst/>
          </a:prstGeom>
          <a:solidFill>
            <a:srgbClr val="EDAE98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vi-V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Tả được </a:t>
            </a:r>
            <a:r>
              <a:rPr lang="vi-VN" altLang="en-U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</a:t>
            </a:r>
            <a:r>
              <a:rPr lang="vi-V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vi-VN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nước</a:t>
            </a:r>
            <a:r>
              <a:rPr lang="vi-V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8001000" y="2057400"/>
            <a:ext cx="3810635" cy="6756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mpd="sng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bằng mắt</a:t>
            </a:r>
            <a:endParaRPr lang="vi-V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7962900" y="3048000"/>
            <a:ext cx="3810000" cy="6756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mpd="sng">
            <a:solidFill>
              <a:schemeClr val="accent1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bằng mắt</a:t>
            </a:r>
            <a:endParaRPr lang="vi-V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s 13"/>
          <p:cNvSpPr/>
          <p:nvPr/>
        </p:nvSpPr>
        <p:spPr>
          <a:xfrm>
            <a:off x="7962900" y="4038600"/>
            <a:ext cx="3886200" cy="6756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mpd="sng">
            <a:solidFill>
              <a:schemeClr val="accent1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bằng mắt, bằng tai.</a:t>
            </a:r>
            <a:endParaRPr lang="vi-V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7162800" y="2286000"/>
            <a:ext cx="685800" cy="27813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>
            <a:off x="7162800" y="3352800"/>
            <a:ext cx="685800" cy="27813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>
            <a:off x="7162800" y="4343400"/>
            <a:ext cx="685800" cy="27813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Chevron 17"/>
          <p:cNvSpPr/>
          <p:nvPr/>
        </p:nvSpPr>
        <p:spPr>
          <a:xfrm>
            <a:off x="457200" y="5410200"/>
            <a:ext cx="9677400" cy="685800"/>
          </a:xfrm>
          <a:prstGeom prst="chevron">
            <a:avLst/>
          </a:prstGeom>
          <a:solidFill>
            <a:srgbClr val="FE9744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miêu tả sự vật người viết phải làm gì?</a:t>
            </a:r>
            <a:endParaRPr lang="vi-VN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457200" y="5410200"/>
            <a:ext cx="9677400" cy="862330"/>
          </a:xfrm>
          <a:prstGeom prst="chevron">
            <a:avLst/>
          </a:prstGeom>
          <a:solidFill>
            <a:srgbClr val="FE9744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miêu tả sự vật người viết phải quan sát kĩ nhiều đối tượng bằng nhiều giác quan.</a:t>
            </a:r>
            <a:endParaRPr lang="vi-VN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457200" y="5486400"/>
            <a:ext cx="5493385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theo em, miêu tả là gì?</a:t>
            </a:r>
            <a:endParaRPr lang="vi-VN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  <p:bldP spid="19" grpId="0" bldLvl="0" animBg="1"/>
      <p:bldP spid="19" grpId="1" animBg="1"/>
      <p:bldP spid="18" grpId="2" animBg="1"/>
      <p:bldP spid="20" grpId="0" animBg="1"/>
      <p:bldP spid="20" grpId="1" animBg="1"/>
      <p:bldP spid="19" grpId="2" animBg="1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4520</Words>
  <Application>WPS Presentation</Application>
  <PresentationFormat/>
  <Paragraphs>258</Paragraphs>
  <Slides>25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SimSun</vt:lpstr>
      <vt:lpstr>Wingdings</vt:lpstr>
      <vt:lpstr>.VnArial</vt:lpstr>
      <vt:lpstr>Segoe Print</vt:lpstr>
      <vt:lpstr>Times New Roman</vt:lpstr>
      <vt:lpstr>等线</vt:lpstr>
      <vt:lpstr>Calibri</vt:lpstr>
      <vt:lpstr>HP001 4H</vt:lpstr>
      <vt:lpstr>Microsoft YaHei</vt:lpstr>
      <vt:lpstr>汉仪小麦体简</vt:lpstr>
      <vt:lpstr>Microsoft YaHei Light</vt:lpstr>
      <vt:lpstr>Arial Unicode MS</vt:lpstr>
      <vt:lpstr>Cambria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Chung</dc:creator>
  <cp:lastModifiedBy>Đinh Thu Hà</cp:lastModifiedBy>
  <cp:revision>104</cp:revision>
  <dcterms:created xsi:type="dcterms:W3CDTF">2011-11-09T02:11:00Z</dcterms:created>
  <dcterms:modified xsi:type="dcterms:W3CDTF">2021-12-08T13:51:22Z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237E214F5E39426780FDD59198D0AE78</vt:lpwstr>
  </property>
  <property fmtid="{D5CDD505-2E9C-101B-9397-08002B2CF9AE}" pid="3" name="KSOProductBuildVer">
    <vt:lpwstr>1033-11.2.0.10382</vt:lpwstr>
  </property>
</Properties>
</file>