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0" r:id="rId3"/>
    <p:sldId id="281" r:id="rId4"/>
    <p:sldId id="257" r:id="rId5"/>
    <p:sldId id="290" r:id="rId6"/>
    <p:sldId id="280" r:id="rId7"/>
    <p:sldId id="271" r:id="rId8"/>
    <p:sldId id="265" r:id="rId9"/>
    <p:sldId id="273" r:id="rId10"/>
    <p:sldId id="282" r:id="rId11"/>
    <p:sldId id="283" r:id="rId12"/>
    <p:sldId id="288" r:id="rId13"/>
    <p:sldId id="284" r:id="rId14"/>
    <p:sldId id="270" r:id="rId15"/>
    <p:sldId id="258" r:id="rId16"/>
    <p:sldId id="285" r:id="rId17"/>
    <p:sldId id="275" r:id="rId18"/>
    <p:sldId id="276" r:id="rId19"/>
    <p:sldId id="277" r:id="rId20"/>
    <p:sldId id="286" r:id="rId21"/>
    <p:sldId id="278" r:id="rId22"/>
    <p:sldId id="263" r:id="rId23"/>
    <p:sldId id="289" r:id="rId24"/>
    <p:sldId id="287" r:id="rId25"/>
    <p:sldId id="291" r:id="rId26"/>
    <p:sldId id="292" r:id="rId27"/>
    <p:sldId id="294" r:id="rId28"/>
    <p:sldId id="293" r:id="rId29"/>
    <p:sldId id="269" r:id="rId30"/>
  </p:sldIdLst>
  <p:sldSz cx="18288000" cy="10287000"/>
  <p:notesSz cx="6858000" cy="9144000"/>
  <p:embeddedFontLst>
    <p:embeddedFont>
      <p:font typeface="Cambria" panose="02040503050406030204" pitchFamily="18" charset="0"/>
      <p:regular r:id="rId32"/>
      <p:bold r:id="rId33"/>
      <p:italic r:id="rId34"/>
      <p:boldItalic r:id="rId35"/>
    </p:embeddedFont>
    <p:embeddedFont>
      <p:font typeface="#9Slide07 Soup of Justice" panose="020B0604020202020204" charset="0"/>
      <p:regular r:id="rId36"/>
    </p:embeddedFont>
    <p:embeddedFont>
      <p:font typeface="#9Slide05 SVNKitten" panose="020B0604020202020204" charset="0"/>
      <p:regular r:id="rId37"/>
    </p:embeddedFont>
    <p:embeddedFont>
      <p:font typeface="Open Sans" panose="020B0604020202020204" charset="0"/>
      <p:regular r:id="rId38"/>
      <p:bold r:id="rId39"/>
      <p:italic r:id="rId40"/>
      <p:boldItalic r:id="rId41"/>
    </p:embeddedFont>
    <p:embeddedFont>
      <p:font typeface="#9Slide05 SVNLobster" panose="020B0604020202020204" charset="0"/>
      <p:regular r:id="rId42"/>
    </p:embeddedFont>
    <p:embeddedFont>
      <p:font typeface="Scripter" panose="020B0604020202020204" charset="0"/>
      <p:regular r:id="rId43"/>
    </p:embeddedFont>
    <p:embeddedFont>
      <p:font typeface="SVN-Blue" panose="02040603050506020204" pitchFamily="18" charset="0"/>
      <p:regular r:id="rId44"/>
    </p:embeddedFont>
    <p:embeddedFont>
      <p:font typeface="SVN-Good Dog" panose="02040603050506020204" pitchFamily="18" charset="0"/>
      <p:regular r:id="rId45"/>
    </p:embeddedFont>
    <p:embeddedFont>
      <p:font typeface="#9Slide07 SVNDessert Menu Scrip"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74" autoAdjust="0"/>
  </p:normalViewPr>
  <p:slideViewPr>
    <p:cSldViewPr>
      <p:cViewPr varScale="1">
        <p:scale>
          <a:sx n="43" d="100"/>
          <a:sy n="43" d="100"/>
        </p:scale>
        <p:origin x="6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34AB-8151-45B7-940F-DD0E105EEA88}"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B6C0-94E2-441F-87D1-2D97400A214C}" type="slidenum">
              <a:rPr lang="en-US" smtClean="0"/>
              <a:t>‹#›</a:t>
            </a:fld>
            <a:endParaRPr lang="en-US"/>
          </a:p>
        </p:txBody>
      </p:sp>
    </p:spTree>
    <p:extLst>
      <p:ext uri="{BB962C8B-B14F-4D97-AF65-F5344CB8AC3E}">
        <p14:creationId xmlns:p14="http://schemas.microsoft.com/office/powerpoint/2010/main" val="30283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a:t>
            </a:fld>
            <a:endParaRPr lang="en-US"/>
          </a:p>
        </p:txBody>
      </p:sp>
    </p:spTree>
    <p:extLst>
      <p:ext uri="{BB962C8B-B14F-4D97-AF65-F5344CB8AC3E}">
        <p14:creationId xmlns:p14="http://schemas.microsoft.com/office/powerpoint/2010/main" val="8196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3</a:t>
            </a:fld>
            <a:endParaRPr lang="en-US"/>
          </a:p>
        </p:txBody>
      </p:sp>
    </p:spTree>
    <p:extLst>
      <p:ext uri="{BB962C8B-B14F-4D97-AF65-F5344CB8AC3E}">
        <p14:creationId xmlns:p14="http://schemas.microsoft.com/office/powerpoint/2010/main" val="182051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5</a:t>
            </a:fld>
            <a:endParaRPr lang="en-US"/>
          </a:p>
        </p:txBody>
      </p:sp>
    </p:spTree>
    <p:extLst>
      <p:ext uri="{BB962C8B-B14F-4D97-AF65-F5344CB8AC3E}">
        <p14:creationId xmlns:p14="http://schemas.microsoft.com/office/powerpoint/2010/main" val="426595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11</a:t>
            </a:fld>
            <a:endParaRPr lang="en-US"/>
          </a:p>
        </p:txBody>
      </p:sp>
    </p:spTree>
    <p:extLst>
      <p:ext uri="{BB962C8B-B14F-4D97-AF65-F5344CB8AC3E}">
        <p14:creationId xmlns:p14="http://schemas.microsoft.com/office/powerpoint/2010/main" val="106519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12</a:t>
            </a:fld>
            <a:endParaRPr lang="en-US"/>
          </a:p>
        </p:txBody>
      </p:sp>
    </p:spTree>
    <p:extLst>
      <p:ext uri="{BB962C8B-B14F-4D97-AF65-F5344CB8AC3E}">
        <p14:creationId xmlns:p14="http://schemas.microsoft.com/office/powerpoint/2010/main" val="125627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17</a:t>
            </a:fld>
            <a:endParaRPr lang="en-US"/>
          </a:p>
        </p:txBody>
      </p:sp>
    </p:spTree>
    <p:extLst>
      <p:ext uri="{BB962C8B-B14F-4D97-AF65-F5344CB8AC3E}">
        <p14:creationId xmlns:p14="http://schemas.microsoft.com/office/powerpoint/2010/main" val="1493905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19</a:t>
            </a:fld>
            <a:endParaRPr lang="en-US"/>
          </a:p>
        </p:txBody>
      </p:sp>
    </p:spTree>
    <p:extLst>
      <p:ext uri="{BB962C8B-B14F-4D97-AF65-F5344CB8AC3E}">
        <p14:creationId xmlns:p14="http://schemas.microsoft.com/office/powerpoint/2010/main" val="316164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20</a:t>
            </a:fld>
            <a:endParaRPr lang="en-US"/>
          </a:p>
        </p:txBody>
      </p:sp>
    </p:spTree>
    <p:extLst>
      <p:ext uri="{BB962C8B-B14F-4D97-AF65-F5344CB8AC3E}">
        <p14:creationId xmlns:p14="http://schemas.microsoft.com/office/powerpoint/2010/main" val="16191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46.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46.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3" Type="http://schemas.openxmlformats.org/officeDocument/2006/relationships/image" Target="../media/image7.png"/><Relationship Id="rId3" Type="http://schemas.openxmlformats.org/officeDocument/2006/relationships/image" Target="../media/image42.png"/><Relationship Id="rId12" Type="http://schemas.openxmlformats.org/officeDocument/2006/relationships/image" Target="../media/image19.png"/><Relationship Id="rId2" Type="http://schemas.openxmlformats.org/officeDocument/2006/relationships/audio" Target="../media/audio2.wav"/><Relationship Id="rId16"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57.svg"/><Relationship Id="rId15" Type="http://schemas.openxmlformats.org/officeDocument/2006/relationships/image" Target="../media/image34.png"/><Relationship Id="rId14" Type="http://schemas.openxmlformats.org/officeDocument/2006/relationships/image" Target="../media/image5.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6.png"/><Relationship Id="rId9"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3.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image" Target="../media/image7.png"/><Relationship Id="rId17" Type="http://schemas.openxmlformats.org/officeDocument/2006/relationships/image" Target="../media/image4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19"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46.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46.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5"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3"/>
            <a:stretch>
              <a:fillRect/>
            </a:stretch>
          </a:blipFill>
        </p:spPr>
      </p:sp>
      <p:sp>
        <p:nvSpPr>
          <p:cNvPr id="16" name="Freeform 10"/>
          <p:cNvSpPr/>
          <p:nvPr/>
        </p:nvSpPr>
        <p:spPr>
          <a:xfrm>
            <a:off x="4200417" y="313910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4"/>
            <a:stretch>
              <a:fillRect/>
            </a:stretch>
          </a:blipFill>
        </p:spPr>
      </p:sp>
      <p:sp>
        <p:nvSpPr>
          <p:cNvPr id="17" name="Freeform 8"/>
          <p:cNvSpPr/>
          <p:nvPr/>
        </p:nvSpPr>
        <p:spPr>
          <a:xfrm>
            <a:off x="9056151" y="7929726"/>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 name="Freeform 2"/>
          <p:cNvSpPr/>
          <p:nvPr/>
        </p:nvSpPr>
        <p:spPr>
          <a:xfrm>
            <a:off x="8933460" y="679938"/>
            <a:ext cx="5170780" cy="25527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6"/>
            <a:stretch>
              <a:fillRect/>
            </a:stretch>
          </a:blipFill>
        </p:spPr>
      </p:sp>
      <p:sp>
        <p:nvSpPr>
          <p:cNvPr id="4" name="Freeform 4"/>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5" name="Freeform 5"/>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6" name="Freeform 6"/>
          <p:cNvSpPr/>
          <p:nvPr/>
        </p:nvSpPr>
        <p:spPr>
          <a:xfrm flipH="1">
            <a:off x="3633263" y="786815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8" name="Freeform 8"/>
          <p:cNvSpPr/>
          <p:nvPr/>
        </p:nvSpPr>
        <p:spPr>
          <a:xfrm>
            <a:off x="6175064" y="791360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1" name="Freeform 11"/>
          <p:cNvSpPr/>
          <p:nvPr/>
        </p:nvSpPr>
        <p:spPr>
          <a:xfrm>
            <a:off x="8561523" y="679938"/>
            <a:ext cx="10193894" cy="9921478"/>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8">
              <a:extLst>
                <a:ext uri="{BEBA8EAE-BF5A-486C-A8C5-ECC9F3942E4B}">
                  <a14:imgProps xmlns:a14="http://schemas.microsoft.com/office/drawing/2010/main">
                    <a14:imgLayer r:embed="rId9">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10"/>
          <a:stretch>
            <a:fillRect/>
          </a:stretch>
        </p:blipFill>
        <p:spPr>
          <a:xfrm>
            <a:off x="1326267" y="0"/>
            <a:ext cx="17308044" cy="1137612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456" y="-72774"/>
            <a:ext cx="2698247" cy="2698247"/>
          </a:xfrm>
          <a:prstGeom prst="rect">
            <a:avLst/>
          </a:prstGeom>
        </p:spPr>
      </p:pic>
      <p:sp>
        <p:nvSpPr>
          <p:cNvPr id="14" name="Freeform 7"/>
          <p:cNvSpPr/>
          <p:nvPr/>
        </p:nvSpPr>
        <p:spPr>
          <a:xfrm>
            <a:off x="-111151" y="49911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1213927" y="515991"/>
            <a:ext cx="7840538" cy="9876692"/>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3"/>
            <a:stretch>
              <a:fillRect/>
            </a:stretch>
          </a:blipFill>
        </p:spPr>
      </p:sp>
      <p:grpSp>
        <p:nvGrpSpPr>
          <p:cNvPr id="5" name="Group 4"/>
          <p:cNvGrpSpPr/>
          <p:nvPr/>
        </p:nvGrpSpPr>
        <p:grpSpPr>
          <a:xfrm>
            <a:off x="7414727" y="3622908"/>
            <a:ext cx="5107483" cy="2590456"/>
            <a:chOff x="7414727" y="3622908"/>
            <a:chExt cx="5107483" cy="2590456"/>
          </a:xfrm>
        </p:grpSpPr>
        <p:grpSp>
          <p:nvGrpSpPr>
            <p:cNvPr id="27" name="Group 26"/>
            <p:cNvGrpSpPr/>
            <p:nvPr/>
          </p:nvGrpSpPr>
          <p:grpSpPr>
            <a:xfrm>
              <a:off x="7414727" y="3622908"/>
              <a:ext cx="5107483" cy="2590456"/>
              <a:chOff x="5638800" y="2541813"/>
              <a:chExt cx="5715000" cy="3621460"/>
            </a:xfrm>
          </p:grpSpPr>
          <p:sp>
            <p:nvSpPr>
              <p:cNvPr id="28"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9" name="Rounded Rectangle 28"/>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lumMod val="95000"/>
                      <a:lumOff val="5000"/>
                    </a:schemeClr>
                  </a:solidFill>
                  <a:latin typeface="#9Slide07 SVNDessert Menu Scrip" panose="00000500000000000000" pitchFamily="2" charset="0"/>
                </a:endParaRPr>
              </a:p>
            </p:txBody>
          </p:sp>
        </p:grpSp>
        <p:sp>
          <p:nvSpPr>
            <p:cNvPr id="15" name="Rounded Rectangle 14"/>
            <p:cNvSpPr/>
            <p:nvPr/>
          </p:nvSpPr>
          <p:spPr>
            <a:xfrm>
              <a:off x="7489685" y="4457362"/>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nâu</a:t>
              </a:r>
              <a:endParaRPr lang="en-US" sz="6600" dirty="0">
                <a:solidFill>
                  <a:schemeClr val="tx1">
                    <a:lumMod val="95000"/>
                    <a:lumOff val="5000"/>
                  </a:schemeClr>
                </a:solidFill>
                <a:latin typeface="#9Slide07 SVNDessert Menu Scrip" panose="00000500000000000000" pitchFamily="2" charset="0"/>
              </a:endParaRPr>
            </a:p>
          </p:txBody>
        </p:sp>
      </p:grpSp>
      <p:sp>
        <p:nvSpPr>
          <p:cNvPr id="4" name="Freeform 4"/>
          <p:cNvSpPr/>
          <p:nvPr/>
        </p:nvSpPr>
        <p:spPr>
          <a:xfrm>
            <a:off x="3618" y="794883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3786969" y="792151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grpSp>
        <p:nvGrpSpPr>
          <p:cNvPr id="21" name="Group 20"/>
          <p:cNvGrpSpPr/>
          <p:nvPr/>
        </p:nvGrpSpPr>
        <p:grpSpPr>
          <a:xfrm>
            <a:off x="327951" y="5515128"/>
            <a:ext cx="5884587" cy="2217121"/>
            <a:chOff x="7713052" y="952910"/>
            <a:chExt cx="5047146" cy="1515880"/>
          </a:xfrm>
        </p:grpSpPr>
        <p:sp>
          <p:nvSpPr>
            <p:cNvPr id="22"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3" name="TextBox 22"/>
            <p:cNvSpPr txBox="1"/>
            <p:nvPr/>
          </p:nvSpPr>
          <p:spPr>
            <a:xfrm>
              <a:off x="8178691" y="952910"/>
              <a:ext cx="3979173" cy="1273111"/>
            </a:xfrm>
            <a:prstGeom prst="rect">
              <a:avLst/>
            </a:prstGeom>
            <a:noFill/>
          </p:spPr>
          <p:txBody>
            <a:bodyPr wrap="none" rtlCol="0">
              <a:spAutoFit/>
            </a:bodyPr>
            <a:lstStyle/>
            <a:p>
              <a:r>
                <a:rPr lang="en-US" sz="11500" dirty="0" smtClean="0">
                  <a:ln>
                    <a:solidFill>
                      <a:schemeClr val="tx1"/>
                    </a:solidFill>
                  </a:ln>
                  <a:solidFill>
                    <a:schemeClr val="bg1"/>
                  </a:solidFill>
                  <a:latin typeface="#9Slide07 Soup of Justice" pitchFamily="2" charset="0"/>
                </a:rPr>
                <a:t>TỪ KHÓ</a:t>
              </a:r>
              <a:endParaRPr lang="en-US" sz="11500" dirty="0">
                <a:ln>
                  <a:solidFill>
                    <a:schemeClr val="tx1"/>
                  </a:solidFill>
                </a:ln>
                <a:solidFill>
                  <a:schemeClr val="bg1"/>
                </a:solidFill>
                <a:latin typeface="#9Slide07 Soup of Justice" pitchFamily="2" charset="0"/>
              </a:endParaRPr>
            </a:p>
          </p:txBody>
        </p:sp>
      </p:grpSp>
      <p:grpSp>
        <p:nvGrpSpPr>
          <p:cNvPr id="24" name="Group 23"/>
          <p:cNvGrpSpPr/>
          <p:nvPr/>
        </p:nvGrpSpPr>
        <p:grpSpPr>
          <a:xfrm>
            <a:off x="12877821" y="864000"/>
            <a:ext cx="5107483" cy="2590456"/>
            <a:chOff x="5638800" y="2541813"/>
            <a:chExt cx="5715000" cy="3621460"/>
          </a:xfrm>
        </p:grpSpPr>
        <p:sp>
          <p:nvSpPr>
            <p:cNvPr id="25"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6" name="Rounded Rectangle 25"/>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1">
                      <a:lumMod val="95000"/>
                      <a:lumOff val="5000"/>
                    </a:schemeClr>
                  </a:solidFill>
                  <a:latin typeface="#9Slide07 SVNDessert Menu Scrip" panose="00000500000000000000" pitchFamily="2" charset="0"/>
                </a:rPr>
                <a:t>n</a:t>
              </a:r>
              <a:r>
                <a:rPr lang="vi-VN" sz="6600" dirty="0" smtClean="0">
                  <a:solidFill>
                    <a:schemeClr val="tx1">
                      <a:lumMod val="95000"/>
                      <a:lumOff val="5000"/>
                    </a:schemeClr>
                  </a:solidFill>
                  <a:latin typeface="#9Slide07 SVNDessert Menu Scrip" panose="00000500000000000000" pitchFamily="2" charset="0"/>
                </a:rPr>
                <a:t>ắng </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0" name="Group 29"/>
          <p:cNvGrpSpPr/>
          <p:nvPr/>
        </p:nvGrpSpPr>
        <p:grpSpPr>
          <a:xfrm>
            <a:off x="12871959" y="4044189"/>
            <a:ext cx="5107483" cy="2590456"/>
            <a:chOff x="5638800" y="2541813"/>
            <a:chExt cx="5715000" cy="3621460"/>
          </a:xfrm>
        </p:grpSpPr>
        <p:sp>
          <p:nvSpPr>
            <p:cNvPr id="31"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2" name="Rounded Rectangle 31"/>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chiếp</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chiếp</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3" name="Group 32"/>
          <p:cNvGrpSpPr/>
          <p:nvPr/>
        </p:nvGrpSpPr>
        <p:grpSpPr>
          <a:xfrm>
            <a:off x="7684984" y="6730742"/>
            <a:ext cx="5107483" cy="2590456"/>
            <a:chOff x="5638800" y="2541813"/>
            <a:chExt cx="5715000" cy="3621460"/>
          </a:xfrm>
        </p:grpSpPr>
        <p:sp>
          <p:nvSpPr>
            <p:cNvPr id="34"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5" name="Rounded Rectangle 3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gió</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lộng</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6" name="Group 35"/>
          <p:cNvGrpSpPr/>
          <p:nvPr/>
        </p:nvGrpSpPr>
        <p:grpSpPr>
          <a:xfrm>
            <a:off x="13163171" y="6925999"/>
            <a:ext cx="5107483" cy="2590456"/>
            <a:chOff x="5638800" y="2541813"/>
            <a:chExt cx="5715000" cy="3621460"/>
          </a:xfrm>
        </p:grpSpPr>
        <p:sp>
          <p:nvSpPr>
            <p:cNvPr id="37"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8" name="Rounded Rectangle 37"/>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xoải</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cánh</a:t>
              </a:r>
              <a:endParaRPr lang="en-US" sz="6600" dirty="0">
                <a:solidFill>
                  <a:schemeClr val="tx1">
                    <a:lumMod val="95000"/>
                    <a:lumOff val="5000"/>
                  </a:schemeClr>
                </a:solidFill>
                <a:latin typeface="#9Slide07 SVNDessert Menu Scrip" panose="00000500000000000000" pitchFamily="2" charset="0"/>
              </a:endParaRPr>
            </a:p>
          </p:txBody>
        </p:sp>
      </p:grpSp>
      <p:sp>
        <p:nvSpPr>
          <p:cNvPr id="39" name="Freeform 11"/>
          <p:cNvSpPr/>
          <p:nvPr/>
        </p:nvSpPr>
        <p:spPr>
          <a:xfrm>
            <a:off x="5120429" y="4745532"/>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6"/>
            <a:stretch>
              <a:fillRect/>
            </a:stretch>
          </a:blipFill>
        </p:spPr>
      </p:sp>
      <p:grpSp>
        <p:nvGrpSpPr>
          <p:cNvPr id="3" name="Group 2"/>
          <p:cNvGrpSpPr/>
          <p:nvPr/>
        </p:nvGrpSpPr>
        <p:grpSpPr>
          <a:xfrm>
            <a:off x="6854103" y="515991"/>
            <a:ext cx="5107483" cy="2627404"/>
            <a:chOff x="6854103" y="515991"/>
            <a:chExt cx="5107483" cy="2627404"/>
          </a:xfrm>
        </p:grpSpPr>
        <p:sp>
          <p:nvSpPr>
            <p:cNvPr id="2" name="Freeform 2"/>
            <p:cNvSpPr/>
            <p:nvPr/>
          </p:nvSpPr>
          <p:spPr>
            <a:xfrm>
              <a:off x="6854103" y="515991"/>
              <a:ext cx="5107483" cy="2627404"/>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40" name="Rounded Rectangle 39"/>
            <p:cNvSpPr/>
            <p:nvPr/>
          </p:nvSpPr>
          <p:spPr>
            <a:xfrm>
              <a:off x="7145313" y="1231980"/>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chemeClr val="tx1">
                      <a:lumMod val="95000"/>
                      <a:lumOff val="5000"/>
                    </a:schemeClr>
                  </a:solidFill>
                  <a:latin typeface="#9Slide07 SVNDessert Menu Scrip" panose="00000500000000000000" pitchFamily="2" charset="0"/>
                </a:rPr>
                <a:t> </a:t>
              </a:r>
              <a:r>
                <a:rPr lang="vi-VN" sz="6600" dirty="0" err="1">
                  <a:solidFill>
                    <a:schemeClr val="tx1">
                      <a:lumMod val="95000"/>
                      <a:lumOff val="5000"/>
                    </a:schemeClr>
                  </a:solidFill>
                  <a:latin typeface="#9Slide07 SVNDessert Menu Scrip" panose="00000500000000000000" pitchFamily="2" charset="0"/>
                </a:rPr>
                <a:t>l</a:t>
              </a:r>
              <a:r>
                <a:rPr lang="en-US" sz="6600" dirty="0" err="1" smtClean="0">
                  <a:solidFill>
                    <a:schemeClr val="tx1">
                      <a:lumMod val="95000"/>
                      <a:lumOff val="5000"/>
                    </a:schemeClr>
                  </a:solidFill>
                  <a:latin typeface="#9Slide07 SVNDessert Menu Scrip" panose="00000500000000000000" pitchFamily="2" charset="0"/>
                </a:rPr>
                <a:t>âu</a:t>
              </a:r>
              <a:endParaRPr lang="en-US" sz="6600" dirty="0">
                <a:solidFill>
                  <a:schemeClr val="tx1">
                    <a:lumMod val="95000"/>
                    <a:lumOff val="5000"/>
                  </a:schemeClr>
                </a:solidFill>
                <a:latin typeface="#9Slide07 SVNDessert Menu Scrip" panose="00000500000000000000" pitchFamily="2" charset="0"/>
              </a:endParaRPr>
            </a:p>
          </p:txBody>
        </p:sp>
      </p:grpSp>
    </p:spTree>
    <p:extLst>
      <p:ext uri="{BB962C8B-B14F-4D97-AF65-F5344CB8AC3E}">
        <p14:creationId xmlns:p14="http://schemas.microsoft.com/office/powerpoint/2010/main" val="32953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3"/>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strVal val="#ppt_w+.3"/>
                                          </p:val>
                                        </p:tav>
                                        <p:tav tm="100000">
                                          <p:val>
                                            <p:strVal val="#ppt_w"/>
                                          </p:val>
                                        </p:tav>
                                      </p:tavLst>
                                    </p:anim>
                                    <p:anim calcmode="lin" valueType="num">
                                      <p:cBhvr>
                                        <p:cTn id="30" dur="1000" fill="hold"/>
                                        <p:tgtEl>
                                          <p:spTgt spid="33"/>
                                        </p:tgtEl>
                                        <p:attrNameLst>
                                          <p:attrName>ppt_h</p:attrName>
                                        </p:attrNameLst>
                                      </p:cBhvr>
                                      <p:tavLst>
                                        <p:tav tm="0">
                                          <p:val>
                                            <p:strVal val="#ppt_h"/>
                                          </p:val>
                                        </p:tav>
                                        <p:tav tm="100000">
                                          <p:val>
                                            <p:strVal val="#ppt_h"/>
                                          </p:val>
                                        </p:tav>
                                      </p:tavLst>
                                    </p:anim>
                                    <p:animEffect transition="in" filter="fade">
                                      <p:cBhvr>
                                        <p:cTn id="31" dur="1000"/>
                                        <p:tgtEl>
                                          <p:spTgt spid="33"/>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3"/>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strVal val="#ppt_w+.3"/>
                                          </p:val>
                                        </p:tav>
                                        <p:tav tm="100000">
                                          <p:val>
                                            <p:strVal val="#ppt_w"/>
                                          </p:val>
                                        </p:tav>
                                      </p:tavLst>
                                    </p:anim>
                                    <p:anim calcmode="lin" valueType="num">
                                      <p:cBhvr>
                                        <p:cTn id="44" dur="1000" fill="hold"/>
                                        <p:tgtEl>
                                          <p:spTgt spid="30"/>
                                        </p:tgtEl>
                                        <p:attrNameLst>
                                          <p:attrName>ppt_h</p:attrName>
                                        </p:attrNameLst>
                                      </p:cBhvr>
                                      <p:tavLst>
                                        <p:tav tm="0">
                                          <p:val>
                                            <p:strVal val="#ppt_h"/>
                                          </p:val>
                                        </p:tav>
                                        <p:tav tm="100000">
                                          <p:val>
                                            <p:strVal val="#ppt_h"/>
                                          </p:val>
                                        </p:tav>
                                      </p:tavLst>
                                    </p:anim>
                                    <p:animEffect transition="in" filter="fade">
                                      <p:cBhvr>
                                        <p:cTn id="45" dur="10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1000" fill="hold"/>
                                        <p:tgtEl>
                                          <p:spTgt spid="36"/>
                                        </p:tgtEl>
                                        <p:attrNameLst>
                                          <p:attrName>ppt_w</p:attrName>
                                        </p:attrNameLst>
                                      </p:cBhvr>
                                      <p:tavLst>
                                        <p:tav tm="0">
                                          <p:val>
                                            <p:strVal val="#ppt_w+.3"/>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Effect transition="in" filter="fade">
                                      <p:cBhvr>
                                        <p:cTn id="52" dur="1000"/>
                                        <p:tgtEl>
                                          <p:spTgt spid="36"/>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smtClean="0">
                <a:ln>
                  <a:solidFill>
                    <a:schemeClr val="tx1"/>
                  </a:solidFill>
                </a:ln>
                <a:solidFill>
                  <a:schemeClr val="bg1"/>
                </a:solidFill>
                <a:latin typeface="#9Slide07 Soup of Justice" pitchFamily="2" charset="0"/>
              </a:rPr>
              <a:t>Luyện</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đọc</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smtClean="0">
                <a:solidFill>
                  <a:srgbClr val="C00000"/>
                </a:solidFill>
                <a:latin typeface="Cambria" panose="02040503050406030204" pitchFamily="18" charset="0"/>
                <a:ea typeface="Cambria" panose="02040503050406030204" pitchFamily="18" charset="0"/>
              </a:rPr>
              <a:t>Đọc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diễn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thể</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hiện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của</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nhân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vật</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còn</a:t>
            </a:r>
            <a:r>
              <a:rPr lang="en-US" sz="4400" b="1" dirty="0" smtClean="0">
                <a:solidFill>
                  <a:srgbClr val="C00000"/>
                </a:solidFill>
                <a:latin typeface="Cambria" panose="02040503050406030204" pitchFamily="18" charset="0"/>
                <a:ea typeface="Cambria" panose="02040503050406030204" pitchFamily="18" charset="0"/>
              </a:rPr>
              <a:t> ở </a:t>
            </a:r>
            <a:r>
              <a:rPr lang="en-US" sz="4400" b="1" dirty="0" err="1" smtClean="0">
                <a:solidFill>
                  <a:srgbClr val="C00000"/>
                </a:solidFill>
                <a:latin typeface="Cambria" panose="02040503050406030204" pitchFamily="18" charset="0"/>
                <a:ea typeface="Cambria" panose="02040503050406030204" pitchFamily="18" charset="0"/>
              </a:rPr>
              <a:t>trong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quả</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trứng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và</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nhìn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thấy</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bầu</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trời</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xanh</a:t>
            </a:r>
            <a:r>
              <a:rPr lang="en-US" sz="4400" b="1" dirty="0" smtClean="0">
                <a:solidFill>
                  <a:srgbClr val="C00000"/>
                </a:solidFill>
                <a:latin typeface="Cambria" panose="02040503050406030204" pitchFamily="18" charset="0"/>
                <a:ea typeface="Cambria" panose="02040503050406030204" pitchFamily="18" charset="0"/>
              </a:rPr>
              <a:t>:</a:t>
            </a:r>
            <a:endParaRPr lang="vi-VN" sz="4400" b="1" dirty="0" smtClean="0">
              <a:solidFill>
                <a:srgbClr val="C00000"/>
              </a:solidFill>
              <a:latin typeface="Cambria" panose="02040503050406030204" pitchFamily="18" charset="0"/>
              <a:ea typeface="Cambria" panose="02040503050406030204" pitchFamily="18" charset="0"/>
            </a:endParaRPr>
          </a:p>
          <a:p>
            <a:pPr algn="just"/>
            <a:endParaRPr lang="en-US" sz="4400" b="1" dirty="0" smtClean="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1651967" y="3020506"/>
            <a:ext cx="7492034" cy="6863417"/>
          </a:xfrm>
          <a:prstGeom prst="rect">
            <a:avLst/>
          </a:prstGeom>
          <a:solidFill>
            <a:schemeClr val="accent6">
              <a:lumMod val="20000"/>
              <a:lumOff val="80000"/>
            </a:schemeClr>
          </a:solidFill>
          <a:ln w="38100">
            <a:solidFill>
              <a:schemeClr val="tx1"/>
            </a:solidFill>
            <a:prstDash val="lgDash"/>
          </a:ln>
        </p:spPr>
        <p:txBody>
          <a:bodyPr wrap="square">
            <a:spAutoFit/>
          </a:bodyPr>
          <a:lstStyle/>
          <a:p>
            <a:pPr>
              <a:lnSpc>
                <a:spcPct val="150000"/>
              </a:lnSpc>
            </a:pPr>
            <a:r>
              <a:rPr lang="nl-NL" sz="4400" b="1" dirty="0">
                <a:latin typeface="Times New Roman" panose="02020603050405020304" pitchFamily="18" charset="0"/>
                <a:cs typeface="Times New Roman" panose="02020603050405020304" pitchFamily="18" charset="0"/>
              </a:rPr>
              <a:t>Đó là </a:t>
            </a:r>
            <a:r>
              <a:rPr lang="nl-NL" sz="4400" b="1" dirty="0">
                <a:solidFill>
                  <a:srgbClr val="FF0000"/>
                </a:solidFill>
                <a:latin typeface="Times New Roman" panose="02020603050405020304" pitchFamily="18" charset="0"/>
                <a:cs typeface="Times New Roman" panose="02020603050405020304" pitchFamily="18" charset="0"/>
              </a:rPr>
              <a:t>/</a:t>
            </a:r>
            <a:r>
              <a:rPr lang="nl-NL" sz="4400" b="1" dirty="0">
                <a:latin typeface="Times New Roman" panose="02020603050405020304" pitchFamily="18" charset="0"/>
                <a:cs typeface="Times New Roman" panose="02020603050405020304" pitchFamily="18" charset="0"/>
              </a:rPr>
              <a:t> một màu nâu </a:t>
            </a:r>
            <a:r>
              <a:rPr lang="nl-NL"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4400" b="1" dirty="0" err="1">
                <a:latin typeface="Times New Roman" panose="02020603050405020304" pitchFamily="18" charset="0"/>
                <a:cs typeface="Times New Roman" panose="02020603050405020304" pitchFamily="18" charset="0"/>
              </a:rPr>
              <a:t>Bâu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trứng</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gió</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nắng</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lắm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p>
          <a:p>
            <a:pPr>
              <a:lnSpc>
                <a:spcPct val="150000"/>
              </a:lnSpc>
            </a:pPr>
            <a:r>
              <a:rPr lang="en-US" sz="4400" b="1" dirty="0" err="1">
                <a:latin typeface="Times New Roman" panose="02020603050405020304" pitchFamily="18" charset="0"/>
                <a:cs typeface="Times New Roman" panose="02020603050405020304" pitchFamily="18" charset="0"/>
              </a:rPr>
              <a:t>Bầu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trứng</a:t>
            </a:r>
            <a:r>
              <a:rPr lang="en-US" sz="4400" b="1" dirty="0">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p>
          <a:p>
            <a:pPr algn="just"/>
            <a:endParaRPr lang="vi-V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6210296" y="1896026"/>
            <a:ext cx="8005595" cy="830997"/>
          </a:xfrm>
          <a:prstGeom prst="rect">
            <a:avLst/>
          </a:prstGeom>
          <a:noFill/>
        </p:spPr>
        <p:txBody>
          <a:bodyPr wrap="square" rtlCol="0">
            <a:spAutoFit/>
          </a:bodyPr>
          <a:lstStyle/>
          <a:p>
            <a:r>
              <a:rPr lang="vi-VN" sz="4800" dirty="0" err="1">
                <a:solidFill>
                  <a:schemeClr val="tx2"/>
                </a:solidFill>
                <a:latin typeface="Times New Roman" panose="02020603050405020304" pitchFamily="18" charset="0"/>
                <a:cs typeface="Times New Roman" panose="02020603050405020304" pitchFamily="18" charset="0"/>
              </a:rPr>
              <a:t>N</a:t>
            </a:r>
            <a:r>
              <a:rPr lang="en-US" sz="4800" dirty="0" err="1" smtClean="0">
                <a:solidFill>
                  <a:schemeClr val="tx2"/>
                </a:solidFill>
                <a:latin typeface="Times New Roman" panose="02020603050405020304" pitchFamily="18" charset="0"/>
                <a:cs typeface="Times New Roman" panose="02020603050405020304" pitchFamily="18" charset="0"/>
              </a:rPr>
              <a:t>gắt</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nghỉ</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theo</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nhịp</a:t>
            </a:r>
            <a:r>
              <a:rPr lang="en-US" sz="4800" dirty="0">
                <a:solidFill>
                  <a:schemeClr val="tx2"/>
                </a:solidFill>
                <a:latin typeface="Times New Roman" panose="02020603050405020304" pitchFamily="18" charset="0"/>
                <a:cs typeface="Times New Roman" panose="02020603050405020304" pitchFamily="18" charset="0"/>
              </a:rPr>
              <a:t> </a:t>
            </a:r>
            <a:r>
              <a:rPr lang="en-US" sz="4800" dirty="0" err="1">
                <a:solidFill>
                  <a:schemeClr val="tx2"/>
                </a:solidFill>
                <a:latin typeface="Times New Roman" panose="02020603050405020304" pitchFamily="18" charset="0"/>
                <a:cs typeface="Times New Roman" panose="02020603050405020304" pitchFamily="18" charset="0"/>
              </a:rPr>
              <a:t>thơ</a:t>
            </a:r>
            <a:endParaRPr lang="en-US" sz="4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smtClean="0">
                <a:ln>
                  <a:solidFill>
                    <a:schemeClr val="tx1"/>
                  </a:solidFill>
                </a:ln>
                <a:solidFill>
                  <a:schemeClr val="bg1"/>
                </a:solidFill>
                <a:latin typeface="#9Slide07 Soup of Justice" pitchFamily="2" charset="0"/>
              </a:rPr>
              <a:t>Luyện</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đọc</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2">
                    <a:lumMod val="75000"/>
                  </a:schemeClr>
                </a:solidFill>
                <a:latin typeface="Cambria" panose="02040503050406030204" pitchFamily="18" charset="0"/>
                <a:ea typeface="Cambria" panose="02040503050406030204" pitchFamily="18" charset="0"/>
              </a:rPr>
              <a:t>Nhấn</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giọng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vào</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những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từ</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ngữ</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lặp</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lại</a:t>
            </a:r>
            <a:endParaRPr lang="en-US" sz="44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p:cNvSpPr/>
          <p:nvPr/>
        </p:nvSpPr>
        <p:spPr>
          <a:xfrm>
            <a:off x="1445351" y="3258920"/>
            <a:ext cx="6936649"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kể với các bạn</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Một màu trời đã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lâu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Đó là một màu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nâu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gió có nắng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lắm sắc màu</a:t>
            </a:r>
            <a:endParaRPr lang="en-US" sz="4800" dirty="0">
              <a:latin typeface="Cambria" panose="02040503050406030204" pitchFamily="18" charset="0"/>
              <a:ea typeface="Cambria" panose="02040503050406030204" pitchFamily="18" charset="0"/>
            </a:endParaRPr>
          </a:p>
        </p:txBody>
      </p:sp>
      <p:sp>
        <p:nvSpPr>
          <p:cNvPr id="48" name="Rectangle 47"/>
          <p:cNvSpPr/>
          <p:nvPr/>
        </p:nvSpPr>
        <p:spPr>
          <a:xfrm>
            <a:off x="2012627" y="3279435"/>
            <a:ext cx="7844208"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a:t>
            </a:r>
            <a:r>
              <a:rPr lang="en-US" sz="4800" b="1" u="sng" dirty="0" err="1">
                <a:solidFill>
                  <a:srgbClr val="C00000"/>
                </a:solidFill>
                <a:latin typeface="Cambria" panose="02040503050406030204" pitchFamily="18" charset="0"/>
                <a:ea typeface="Cambria" panose="02040503050406030204" pitchFamily="18" charset="0"/>
                <a:cs typeface="Open Sans" panose="020B0606030504020204" pitchFamily="34" charset="0"/>
              </a:rPr>
              <a:t>đạp</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vỡ màu nâu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gió lộng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nắng reo</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tôi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thương yêu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biết là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có mẹ</a:t>
            </a:r>
          </a:p>
        </p:txBody>
      </p:sp>
    </p:spTree>
    <p:extLst>
      <p:ext uri="{BB962C8B-B14F-4D97-AF65-F5344CB8AC3E}">
        <p14:creationId xmlns:p14="http://schemas.microsoft.com/office/powerpoint/2010/main" val="36386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0-#ppt_w/2"/>
                                          </p:val>
                                        </p:tav>
                                        <p:tav tm="100000">
                                          <p:val>
                                            <p:strVal val="#ppt_x"/>
                                          </p:val>
                                        </p:tav>
                                      </p:tavLst>
                                    </p:anim>
                                    <p:anim calcmode="lin" valueType="num">
                                      <p:cBhvr additive="base">
                                        <p:cTn id="3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8473067" y="8768249"/>
            <a:ext cx="7672153" cy="1515880"/>
            <a:chOff x="7713051" y="952910"/>
            <a:chExt cx="7672153" cy="1515880"/>
          </a:xfrm>
        </p:grpSpPr>
        <p:sp>
          <p:nvSpPr>
            <p:cNvPr id="18" name="Freeform 15"/>
            <p:cNvSpPr/>
            <p:nvPr/>
          </p:nvSpPr>
          <p:spPr>
            <a:xfrm>
              <a:off x="7713051" y="952910"/>
              <a:ext cx="7672153"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7048724"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LUYỆN ĐỌC NHÓM 2</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40942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9" name="Freeform 9"/>
          <p:cNvSpPr/>
          <p:nvPr/>
        </p:nvSpPr>
        <p:spPr>
          <a:xfrm>
            <a:off x="-6052840" y="-419100"/>
            <a:ext cx="15196840" cy="10988279"/>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6"/>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7" name="Freeform 11"/>
          <p:cNvSpPr/>
          <p:nvPr/>
        </p:nvSpPr>
        <p:spPr>
          <a:xfrm>
            <a:off x="-5932878" y="4987606"/>
            <a:ext cx="4734909" cy="5380892"/>
          </a:xfrm>
          <a:custGeom>
            <a:avLst/>
            <a:gdLst/>
            <a:ahLst/>
            <a:cxnLst/>
            <a:rect l="l" t="t" r="r" b="b"/>
            <a:pathLst>
              <a:path w="5947814" h="6739732">
                <a:moveTo>
                  <a:pt x="0" y="0"/>
                </a:moveTo>
                <a:lnTo>
                  <a:pt x="5947814" y="0"/>
                </a:lnTo>
                <a:lnTo>
                  <a:pt x="5947814" y="6739732"/>
                </a:lnTo>
                <a:lnTo>
                  <a:pt x="0" y="6739732"/>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7697228" y="1234370"/>
            <a:ext cx="10101948" cy="7547502"/>
          </a:xfrm>
          <a:prstGeom prst="rect">
            <a:avLst/>
          </a:prstGeom>
        </p:spPr>
      </p:pic>
    </p:spTree>
    <p:extLst>
      <p:ext uri="{BB962C8B-B14F-4D97-AF65-F5344CB8AC3E}">
        <p14:creationId xmlns:p14="http://schemas.microsoft.com/office/powerpoint/2010/main" val="40760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3.7037E-6 L 0.49115 -0.01111 " pathEditMode="relative" rAng="0" ptsTypes="AA">
                                      <p:cBhvr>
                                        <p:cTn id="6" dur="2000" fill="hold"/>
                                        <p:tgtEl>
                                          <p:spTgt spid="17"/>
                                        </p:tgtEl>
                                        <p:attrNameLst>
                                          <p:attrName>ppt_x</p:attrName>
                                          <p:attrName>ppt_y</p:attrName>
                                        </p:attrNameLst>
                                      </p:cBhvr>
                                      <p:rCtr x="24557" y="-556"/>
                                    </p:animMotion>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536629" y="2961223"/>
            <a:ext cx="5745750" cy="8049677"/>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7" name="Freeform 7"/>
          <p:cNvSpPr/>
          <p:nvPr/>
        </p:nvSpPr>
        <p:spPr>
          <a:xfrm flipH="1">
            <a:off x="14180140" y="5973082"/>
            <a:ext cx="4202364" cy="443367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4"/>
            <a:stretch>
              <a:fillRect/>
            </a:stretch>
          </a:blipFill>
        </p:spPr>
      </p:sp>
      <p:sp>
        <p:nvSpPr>
          <p:cNvPr id="9" name="TextBox 9"/>
          <p:cNvSpPr txBox="1"/>
          <p:nvPr/>
        </p:nvSpPr>
        <p:spPr>
          <a:xfrm>
            <a:off x="381000" y="-93785"/>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Chỉ</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một</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màu</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nâu</a:t>
            </a: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16" name="Freeform 2"/>
          <p:cNvSpPr/>
          <p:nvPr/>
        </p:nvSpPr>
        <p:spPr>
          <a:xfrm>
            <a:off x="12010652"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7" name="Rounded Rectangle 16"/>
          <p:cNvSpPr/>
          <p:nvPr/>
        </p:nvSpPr>
        <p:spPr>
          <a:xfrm>
            <a:off x="12313055"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Không</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p>
          <a:p>
            <a:pPr algn="ctr"/>
            <a:r>
              <a:rPr lang="en-US" sz="5400" dirty="0" err="1" smtClean="0">
                <a:solidFill>
                  <a:schemeClr val="tx1">
                    <a:lumMod val="95000"/>
                    <a:lumOff val="5000"/>
                  </a:schemeClr>
                </a:solidFill>
                <a:latin typeface="#9Slide07 SVNDessert Menu Scrip" panose="00000500000000000000" pitchFamily="2" charset="0"/>
              </a:rPr>
              <a:t>nắng</a:t>
            </a:r>
            <a:endParaRPr lang="en-US" sz="5400" dirty="0">
              <a:solidFill>
                <a:schemeClr val="tx1">
                  <a:lumMod val="95000"/>
                  <a:lumOff val="5000"/>
                </a:schemeClr>
              </a:solidFill>
              <a:latin typeface="#9Slide07 SVNDessert Menu Scrip" panose="00000500000000000000" pitchFamily="2" charset="0"/>
            </a:endParaRPr>
          </a:p>
        </p:txBody>
      </p:sp>
      <p:sp>
        <p:nvSpPr>
          <p:cNvPr id="18" name="Freeform 2"/>
          <p:cNvSpPr/>
          <p:nvPr/>
        </p:nvSpPr>
        <p:spPr>
          <a:xfrm>
            <a:off x="9023515" y="6310075"/>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9" name="Rounded Rectangle 18"/>
          <p:cNvSpPr/>
          <p:nvPr/>
        </p:nvSpPr>
        <p:spPr>
          <a:xfrm>
            <a:off x="9349365" y="7229454"/>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4" name="Freeform 4"/>
          <p:cNvSpPr/>
          <p:nvPr/>
        </p:nvSpPr>
        <p:spPr>
          <a:xfrm>
            <a:off x="13412798" y="877841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5" name="Freeform 5"/>
          <p:cNvSpPr/>
          <p:nvPr/>
        </p:nvSpPr>
        <p:spPr>
          <a:xfrm>
            <a:off x="15071443"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16679425"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20" name="Freeform 9"/>
          <p:cNvSpPr/>
          <p:nvPr/>
        </p:nvSpPr>
        <p:spPr>
          <a:xfrm>
            <a:off x="3114880" y="6533386"/>
            <a:ext cx="4188481" cy="4114800"/>
          </a:xfrm>
          <a:custGeom>
            <a:avLst/>
            <a:gdLst/>
            <a:ahLst/>
            <a:cxnLst/>
            <a:rect l="l" t="t" r="r" b="b"/>
            <a:pathLst>
              <a:path w="4188481" h="4114800">
                <a:moveTo>
                  <a:pt x="0" y="0"/>
                </a:moveTo>
                <a:lnTo>
                  <a:pt x="4188480" y="0"/>
                </a:lnTo>
                <a:lnTo>
                  <a:pt x="418848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1" name="Freeform 2"/>
          <p:cNvSpPr/>
          <p:nvPr/>
        </p:nvSpPr>
        <p:spPr>
          <a:xfrm>
            <a:off x="-536630" y="2628901"/>
            <a:ext cx="7013629" cy="8382000"/>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519634" y="11456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0" name="TextBox 9"/>
          <p:cNvSpPr txBox="1"/>
          <p:nvPr/>
        </p:nvSpPr>
        <p:spPr>
          <a:xfrm>
            <a:off x="7268192" y="2738963"/>
            <a:ext cx="10210799" cy="3046988"/>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4800" dirty="0" err="1">
                <a:solidFill>
                  <a:schemeClr val="tx1"/>
                </a:solidFill>
                <a:latin typeface="Cambria" panose="02040503050406030204" pitchFamily="18" charset="0"/>
                <a:ea typeface="Cambria" panose="02040503050406030204" pitchFamily="18" charset="0"/>
              </a:rPr>
              <a:t>Gà</a:t>
            </a:r>
            <a:r>
              <a:rPr lang="en-US" sz="4800" dirty="0">
                <a:solidFill>
                  <a:schemeClr val="tx1"/>
                </a:solidFill>
                <a:latin typeface="Cambria" panose="02040503050406030204" pitchFamily="18" charset="0"/>
                <a:ea typeface="Cambria" panose="02040503050406030204" pitchFamily="18" charset="0"/>
              </a:rPr>
              <a:t> con </a:t>
            </a:r>
            <a:r>
              <a:rPr lang="en-US" sz="4800" dirty="0" err="1">
                <a:solidFill>
                  <a:schemeClr val="tx1"/>
                </a:solidFill>
                <a:latin typeface="Cambria" panose="02040503050406030204" pitchFamily="18" charset="0"/>
                <a:ea typeface="Cambria" panose="02040503050406030204" pitchFamily="18" charset="0"/>
              </a:rPr>
              <a:t>kể</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các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bạn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bầu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trời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trong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quả</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trứng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chỉ</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một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nâu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nắng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lắm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sắc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endParaRPr lang="en-US" sz="9600" dirty="0">
              <a:solidFill>
                <a:schemeClr val="tx1"/>
              </a:solidFill>
              <a:latin typeface="Cambria" panose="02040503050406030204" pitchFamily="18" charset="0"/>
              <a:ea typeface="Cambria" panose="02040503050406030204" pitchFamily="18" charset="0"/>
            </a:endParaRPr>
          </a:p>
        </p:txBody>
      </p:sp>
      <p:sp>
        <p:nvSpPr>
          <p:cNvPr id="2" name="Rectangle 1"/>
          <p:cNvSpPr/>
          <p:nvPr/>
        </p:nvSpPr>
        <p:spPr>
          <a:xfrm>
            <a:off x="8763000" y="5981699"/>
            <a:ext cx="9144000" cy="3046988"/>
          </a:xfrm>
          <a:prstGeom prst="rect">
            <a:avLst/>
          </a:prstGeom>
        </p:spPr>
        <p:txBody>
          <a:bodyPr>
            <a:spAutoFit/>
          </a:bodyPr>
          <a:lstStyle/>
          <a:p>
            <a:pPr algn="just"/>
            <a:r>
              <a:rPr lang="en-US" sz="4800" i="1" dirty="0" err="1">
                <a:solidFill>
                  <a:srgbClr val="000000"/>
                </a:solidFill>
                <a:latin typeface="Cambria" panose="02040503050406030204" pitchFamily="18" charset="0"/>
                <a:ea typeface="Cambria" panose="02040503050406030204" pitchFamily="18" charset="0"/>
              </a:rPr>
              <a:t>Đó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là</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một</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nâu</a:t>
            </a:r>
            <a:r>
              <a:rPr lang="en-US" sz="4800" i="1" dirty="0">
                <a:solidFill>
                  <a:srgbClr val="000000"/>
                </a:solidFill>
                <a:latin typeface="Cambria" panose="02040503050406030204" pitchFamily="18" charset="0"/>
                <a:ea typeface="Cambria" panose="02040503050406030204" pitchFamily="18" charset="0"/>
              </a:rPr>
              <a:t> ...</a:t>
            </a:r>
          </a:p>
          <a:p>
            <a:pPr algn="just"/>
            <a:r>
              <a:rPr lang="en-US" sz="4800" i="1" dirty="0" err="1">
                <a:solidFill>
                  <a:srgbClr val="000000"/>
                </a:solidFill>
                <a:latin typeface="Cambria" panose="02040503050406030204" pitchFamily="18" charset="0"/>
                <a:ea typeface="Cambria" panose="02040503050406030204" pitchFamily="18" charset="0"/>
              </a:rPr>
              <a:t>Bầu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trời</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trong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quả</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trứng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gió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nắng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lắm</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sắc</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endParaRPr lang="en-US" sz="4800" b="0" i="1" dirty="0">
              <a:solidFill>
                <a:srgbClr val="000000"/>
              </a:solidFill>
              <a:effectLst/>
              <a:latin typeface="Cambria" panose="02040503050406030204" pitchFamily="18" charset="0"/>
              <a:ea typeface="Cambria" panose="02040503050406030204" pitchFamily="18" charset="0"/>
            </a:endParaRPr>
          </a:p>
        </p:txBody>
      </p:sp>
      <p:pic>
        <p:nvPicPr>
          <p:cNvPr id="1026" name="Picture 2" descr="Little chicken cartoon in egg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130" l="0" r="100000">
                        <a14:foregroundMark x1="18128" y1="28241" x2="53555" y2="24537"/>
                        <a14:foregroundMark x1="44431" y1="20185" x2="42180" y2="29074"/>
                        <a14:foregroundMark x1="39810" y1="21852" x2="47512" y2="29074"/>
                        <a14:foregroundMark x1="50000" y1="29074" x2="41469" y2="30741"/>
                        <a14:foregroundMark x1="22986" y1="25093" x2="27251" y2="29259"/>
                      </a14:backgroundRemoval>
                    </a14:imgEffect>
                  </a14:imgLayer>
                </a14:imgProps>
              </a:ext>
              <a:ext uri="{28A0092B-C50C-407E-A947-70E740481C1C}">
                <a14:useLocalDpi xmlns:a14="http://schemas.microsoft.com/office/drawing/2010/main" val="0"/>
              </a:ext>
            </a:extLst>
          </a:blip>
          <a:srcRect/>
          <a:stretch>
            <a:fillRect/>
          </a:stretch>
        </p:blipFill>
        <p:spPr bwMode="auto">
          <a:xfrm rot="749237">
            <a:off x="15240942" y="6672337"/>
            <a:ext cx="3046636" cy="389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ultry Farm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5" b="92966" l="3500" r="100000">
                        <a14:foregroundMark x1="46250" y1="24385" x2="51500" y2="220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9132" y="4118147"/>
            <a:ext cx="9529788" cy="677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12573000" y="1028700"/>
            <a:ext cx="4387659" cy="26583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18927" y="401007"/>
            <a:ext cx="11887199" cy="2638330"/>
          </a:xfrm>
          <a:prstGeom prst="roundRect">
            <a:avLst/>
          </a:prstGeom>
          <a:solidFill>
            <a:schemeClr val="bg1"/>
          </a:solid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Gà</a:t>
            </a:r>
            <a:r>
              <a:rPr lang="en-US" sz="5400" dirty="0" smtClean="0">
                <a:solidFill>
                  <a:schemeClr val="accent2">
                    <a:lumMod val="75000"/>
                  </a:schemeClr>
                </a:solidFill>
                <a:latin typeface="#9Slide07 SVNDessert Menu Scrip" panose="00000500000000000000" pitchFamily="2" charset="0"/>
              </a:rPr>
              <a:t> con </a:t>
            </a:r>
            <a:r>
              <a:rPr lang="en-US" sz="5400" dirty="0" err="1" smtClean="0">
                <a:solidFill>
                  <a:schemeClr val="accent2">
                    <a:lumMod val="75000"/>
                  </a:schemeClr>
                </a:solidFill>
                <a:latin typeface="#9Slide07 SVNDessert Menu Scrip" panose="00000500000000000000" pitchFamily="2" charset="0"/>
              </a:rPr>
              <a:t>thấy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ngoài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có</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khác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trong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quả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trứng</a:t>
            </a:r>
            <a:endParaRPr lang="en-US" sz="5400" dirty="0">
              <a:solidFill>
                <a:schemeClr val="accent2">
                  <a:lumMod val="75000"/>
                </a:schemeClr>
              </a:solidFill>
              <a:latin typeface="#9Slide07 SVNDessert Menu Scrip" panose="00000500000000000000" pitchFamily="2" charset="0"/>
            </a:endParaRPr>
          </a:p>
        </p:txBody>
      </p:sp>
      <p:sp>
        <p:nvSpPr>
          <p:cNvPr id="18" name="Freeform 2"/>
          <p:cNvSpPr/>
          <p:nvPr/>
        </p:nvSpPr>
        <p:spPr>
          <a:xfrm>
            <a:off x="-505880" y="6896928"/>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46459"/>
            <a:ext cx="12160059" cy="6666206"/>
          </a:xfrm>
          <a:prstGeom prst="rect">
            <a:avLst/>
          </a:prstGeom>
        </p:spPr>
      </p:pic>
      <p:sp>
        <p:nvSpPr>
          <p:cNvPr id="25" name="Freeform 10"/>
          <p:cNvSpPr/>
          <p:nvPr/>
        </p:nvSpPr>
        <p:spPr>
          <a:xfrm>
            <a:off x="-533582" y="3346459"/>
            <a:ext cx="6553382" cy="638321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5"/>
            <a:stretch>
              <a:fillRect/>
            </a:stretch>
          </a:blipFill>
        </p:spPr>
      </p:sp>
      <p:sp>
        <p:nvSpPr>
          <p:cNvPr id="22" name="Freeform 3"/>
          <p:cNvSpPr/>
          <p:nvPr/>
        </p:nvSpPr>
        <p:spPr>
          <a:xfrm>
            <a:off x="-795974" y="8017126"/>
            <a:ext cx="2831534" cy="25229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1122257" y="8464668"/>
            <a:ext cx="2884668" cy="1947696"/>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3643770" y="9005945"/>
            <a:ext cx="2083001" cy="1406419"/>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26" name="Freeform 10"/>
          <p:cNvSpPr/>
          <p:nvPr/>
        </p:nvSpPr>
        <p:spPr>
          <a:xfrm>
            <a:off x="-66193" y="6030515"/>
            <a:ext cx="5014186" cy="4387357"/>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8"/>
            <a:stretch>
              <a:fillRect/>
            </a:stretch>
          </a:blipFill>
        </p:spPr>
      </p:sp>
      <p:sp>
        <p:nvSpPr>
          <p:cNvPr id="9" name="TextBox 9"/>
          <p:cNvSpPr txBox="1"/>
          <p:nvPr/>
        </p:nvSpPr>
        <p:spPr>
          <a:xfrm>
            <a:off x="582863" y="623778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2</a:t>
            </a:r>
            <a:endParaRPr lang="en-US" sz="11516" dirty="0">
              <a:ln>
                <a:solidFill>
                  <a:schemeClr val="tx1"/>
                </a:solidFill>
              </a:ln>
              <a:solidFill>
                <a:schemeClr val="bg1"/>
              </a:solidFill>
              <a:latin typeface="Scripter"/>
            </a:endParaRPr>
          </a:p>
        </p:txBody>
      </p:sp>
      <p:sp>
        <p:nvSpPr>
          <p:cNvPr id="27" name="Freeform 18"/>
          <p:cNvSpPr/>
          <p:nvPr/>
        </p:nvSpPr>
        <p:spPr>
          <a:xfrm>
            <a:off x="14630400" y="0"/>
            <a:ext cx="2976080" cy="2946760"/>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9"/>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090876344"/>
              </p:ext>
            </p:extLst>
          </p:nvPr>
        </p:nvGraphicFramePr>
        <p:xfrm>
          <a:off x="5726771" y="3819420"/>
          <a:ext cx="10341146" cy="5720284"/>
        </p:xfrm>
        <a:graphic>
          <a:graphicData uri="http://schemas.openxmlformats.org/drawingml/2006/table">
            <a:tbl>
              <a:tblPr/>
              <a:tblGrid>
                <a:gridCol w="1726194">
                  <a:extLst>
                    <a:ext uri="{9D8B030D-6E8A-4147-A177-3AD203B41FA5}">
                      <a16:colId xmlns:a16="http://schemas.microsoft.com/office/drawing/2014/main" val="3781826965"/>
                    </a:ext>
                  </a:extLst>
                </a:gridCol>
                <a:gridCol w="4307476">
                  <a:extLst>
                    <a:ext uri="{9D8B030D-6E8A-4147-A177-3AD203B41FA5}">
                      <a16:colId xmlns:a16="http://schemas.microsoft.com/office/drawing/2014/main" val="449448702"/>
                    </a:ext>
                  </a:extLst>
                </a:gridCol>
                <a:gridCol w="4307476">
                  <a:extLst>
                    <a:ext uri="{9D8B030D-6E8A-4147-A177-3AD203B41FA5}">
                      <a16:colId xmlns:a16="http://schemas.microsoft.com/office/drawing/2014/main" val="394765388"/>
                    </a:ext>
                  </a:extLst>
                </a:gridCol>
              </a:tblGrid>
              <a:tr h="1204388">
                <a:tc>
                  <a:txBody>
                    <a:bodyPr/>
                    <a:lstStyle/>
                    <a:p>
                      <a:endParaRPr lang="en-US" sz="32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1" dirty="0" err="1" smtClean="0">
                          <a:solidFill>
                            <a:sysClr val="windowText" lastClr="000000"/>
                          </a:solidFill>
                          <a:effectLst/>
                          <a:latin typeface="Cambria" panose="02040503050406030204" pitchFamily="18" charset="0"/>
                          <a:ea typeface="Cambria" panose="02040503050406030204" pitchFamily="18" charset="0"/>
                        </a:rPr>
                        <a:t>Bầu</a:t>
                      </a:r>
                      <a:r>
                        <a:rPr lang="en-US" sz="3200" b="1" dirty="0" smtClean="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trong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quả</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trứng</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3200" b="1" dirty="0" err="1">
                          <a:solidFill>
                            <a:sysClr val="windowText" lastClr="000000"/>
                          </a:solidFill>
                          <a:effectLst/>
                          <a:latin typeface="Cambria" panose="02040503050406030204" pitchFamily="18" charset="0"/>
                          <a:ea typeface="Cambria" panose="02040503050406030204" pitchFamily="18" charset="0"/>
                        </a:rPr>
                        <a:t>Bầu</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ngoài</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432588">
                <a:tc>
                  <a:txBody>
                    <a:bodyPr/>
                    <a:lstStyle/>
                    <a:p>
                      <a:pPr algn="just" fontAlgn="t" latinLnBrk="0"/>
                      <a:r>
                        <a:rPr lang="en-US" sz="3200" b="0" dirty="0">
                          <a:effectLst/>
                          <a:latin typeface="Cambria" panose="02040503050406030204" pitchFamily="18" charset="0"/>
                          <a:ea typeface="Cambria" panose="02040503050406030204" pitchFamily="18" charset="0"/>
                        </a:rPr>
                        <a:t> </a:t>
                      </a:r>
                      <a:r>
                        <a:rPr lang="en-US" sz="3200" b="1" dirty="0" err="1" smtClean="0">
                          <a:effectLst/>
                          <a:latin typeface="Cambria" panose="02040503050406030204" pitchFamily="18" charset="0"/>
                          <a:ea typeface="Cambria" panose="02040503050406030204" pitchFamily="18" charset="0"/>
                        </a:rPr>
                        <a:t>Bầu</a:t>
                      </a:r>
                      <a:r>
                        <a:rPr lang="en-US" sz="3200" b="1" dirty="0" smtClean="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trời</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3200" b="0" dirty="0" err="1">
                          <a:effectLst/>
                          <a:latin typeface="Cambria" panose="02040503050406030204" pitchFamily="18" charset="0"/>
                          <a:ea typeface="Cambria" panose="02040503050406030204" pitchFamily="18" charset="0"/>
                        </a:rPr>
                        <a:t>Chỉ</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một</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nâu</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gió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nắng</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lắm</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sắc</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endParaRPr lang="en-US" sz="32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gió</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lộng</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nắng</a:t>
                      </a:r>
                      <a:r>
                        <a:rPr lang="en-US" sz="3200" b="0" i="1" dirty="0">
                          <a:effectLst/>
                          <a:latin typeface="Cambria" panose="02040503050406030204" pitchFamily="18" charset="0"/>
                          <a:ea typeface="Cambria" panose="02040503050406030204" pitchFamily="18" charset="0"/>
                        </a:rPr>
                        <a:t> reo</a:t>
                      </a:r>
                    </a:p>
                    <a:p>
                      <a:pPr algn="just" fontAlgn="t" latinLnBrk="0"/>
                      <a:r>
                        <a:rPr lang="en-US" sz="3200" b="0" i="1" dirty="0" err="1">
                          <a:effectLst/>
                          <a:latin typeface="Cambria" panose="02040503050406030204" pitchFamily="18" charset="0"/>
                          <a:ea typeface="Cambria" panose="02040503050406030204" pitchFamily="18" charset="0"/>
                        </a:rPr>
                        <a:t>Bầu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trời</a:t>
                      </a:r>
                      <a:r>
                        <a:rPr lang="en-US" sz="3200" b="0" i="1" dirty="0">
                          <a:effectLst/>
                          <a:latin typeface="Cambria" panose="02040503050406030204" pitchFamily="18" charset="0"/>
                          <a:ea typeface="Cambria" panose="02040503050406030204" pitchFamily="18" charset="0"/>
                        </a:rPr>
                        <a:t> ở </a:t>
                      </a:r>
                      <a:r>
                        <a:rPr lang="en-US" sz="3200" b="0" i="1" dirty="0" err="1">
                          <a:effectLst/>
                          <a:latin typeface="Cambria" panose="02040503050406030204" pitchFamily="18" charset="0"/>
                          <a:ea typeface="Cambria" panose="02040503050406030204" pitchFamily="18" charset="0"/>
                        </a:rPr>
                        <a:t>bên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ngoài</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a:effectLst/>
                          <a:latin typeface="Cambria" panose="02040503050406030204" pitchFamily="18" charset="0"/>
                          <a:ea typeface="Cambria" panose="02040503050406030204" pitchFamily="18" charset="0"/>
                        </a:rPr>
                        <a:t>Sao </a:t>
                      </a:r>
                      <a:r>
                        <a:rPr lang="en-US" sz="3200" b="0" i="1" dirty="0" err="1">
                          <a:effectLst/>
                          <a:latin typeface="Cambria" panose="02040503050406030204" pitchFamily="18" charset="0"/>
                          <a:ea typeface="Cambria" panose="02040503050406030204" pitchFamily="18" charset="0"/>
                        </a:rPr>
                        <a:t>mà</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xanh</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đến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thế</a:t>
                      </a:r>
                      <a:endParaRPr lang="en-US" sz="32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888987">
                <a:tc>
                  <a:txBody>
                    <a:bodyPr/>
                    <a:lstStyle/>
                    <a:p>
                      <a:pPr algn="ctr" fontAlgn="t" latinLnBrk="0"/>
                      <a:r>
                        <a:rPr lang="en-US" sz="3200" b="1" dirty="0" err="1">
                          <a:effectLst/>
                          <a:latin typeface="Cambria" panose="02040503050406030204" pitchFamily="18" charset="0"/>
                          <a:ea typeface="Cambria" panose="02040503050406030204" pitchFamily="18" charset="0"/>
                        </a:rPr>
                        <a:t>Cuộc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sống</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3200" b="0" dirty="0">
                          <a:effectLst/>
                          <a:latin typeface="Cambria" panose="02040503050406030204" pitchFamily="18" charset="0"/>
                          <a:ea typeface="Cambria" panose="02040503050406030204" pitchFamily="18" charset="0"/>
                        </a:rPr>
                        <a:t>Tôi chưa kêu “chiếp chiếp"</a:t>
                      </a:r>
                    </a:p>
                    <a:p>
                      <a:pPr algn="just" fontAlgn="t" latinLnBrk="0"/>
                      <a:r>
                        <a:rPr lang="vi-VN" sz="3200" b="0" dirty="0">
                          <a:effectLst/>
                          <a:latin typeface="Cambria" panose="02040503050406030204" pitchFamily="18" charset="0"/>
                          <a:ea typeface="Cambria" panose="02040503050406030204" pitchFamily="18" charset="0"/>
                        </a:rPr>
                        <a:t>Chẳng biết tìm giun, sâu</a:t>
                      </a:r>
                    </a:p>
                    <a:p>
                      <a:pPr algn="just" fontAlgn="t" latinLnBrk="0"/>
                      <a:r>
                        <a:rPr lang="vi-VN" sz="3200" b="0" dirty="0">
                          <a:effectLst/>
                          <a:latin typeface="Cambria" panose="02040503050406030204" pitchFamily="18" charset="0"/>
                          <a:ea typeface="Cambria" panose="02040503050406030204" pitchFamily="18" charset="0"/>
                        </a:rPr>
                        <a:t>Đói, no chẳng biết đâu</a:t>
                      </a:r>
                    </a:p>
                    <a:p>
                      <a:pPr algn="just" fontAlgn="t" latinLnBrk="0"/>
                      <a:r>
                        <a:rPr lang="vi-VN" sz="32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3200" b="0" i="1" dirty="0">
                          <a:effectLst/>
                          <a:latin typeface="Cambria" panose="02040503050406030204" pitchFamily="18" charset="0"/>
                          <a:ea typeface="Cambria" panose="02040503050406030204" pitchFamily="18" charset="0"/>
                        </a:rPr>
                        <a:t>Tôi biết là có mẹ</a:t>
                      </a:r>
                    </a:p>
                    <a:p>
                      <a:pPr algn="just" fontAlgn="t" latinLnBrk="0"/>
                      <a:r>
                        <a:rPr lang="vi-VN" sz="3200" b="0" i="1" dirty="0">
                          <a:effectLst/>
                          <a:latin typeface="Cambria" panose="02040503050406030204" pitchFamily="18" charset="0"/>
                          <a:ea typeface="Cambria" panose="02040503050406030204" pitchFamily="18" charset="0"/>
                        </a:rPr>
                        <a:t>Đói, tôi tìm giun dế</a:t>
                      </a:r>
                    </a:p>
                    <a:p>
                      <a:pPr algn="just" fontAlgn="t" latinLnBrk="0"/>
                      <a:r>
                        <a:rPr lang="vi-VN" sz="32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
        <p:nvSpPr>
          <p:cNvPr id="21" name="Freeform 12"/>
          <p:cNvSpPr/>
          <p:nvPr/>
        </p:nvSpPr>
        <p:spPr>
          <a:xfrm>
            <a:off x="15956280" y="7124700"/>
            <a:ext cx="2423577" cy="3131986"/>
          </a:xfrm>
          <a:custGeom>
            <a:avLst/>
            <a:gdLst/>
            <a:ahLst/>
            <a:cxnLst/>
            <a:rect l="l" t="t" r="r" b="b"/>
            <a:pathLst>
              <a:path w="2876931" h="4114800">
                <a:moveTo>
                  <a:pt x="0" y="0"/>
                </a:moveTo>
                <a:lnTo>
                  <a:pt x="2876931" y="0"/>
                </a:lnTo>
                <a:lnTo>
                  <a:pt x="28769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1390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41" y="2615551"/>
            <a:ext cx="12160059" cy="6666206"/>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14020800" y="595229"/>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3</a:t>
            </a:r>
            <a:endParaRPr lang="en-US" sz="11516" dirty="0">
              <a:ln>
                <a:solidFill>
                  <a:schemeClr val="tx1"/>
                </a:solidFill>
              </a:ln>
              <a:solidFill>
                <a:schemeClr val="bg1"/>
              </a:solidFill>
              <a:latin typeface="Scripter"/>
            </a:endParaRPr>
          </a:p>
        </p:txBody>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Theo </a:t>
            </a:r>
            <a:r>
              <a:rPr lang="en-US" sz="5400" dirty="0" err="1" smtClean="0">
                <a:solidFill>
                  <a:schemeClr val="accent3">
                    <a:lumMod val="50000"/>
                  </a:schemeClr>
                </a:solidFill>
                <a:latin typeface="#9Slide07 SVNDessert Menu Scrip" panose="00000500000000000000" pitchFamily="2" charset="0"/>
              </a:rPr>
              <a:t>em</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thích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cuộc</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nào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hơn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Vì</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sao</a:t>
            </a:r>
            <a:endParaRPr lang="en-US" sz="5400" dirty="0">
              <a:solidFill>
                <a:schemeClr val="accent3">
                  <a:lumMod val="50000"/>
                </a:schemeClr>
              </a:solidFill>
              <a:latin typeface="#9Slide07 SVNDessert Menu Scrip" panose="00000500000000000000" pitchFamily="2" charset="0"/>
            </a:endParaRPr>
          </a:p>
        </p:txBody>
      </p:sp>
      <p:pic>
        <p:nvPicPr>
          <p:cNvPr id="1026" name="Picture 2" descr="Free vector a fat h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0560" y1="16933" x2="51306" y2="22843"/>
                        <a14:foregroundMark x1="59142" y1="16294" x2="54664" y2="21406"/>
                        <a14:foregroundMark x1="49254" y1="19329" x2="47575" y2="23323"/>
                        <a14:foregroundMark x1="74440" y1="4952" x2="73694" y2="10863"/>
                        <a14:foregroundMark x1="71455" y1="18051" x2="71455" y2="19489"/>
                      </a14:backgroundRemoval>
                    </a14:imgEffect>
                  </a14:imgLayer>
                </a14:imgProps>
              </a:ext>
              <a:ext uri="{28A0092B-C50C-407E-A947-70E740481C1C}">
                <a14:useLocalDpi xmlns:a14="http://schemas.microsoft.com/office/drawing/2010/main" val="0"/>
              </a:ext>
            </a:extLst>
          </a:blip>
          <a:srcRect/>
          <a:stretch>
            <a:fillRect/>
          </a:stretch>
        </p:blipFill>
        <p:spPr bwMode="auto">
          <a:xfrm>
            <a:off x="-143132" y="6232874"/>
            <a:ext cx="3865749" cy="451484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6"/>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8"/>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8"/>
            <a:stretch>
              <a:fillRect/>
            </a:stretch>
          </a:blipFill>
        </p:spPr>
      </p:sp>
      <p:sp>
        <p:nvSpPr>
          <p:cNvPr id="2" name="Rectangle 1"/>
          <p:cNvSpPr/>
          <p:nvPr/>
        </p:nvSpPr>
        <p:spPr>
          <a:xfrm>
            <a:off x="3623574" y="3349969"/>
            <a:ext cx="9135638" cy="4832092"/>
          </a:xfrm>
          <a:prstGeom prst="rect">
            <a:avLst/>
          </a:prstGeom>
        </p:spPr>
        <p:txBody>
          <a:bodyPr wrap="square">
            <a:spAutoFit/>
          </a:bodyPr>
          <a:lstStyle/>
          <a:p>
            <a:pPr algn="just"/>
            <a:r>
              <a:rPr lang="en-US" sz="4400" dirty="0" smtClean="0">
                <a:solidFill>
                  <a:srgbClr val="000000"/>
                </a:solidFill>
                <a:latin typeface="Cambria" panose="02040503050406030204" pitchFamily="18" charset="0"/>
                <a:ea typeface="Cambria" panose="02040503050406030204" pitchFamily="18" charset="0"/>
              </a:rPr>
              <a:t>Q</a:t>
            </a:r>
            <a:r>
              <a:rPr lang="vi-VN" sz="4400" dirty="0" smtClean="0">
                <a:solidFill>
                  <a:srgbClr val="000000"/>
                </a:solidFill>
                <a:latin typeface="Cambria" panose="02040503050406030204" pitchFamily="18" charset="0"/>
                <a:ea typeface="Cambria" panose="02040503050406030204" pitchFamily="18" charset="0"/>
              </a:rPr>
              <a:t>ua </a:t>
            </a:r>
            <a:r>
              <a:rPr lang="vi-VN" sz="4400" dirty="0">
                <a:solidFill>
                  <a:srgbClr val="000000"/>
                </a:solidFill>
                <a:latin typeface="Cambria" panose="02040503050406030204" pitchFamily="18" charset="0"/>
                <a:ea typeface="Cambria" panose="02040503050406030204" pitchFamily="18" charset="0"/>
              </a:rPr>
              <a:t>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pic>
        <p:nvPicPr>
          <p:cNvPr id="2" name="Picture 1"/>
          <p:cNvPicPr>
            <a:picLocks noChangeAspect="1"/>
          </p:cNvPicPr>
          <p:nvPr/>
        </p:nvPicPr>
        <p:blipFill rotWithShape="1">
          <a:blip r:embed="rId4"/>
          <a:srcRect l="25778" t="4802" r="50807"/>
          <a:stretch/>
        </p:blipFill>
        <p:spPr>
          <a:xfrm rot="20822263">
            <a:off x="11074674" y="5536169"/>
            <a:ext cx="2369815" cy="2690446"/>
          </a:xfrm>
          <a:prstGeom prst="rect">
            <a:avLst/>
          </a:prstGeom>
        </p:spPr>
      </p:pic>
      <p:pic>
        <p:nvPicPr>
          <p:cNvPr id="4" name="Picture 3"/>
          <p:cNvPicPr>
            <a:picLocks noChangeAspect="1"/>
          </p:cNvPicPr>
          <p:nvPr/>
        </p:nvPicPr>
        <p:blipFill>
          <a:blip r:embed="rId5"/>
          <a:stretch>
            <a:fillRect/>
          </a:stretch>
        </p:blipFill>
        <p:spPr>
          <a:xfrm rot="652670">
            <a:off x="4783322" y="5129536"/>
            <a:ext cx="2362200" cy="234226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681" b="97899" l="9704" r="89803">
                        <a14:foregroundMark x1="45559" y1="20588" x2="54934" y2="19748"/>
                        <a14:foregroundMark x1="42434" y1="13866" x2="42434" y2="13866"/>
                        <a14:foregroundMark x1="42434" y1="17437" x2="42434" y2="17437"/>
                      </a14:backgroundRemoval>
                    </a14:imgEffect>
                  </a14:imgLayer>
                </a14:imgProps>
              </a:ext>
            </a:extLst>
          </a:blip>
          <a:stretch>
            <a:fillRect/>
          </a:stretch>
        </p:blipFill>
        <p:spPr>
          <a:xfrm>
            <a:off x="5175901" y="4762500"/>
            <a:ext cx="7549388" cy="5910375"/>
          </a:xfrm>
          <a:prstGeom prst="rect">
            <a:avLst/>
          </a:prstGeom>
        </p:spPr>
      </p:pic>
      <p:sp>
        <p:nvSpPr>
          <p:cNvPr id="14" name="Freeform 2"/>
          <p:cNvSpPr/>
          <p:nvPr/>
        </p:nvSpPr>
        <p:spPr>
          <a:xfrm>
            <a:off x="-148146" y="4223202"/>
            <a:ext cx="3979632" cy="5362888"/>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8"/>
            <a:stretch>
              <a:fillRect/>
            </a:stretch>
          </a:blipFill>
        </p:spPr>
      </p:sp>
      <p:sp>
        <p:nvSpPr>
          <p:cNvPr id="15" name="Freeform 3"/>
          <p:cNvSpPr/>
          <p:nvPr/>
        </p:nvSpPr>
        <p:spPr>
          <a:xfrm>
            <a:off x="1143000" y="803833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9"/>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0"/>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10"/>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0"/>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10"/>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10"/>
            <a:stretch>
              <a:fillRect/>
            </a:stretch>
          </a:blipFill>
        </p:spPr>
      </p:sp>
    </p:spTree>
    <p:extLst>
      <p:ext uri="{BB962C8B-B14F-4D97-AF65-F5344CB8AC3E}">
        <p14:creationId xmlns:p14="http://schemas.microsoft.com/office/powerpoint/2010/main" val="2232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973069" y="1811937"/>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0" name="TextBox 20"/>
          <p:cNvSpPr txBox="1"/>
          <p:nvPr/>
        </p:nvSpPr>
        <p:spPr>
          <a:xfrm>
            <a:off x="7407020" y="7581305"/>
            <a:ext cx="10066596" cy="1960408"/>
          </a:xfrm>
          <a:prstGeom prst="rect">
            <a:avLst/>
          </a:prstGeom>
        </p:spPr>
        <p:txBody>
          <a:bodyPr lIns="0" tIns="0" rIns="0" bIns="0" rtlCol="0" anchor="t">
            <a:spAutoFit/>
          </a:bodyPr>
          <a:lstStyle/>
          <a:p>
            <a:pPr algn="ctr">
              <a:lnSpc>
                <a:spcPts val="13819"/>
              </a:lnSpc>
            </a:pPr>
            <a:r>
              <a:rPr lang="en-US" sz="19900" dirty="0" smtClean="0">
                <a:solidFill>
                  <a:srgbClr val="000000"/>
                </a:solidFill>
                <a:latin typeface="SVN-Blue" panose="02040603050506020204" pitchFamily="18" charset="0"/>
              </a:rPr>
              <a:t>KHỞI ĐỘNG</a:t>
            </a:r>
            <a:endParaRPr lang="en-US" sz="19900" dirty="0">
              <a:solidFill>
                <a:srgbClr val="000000"/>
              </a:solidFill>
              <a:latin typeface="SVN-Blu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sp>
        <p:nvSpPr>
          <p:cNvPr id="15" name="Freeform 3"/>
          <p:cNvSpPr/>
          <p:nvPr/>
        </p:nvSpPr>
        <p:spPr>
          <a:xfrm>
            <a:off x="-838200" y="8115300"/>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19" name="Freeform 8"/>
          <p:cNvSpPr/>
          <p:nvPr/>
        </p:nvSpPr>
        <p:spPr>
          <a:xfrm>
            <a:off x="14593561" y="7916679"/>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1" name="Rounded Rectangle 20"/>
          <p:cNvSpPr/>
          <p:nvPr/>
        </p:nvSpPr>
        <p:spPr>
          <a:xfrm>
            <a:off x="2057400" y="4536585"/>
            <a:ext cx="13205305" cy="475799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3200" dirty="0" smtClean="0">
                <a:solidFill>
                  <a:schemeClr val="tx1">
                    <a:lumMod val="95000"/>
                    <a:lumOff val="5000"/>
                  </a:schemeClr>
                </a:solidFill>
                <a:latin typeface="Cambria" panose="02040503050406030204" pitchFamily="18" charset="0"/>
                <a:ea typeface="Cambria" panose="02040503050406030204" pitchFamily="18" charset="0"/>
              </a:rPr>
              <a:t>Từ </a:t>
            </a:r>
            <a:r>
              <a:rPr lang="vi-VN" sz="3200" dirty="0">
                <a:solidFill>
                  <a:schemeClr val="tx1">
                    <a:lumMod val="95000"/>
                    <a:lumOff val="5000"/>
                  </a:schemeClr>
                </a:solidFill>
                <a:latin typeface="Cambria" panose="02040503050406030204" pitchFamily="18" charset="0"/>
                <a:ea typeface="Cambria" panose="02040503050406030204" pitchFamily="18" charset="0"/>
              </a:rPr>
              <a:t>ngày sống dưới bầu trời bên ngoài tôi càng cảm nhận được những điều mới lạ khác xa so với bầu trời màu nâu bên trong lớp vỏ trứng kia. Đầu tiên, tôi cảm nhận được nhiều hơn tình yêu thương vô bờ bến mà mẹ dành cho chúng tôi. Không chỉ vậy, chúng tôi còn được thưởng thức nhiều thức ăn hơn ngoài giun dế là: rau xanh và nhiều loại thức ăn khác. Ngoài ra tôi còn nhận thấy không chỉ có mỗi bầu trời có sắc màu xanh mát mà các sự vật xung quanh tôi cũng rực rỡ sắc màu. Những ngày sống ở bầu trời bên ngoài tôi còn kết bạn được với nhiều loài vật khác như vịt, mèo, lợn,... Đây quả là một cuộc sống đầy thú vị. </a:t>
            </a:r>
            <a:endParaRPr lang="en-US" sz="8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462091" y="4288966"/>
            <a:ext cx="1595309" cy="1107996"/>
          </a:xfrm>
          <a:prstGeom prst="rect">
            <a:avLst/>
          </a:prstGeom>
          <a:noFill/>
        </p:spPr>
        <p:txBody>
          <a:bodyPr wrap="none" rtlCol="0">
            <a:spAutoFit/>
          </a:bodyPr>
          <a:lstStyle/>
          <a:p>
            <a:r>
              <a:rPr lang="en-US" sz="6600" dirty="0" err="1" smtClean="0">
                <a:solidFill>
                  <a:srgbClr val="C00000"/>
                </a:solidFill>
                <a:latin typeface="#9Slide05 SVNLobster" panose="02040603050506020204" pitchFamily="18" charset="0"/>
              </a:rPr>
              <a:t>Gợi</a:t>
            </a:r>
            <a:r>
              <a:rPr lang="en-US" sz="6600" dirty="0" smtClean="0">
                <a:solidFill>
                  <a:srgbClr val="C00000"/>
                </a:solidFill>
                <a:latin typeface="#9Slide05 SVNLobster" panose="02040603050506020204" pitchFamily="18" charset="0"/>
              </a:rPr>
              <a:t> ý</a:t>
            </a:r>
            <a:endParaRPr lang="en-US" sz="6600" dirty="0">
              <a:solidFill>
                <a:srgbClr val="C00000"/>
              </a:solidFill>
              <a:latin typeface="#9Slide05 SVNLobster" panose="02040603050506020204" pitchFamily="18" charset="0"/>
            </a:endParaRPr>
          </a:p>
        </p:txBody>
      </p:sp>
      <p:sp>
        <p:nvSpPr>
          <p:cNvPr id="22" name="Freeform 13"/>
          <p:cNvSpPr/>
          <p:nvPr/>
        </p:nvSpPr>
        <p:spPr>
          <a:xfrm>
            <a:off x="14320191" y="7159287"/>
            <a:ext cx="3975274" cy="3064937"/>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5512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0" name="Freeform 13"/>
          <p:cNvSpPr/>
          <p:nvPr/>
        </p:nvSpPr>
        <p:spPr>
          <a:xfrm>
            <a:off x="-1" y="5372100"/>
            <a:ext cx="5499215" cy="274844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
        <p:nvSpPr>
          <p:cNvPr id="3" name="Freeform 3"/>
          <p:cNvSpPr/>
          <p:nvPr/>
        </p:nvSpPr>
        <p:spPr>
          <a:xfrm>
            <a:off x="15084651" y="627694"/>
            <a:ext cx="2482659" cy="1600200"/>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12"/>
            <a:stretch>
              <a:fillRect/>
            </a:stretch>
          </a:blipFill>
        </p:spPr>
      </p:sp>
      <p:sp>
        <p:nvSpPr>
          <p:cNvPr id="22" name="Freeform 3"/>
          <p:cNvSpPr/>
          <p:nvPr/>
        </p:nvSpPr>
        <p:spPr>
          <a:xfrm>
            <a:off x="-795975" y="6540556"/>
            <a:ext cx="3586547" cy="39995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13"/>
            <a:stretch>
              <a:fillRect/>
            </a:stretch>
          </a:blipFill>
        </p:spPr>
      </p:sp>
      <p:sp>
        <p:nvSpPr>
          <p:cNvPr id="23" name="Freeform 4"/>
          <p:cNvSpPr/>
          <p:nvPr/>
        </p:nvSpPr>
        <p:spPr>
          <a:xfrm>
            <a:off x="1122256" y="7324772"/>
            <a:ext cx="3653849" cy="308759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4"/>
            <a:stretch>
              <a:fillRect/>
            </a:stretch>
          </a:blipFill>
        </p:spPr>
      </p:sp>
      <p:sp>
        <p:nvSpPr>
          <p:cNvPr id="24" name="Freeform 6"/>
          <p:cNvSpPr/>
          <p:nvPr/>
        </p:nvSpPr>
        <p:spPr>
          <a:xfrm flipH="1">
            <a:off x="3643769" y="8182833"/>
            <a:ext cx="2638422" cy="2229531"/>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4"/>
            <a:stretch>
              <a:fillRect/>
            </a:stretch>
          </a:blipFill>
        </p:spPr>
      </p:sp>
      <p:sp>
        <p:nvSpPr>
          <p:cNvPr id="9" name="TextBox 9"/>
          <p:cNvSpPr txBox="1"/>
          <p:nvPr/>
        </p:nvSpPr>
        <p:spPr>
          <a:xfrm>
            <a:off x="899563" y="5875644"/>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5</a:t>
            </a:r>
            <a:endParaRPr lang="en-US" sz="11516" dirty="0">
              <a:ln>
                <a:solidFill>
                  <a:schemeClr val="tx1"/>
                </a:solidFill>
              </a:ln>
              <a:solidFill>
                <a:schemeClr val="bg1"/>
              </a:solidFill>
              <a:latin typeface="Scripter"/>
            </a:endParaRPr>
          </a:p>
        </p:txBody>
      </p:sp>
      <p:sp>
        <p:nvSpPr>
          <p:cNvPr id="27" name="Freeform 18"/>
          <p:cNvSpPr/>
          <p:nvPr/>
        </p:nvSpPr>
        <p:spPr>
          <a:xfrm>
            <a:off x="16303851" y="0"/>
            <a:ext cx="1683949" cy="1773787"/>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15"/>
            <a:stretch>
              <a:fillRect/>
            </a:stretch>
          </a:blipFill>
        </p:spPr>
      </p:sp>
      <p:sp>
        <p:nvSpPr>
          <p:cNvPr id="5" name="Rounded Rectangle 4"/>
          <p:cNvSpPr/>
          <p:nvPr/>
        </p:nvSpPr>
        <p:spPr>
          <a:xfrm>
            <a:off x="5557672" y="3885622"/>
            <a:ext cx="12416273" cy="1594279"/>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0 w 11506200"/>
              <a:gd name="connsiteY0" fmla="*/ 304629 h 1537459"/>
              <a:gd name="connsiteX1" fmla="*/ 246572 w 11506200"/>
              <a:gd name="connsiteY1" fmla="*/ 58057 h 1537459"/>
              <a:gd name="connsiteX2" fmla="*/ 11259628 w 11506200"/>
              <a:gd name="connsiteY2" fmla="*/ 58057 h 1537459"/>
              <a:gd name="connsiteX3" fmla="*/ 11506200 w 11506200"/>
              <a:gd name="connsiteY3" fmla="*/ 304629 h 1537459"/>
              <a:gd name="connsiteX4" fmla="*/ 11506200 w 11506200"/>
              <a:gd name="connsiteY4" fmla="*/ 1290887 h 1537459"/>
              <a:gd name="connsiteX5" fmla="*/ 11259628 w 11506200"/>
              <a:gd name="connsiteY5" fmla="*/ 1537459 h 1537459"/>
              <a:gd name="connsiteX6" fmla="*/ 246572 w 11506200"/>
              <a:gd name="connsiteY6" fmla="*/ 1537459 h 1537459"/>
              <a:gd name="connsiteX7" fmla="*/ 0 w 11506200"/>
              <a:gd name="connsiteY7" fmla="*/ 1290887 h 1537459"/>
              <a:gd name="connsiteX8" fmla="*/ 0 w 11506200"/>
              <a:gd name="connsiteY8" fmla="*/ 304629 h 1537459"/>
              <a:gd name="connsiteX0" fmla="*/ 0 w 11506200"/>
              <a:gd name="connsiteY0" fmla="*/ 361449 h 1594279"/>
              <a:gd name="connsiteX1" fmla="*/ 246572 w 11506200"/>
              <a:gd name="connsiteY1" fmla="*/ 114877 h 1594279"/>
              <a:gd name="connsiteX2" fmla="*/ 11259628 w 11506200"/>
              <a:gd name="connsiteY2" fmla="*/ 114877 h 1594279"/>
              <a:gd name="connsiteX3" fmla="*/ 11506200 w 11506200"/>
              <a:gd name="connsiteY3" fmla="*/ 361449 h 1594279"/>
              <a:gd name="connsiteX4" fmla="*/ 11506200 w 11506200"/>
              <a:gd name="connsiteY4" fmla="*/ 1347707 h 1594279"/>
              <a:gd name="connsiteX5" fmla="*/ 11259628 w 11506200"/>
              <a:gd name="connsiteY5" fmla="*/ 1594279 h 1594279"/>
              <a:gd name="connsiteX6" fmla="*/ 246572 w 11506200"/>
              <a:gd name="connsiteY6" fmla="*/ 1594279 h 1594279"/>
              <a:gd name="connsiteX7" fmla="*/ 0 w 11506200"/>
              <a:gd name="connsiteY7" fmla="*/ 1347707 h 1594279"/>
              <a:gd name="connsiteX8" fmla="*/ 0 w 11506200"/>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64508 w 11693273"/>
              <a:gd name="connsiteY0" fmla="*/ 361449 h 1594279"/>
              <a:gd name="connsiteX1" fmla="*/ 311080 w 11693273"/>
              <a:gd name="connsiteY1" fmla="*/ 114877 h 1594279"/>
              <a:gd name="connsiteX2" fmla="*/ 11324136 w 11693273"/>
              <a:gd name="connsiteY2" fmla="*/ 114877 h 1594279"/>
              <a:gd name="connsiteX3" fmla="*/ 11570708 w 11693273"/>
              <a:gd name="connsiteY3" fmla="*/ 361449 h 1594279"/>
              <a:gd name="connsiteX4" fmla="*/ 11570708 w 11693273"/>
              <a:gd name="connsiteY4" fmla="*/ 1347707 h 1594279"/>
              <a:gd name="connsiteX5" fmla="*/ 11324136 w 11693273"/>
              <a:gd name="connsiteY5" fmla="*/ 1594279 h 1594279"/>
              <a:gd name="connsiteX6" fmla="*/ 383651 w 11693273"/>
              <a:gd name="connsiteY6" fmla="*/ 1579765 h 1594279"/>
              <a:gd name="connsiteX7" fmla="*/ 64508 w 11693273"/>
              <a:gd name="connsiteY7" fmla="*/ 1347707 h 1594279"/>
              <a:gd name="connsiteX8" fmla="*/ 64508 w 11693273"/>
              <a:gd name="connsiteY8" fmla="*/ 361449 h 15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273" h="1594279">
                <a:moveTo>
                  <a:pt x="64508" y="361449"/>
                </a:moveTo>
                <a:cubicBezTo>
                  <a:pt x="64508" y="225271"/>
                  <a:pt x="174902" y="114877"/>
                  <a:pt x="311080" y="114877"/>
                </a:cubicBezTo>
                <a:cubicBezTo>
                  <a:pt x="3111242" y="-15752"/>
                  <a:pt x="8146603" y="-59294"/>
                  <a:pt x="11324136" y="114877"/>
                </a:cubicBezTo>
                <a:cubicBezTo>
                  <a:pt x="11460314" y="114877"/>
                  <a:pt x="11570708" y="225271"/>
                  <a:pt x="11570708" y="361449"/>
                </a:cubicBezTo>
                <a:cubicBezTo>
                  <a:pt x="11846480" y="719230"/>
                  <a:pt x="11570708" y="1018954"/>
                  <a:pt x="11570708" y="1347707"/>
                </a:cubicBezTo>
                <a:cubicBezTo>
                  <a:pt x="11382022" y="1498399"/>
                  <a:pt x="11460314" y="1594279"/>
                  <a:pt x="11324136" y="1594279"/>
                </a:cubicBezTo>
                <a:cubicBezTo>
                  <a:pt x="7624089" y="1478165"/>
                  <a:pt x="3909527" y="1492679"/>
                  <a:pt x="383651" y="1579765"/>
                </a:cubicBezTo>
                <a:cubicBezTo>
                  <a:pt x="247473" y="1579765"/>
                  <a:pt x="64508" y="1483885"/>
                  <a:pt x="64508" y="1347707"/>
                </a:cubicBezTo>
                <a:cubicBezTo>
                  <a:pt x="-80635" y="1033469"/>
                  <a:pt x="64508" y="690202"/>
                  <a:pt x="64508" y="361449"/>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chặng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đường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thú</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vị</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7" name="Rounded Rectangle 16"/>
          <p:cNvSpPr/>
          <p:nvPr/>
        </p:nvSpPr>
        <p:spPr>
          <a:xfrm>
            <a:off x="5499215" y="5623418"/>
            <a:ext cx="12366612" cy="1522945"/>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1622 w 11577822"/>
              <a:gd name="connsiteY0" fmla="*/ 290115 h 1522945"/>
              <a:gd name="connsiteX1" fmla="*/ 56937 w 11577822"/>
              <a:gd name="connsiteY1" fmla="*/ 0 h 1522945"/>
              <a:gd name="connsiteX2" fmla="*/ 11331250 w 11577822"/>
              <a:gd name="connsiteY2" fmla="*/ 43543 h 1522945"/>
              <a:gd name="connsiteX3" fmla="*/ 11577822 w 11577822"/>
              <a:gd name="connsiteY3" fmla="*/ 290115 h 1522945"/>
              <a:gd name="connsiteX4" fmla="*/ 11577822 w 11577822"/>
              <a:gd name="connsiteY4" fmla="*/ 1276373 h 1522945"/>
              <a:gd name="connsiteX5" fmla="*/ 11331250 w 11577822"/>
              <a:gd name="connsiteY5" fmla="*/ 1522945 h 1522945"/>
              <a:gd name="connsiteX6" fmla="*/ 318194 w 11577822"/>
              <a:gd name="connsiteY6" fmla="*/ 1522945 h 1522945"/>
              <a:gd name="connsiteX7" fmla="*/ 71622 w 11577822"/>
              <a:gd name="connsiteY7" fmla="*/ 1276373 h 1522945"/>
              <a:gd name="connsiteX8" fmla="*/ 71622 w 11577822"/>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6504" h="1522945">
                <a:moveTo>
                  <a:pt x="96761" y="290115"/>
                </a:moveTo>
                <a:cubicBezTo>
                  <a:pt x="96761" y="153937"/>
                  <a:pt x="-54102" y="0"/>
                  <a:pt x="82076" y="0"/>
                </a:cubicBezTo>
                <a:cubicBezTo>
                  <a:pt x="3840180" y="14514"/>
                  <a:pt x="7656342" y="232229"/>
                  <a:pt x="11356389" y="43543"/>
                </a:cubicBezTo>
                <a:cubicBezTo>
                  <a:pt x="11492567" y="43543"/>
                  <a:pt x="11646504" y="211994"/>
                  <a:pt x="11646504" y="348172"/>
                </a:cubicBezTo>
                <a:cubicBezTo>
                  <a:pt x="11472332" y="976886"/>
                  <a:pt x="11617475" y="966973"/>
                  <a:pt x="11602961" y="1276373"/>
                </a:cubicBezTo>
                <a:cubicBezTo>
                  <a:pt x="11602961" y="1412551"/>
                  <a:pt x="11492567" y="1522945"/>
                  <a:pt x="11356389" y="1522945"/>
                </a:cubicBezTo>
                <a:cubicBezTo>
                  <a:pt x="8091770" y="1363288"/>
                  <a:pt x="4130466" y="1305231"/>
                  <a:pt x="343333" y="1522945"/>
                </a:cubicBezTo>
                <a:cubicBezTo>
                  <a:pt x="207155" y="1522945"/>
                  <a:pt x="96761" y="1412551"/>
                  <a:pt x="96761" y="1276373"/>
                </a:cubicBezTo>
                <a:cubicBezTo>
                  <a:pt x="-120953" y="904077"/>
                  <a:pt x="96761" y="618868"/>
                  <a:pt x="96761" y="290115"/>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B. Ai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cũng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sẽ</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lớn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trưởng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thành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thời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gian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9" name="Rounded Rectangle 18"/>
          <p:cNvSpPr/>
          <p:nvPr/>
        </p:nvSpPr>
        <p:spPr>
          <a:xfrm>
            <a:off x="5518127" y="7321698"/>
            <a:ext cx="12388874" cy="1551974"/>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657809 w 11667469"/>
              <a:gd name="connsiteY1" fmla="*/ 217714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7469" h="1551974">
                <a:moveTo>
                  <a:pt x="77409" y="246572"/>
                </a:moveTo>
                <a:cubicBezTo>
                  <a:pt x="77409" y="110394"/>
                  <a:pt x="521631" y="217714"/>
                  <a:pt x="657809" y="217714"/>
                </a:cubicBezTo>
                <a:cubicBezTo>
                  <a:pt x="3327342" y="246742"/>
                  <a:pt x="7636990" y="246743"/>
                  <a:pt x="11337037" y="0"/>
                </a:cubicBezTo>
                <a:cubicBezTo>
                  <a:pt x="11473215" y="0"/>
                  <a:pt x="11583609" y="110394"/>
                  <a:pt x="11583609" y="246572"/>
                </a:cubicBezTo>
                <a:cubicBezTo>
                  <a:pt x="11772294" y="691439"/>
                  <a:pt x="11583609" y="904077"/>
                  <a:pt x="11583609" y="1232830"/>
                </a:cubicBezTo>
                <a:cubicBezTo>
                  <a:pt x="11583609" y="1369008"/>
                  <a:pt x="11415158" y="1551974"/>
                  <a:pt x="11278980" y="1551974"/>
                </a:cubicBezTo>
                <a:cubicBezTo>
                  <a:pt x="7583771" y="1339098"/>
                  <a:pt x="3975647" y="1503593"/>
                  <a:pt x="323981" y="1479402"/>
                </a:cubicBezTo>
                <a:cubicBezTo>
                  <a:pt x="187803" y="1479402"/>
                  <a:pt x="324152" y="1412551"/>
                  <a:pt x="77409" y="1232830"/>
                </a:cubicBezTo>
                <a:cubicBezTo>
                  <a:pt x="77409" y="904077"/>
                  <a:pt x="-96762" y="546296"/>
                  <a:pt x="77409" y="246572"/>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C.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vô</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vàn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bất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ngờ</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phía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trước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grpSp>
        <p:nvGrpSpPr>
          <p:cNvPr id="2" name="Group 1"/>
          <p:cNvGrpSpPr/>
          <p:nvPr/>
        </p:nvGrpSpPr>
        <p:grpSpPr>
          <a:xfrm>
            <a:off x="534162" y="5344"/>
            <a:ext cx="14302217" cy="4114800"/>
            <a:chOff x="534162" y="5344"/>
            <a:chExt cx="14302217" cy="4114800"/>
          </a:xfrm>
        </p:grpSpPr>
        <p:sp>
          <p:nvSpPr>
            <p:cNvPr id="13" name="Rounded Rectangle 12"/>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Tác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giả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muốn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nói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điều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qua </a:t>
              </a:r>
              <a:r>
                <a:rPr lang="en-US" sz="5400" dirty="0" err="1" smtClean="0">
                  <a:solidFill>
                    <a:schemeClr val="accent2">
                      <a:lumMod val="75000"/>
                    </a:schemeClr>
                  </a:solidFill>
                  <a:latin typeface="#9Slide07 SVNDessert Menu Scrip" panose="00000500000000000000" pitchFamily="2" charset="0"/>
                </a:rPr>
                <a:t>bài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thơ</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Chọn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câu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lời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dưới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đây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hoặc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nêu</a:t>
              </a:r>
              <a:r>
                <a:rPr lang="en-US" sz="5400" dirty="0" smtClean="0">
                  <a:solidFill>
                    <a:schemeClr val="accent2">
                      <a:lumMod val="75000"/>
                    </a:schemeClr>
                  </a:solidFill>
                  <a:latin typeface="#9Slide07 SVNDessert Menu Scrip" panose="00000500000000000000" pitchFamily="2" charset="0"/>
                </a:rPr>
                <a:t> ý </a:t>
              </a:r>
              <a:r>
                <a:rPr lang="en-US" sz="5400" dirty="0" err="1" smtClean="0">
                  <a:solidFill>
                    <a:schemeClr val="accent2">
                      <a:lumMod val="75000"/>
                    </a:schemeClr>
                  </a:solidFill>
                  <a:latin typeface="#9Slide07 SVNDessert Menu Scrip" panose="00000500000000000000" pitchFamily="2" charset="0"/>
                </a:rPr>
                <a:t>kiến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của</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em</a:t>
              </a:r>
              <a:r>
                <a:rPr lang="en-US" sz="5400" dirty="0" smtClean="0">
                  <a:solidFill>
                    <a:schemeClr val="accent2">
                      <a:lumMod val="75000"/>
                    </a:schemeClr>
                  </a:solidFill>
                  <a:latin typeface="#9Slide07 SVNDessert Menu Scrip" panose="00000500000000000000" pitchFamily="2" charset="0"/>
                </a:rPr>
                <a:t>.</a:t>
              </a:r>
              <a:endParaRPr lang="en-US" sz="5400" dirty="0">
                <a:solidFill>
                  <a:schemeClr val="accent2">
                    <a:lumMod val="75000"/>
                  </a:schemeClr>
                </a:solidFill>
                <a:latin typeface="#9Slide07 SVNDessert Menu Scrip" panose="00000500000000000000" pitchFamily="2" charset="0"/>
              </a:endParaRPr>
            </a:p>
          </p:txBody>
        </p:sp>
        <p:sp>
          <p:nvSpPr>
            <p:cNvPr id="28"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16">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751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mph" presetSubtype="0" repeatCount="4000" fill="hold" grpId="1" nodeType="clickEffect">
                                  <p:stCondLst>
                                    <p:cond delay="0"/>
                                  </p:stCondLst>
                                  <p:childTnLst>
                                    <p:anim calcmode="discrete" valueType="str">
                                      <p:cBhvr>
                                        <p:cTn id="23" dur="1000" fill="hold"/>
                                        <p:tgtEl>
                                          <p:spTgt spid="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5" grpId="1"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9" name="Freeform 8"/>
          <p:cNvSpPr/>
          <p:nvPr/>
        </p:nvSpPr>
        <p:spPr>
          <a:xfrm flipH="1">
            <a:off x="11610063" y="581790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6"/>
            <a:stretch>
              <a:fillRect/>
            </a:stretch>
          </a:blipFill>
        </p:spPr>
      </p:sp>
      <p:pic>
        <p:nvPicPr>
          <p:cNvPr id="9" name="Picture 8"/>
          <p:cNvPicPr>
            <a:picLocks noChangeAspect="1"/>
          </p:cNvPicPr>
          <p:nvPr/>
        </p:nvPicPr>
        <p:blipFill>
          <a:blip r:embed="rId7"/>
          <a:stretch>
            <a:fillRect/>
          </a:stretch>
        </p:blipFill>
        <p:spPr>
          <a:xfrm>
            <a:off x="-160248" y="-1211608"/>
            <a:ext cx="14375614" cy="1042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pic>
        <p:nvPicPr>
          <p:cNvPr id="17" name="Picture 16">
            <a:extLst>
              <a:ext uri="{FF2B5EF4-FFF2-40B4-BE49-F238E27FC236}">
                <a16:creationId xmlns:a16="http://schemas.microsoft.com/office/drawing/2014/main" id="{960008F1-088B-4C5D-82D7-596B3ADA9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9835" y="2848526"/>
            <a:ext cx="13564996" cy="6814585"/>
          </a:xfrm>
          <a:prstGeom prst="rect">
            <a:avLst/>
          </a:prstGeom>
        </p:spPr>
      </p:pic>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grpSp>
        <p:nvGrpSpPr>
          <p:cNvPr id="13" name="Group 12"/>
          <p:cNvGrpSpPr/>
          <p:nvPr/>
        </p:nvGrpSpPr>
        <p:grpSpPr>
          <a:xfrm>
            <a:off x="534162" y="5344"/>
            <a:ext cx="14302217" cy="41148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rgbClr val="FF0000"/>
                  </a:solidFill>
                  <a:latin typeface="#9Slide07 SVNDessert Menu Scrip" panose="00000500000000000000" pitchFamily="2" charset="0"/>
                </a:rPr>
                <a:t>Theo em, giọng đọc của bài như thế nào?</a:t>
              </a:r>
              <a:endParaRPr lang="en-US" sz="54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6" name="TextBox 15">
            <a:extLst>
              <a:ext uri="{FF2B5EF4-FFF2-40B4-BE49-F238E27FC236}">
                <a16:creationId xmlns:a16="http://schemas.microsoft.com/office/drawing/2014/main" id="{0DAED977-DE43-4D97-96F2-82C5884D877F}"/>
              </a:ext>
            </a:extLst>
          </p:cNvPr>
          <p:cNvSpPr txBox="1"/>
          <p:nvPr/>
        </p:nvSpPr>
        <p:spPr>
          <a:xfrm>
            <a:off x="3692901" y="4924507"/>
            <a:ext cx="9294688" cy="2308324"/>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Đoạn</a:t>
            </a:r>
            <a:r>
              <a:rPr lang="en-US" sz="3600" dirty="0" smtClean="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khoăn</a:t>
            </a: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Đoạn</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vui</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tươi, hồn nhiên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r>
              <a:rPr lang="nl-NL" sz="3600" dirty="0">
                <a:latin typeface="Arial" panose="020B0604020202020204" pitchFamily="34" charset="0"/>
                <a:cs typeface="Arial" panose="020B0604020202020204" pitchFamily="34" charset="0"/>
              </a:rPr>
              <a:t>  Nhấn giọng vào những từ ngữ thể hiện tâm trạng cảm xúc của </a:t>
            </a:r>
            <a:r>
              <a:rPr lang="vi-VN" sz="3600" dirty="0" smtClean="0">
                <a:latin typeface="Arial" panose="020B0604020202020204" pitchFamily="34" charset="0"/>
                <a:cs typeface="Arial" panose="020B0604020202020204" pitchFamily="34" charset="0"/>
              </a:rPr>
              <a:t>gà con.</a:t>
            </a:r>
            <a:r>
              <a:rPr lang="nl-NL"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Một màu trời đã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 là một màu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3200" dirty="0">
                <a:latin typeface="Open Sans" panose="020B0606030504020204" pitchFamily="34" charset="0"/>
                <a:ea typeface="Open Sans" panose="020B0606030504020204" pitchFamily="34" charset="0"/>
                <a:cs typeface="Open Sans" panose="020B0606030504020204" pitchFamily="34" charset="0"/>
              </a:rPr>
              <a:t> </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3200" dirty="0">
                <a:latin typeface="Open Sans" panose="020B0606030504020204" pitchFamily="34" charset="0"/>
                <a:ea typeface="Open Sans" panose="020B0606030504020204" pitchFamily="34" charset="0"/>
                <a:cs typeface="Open Sans" panose="020B0606030504020204" pitchFamily="34" charset="0"/>
              </a:rPr>
              <a:t>gió có nắng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3200" dirty="0">
                <a:latin typeface="Open Sans" panose="020B0606030504020204" pitchFamily="34" charset="0"/>
                <a:ea typeface="Open Sans" panose="020B0606030504020204" pitchFamily="34" charset="0"/>
                <a:cs typeface="Open Sans" panose="020B0606030504020204" pitchFamily="34" charset="0"/>
              </a:rPr>
              <a:t>lắm sắc màu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chưa kêu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3200" dirty="0">
                <a:latin typeface="Open Sans" panose="020B0606030504020204" pitchFamily="34" charset="0"/>
                <a:ea typeface="Open Sans" panose="020B0606030504020204" pitchFamily="34" charset="0"/>
                <a:cs typeface="Open Sans" panose="020B0606030504020204" pitchFamily="34" charset="0"/>
              </a:rPr>
              <a:t>"</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3200" dirty="0">
                <a:latin typeface="Open Sans" panose="020B0606030504020204" pitchFamily="34" charset="0"/>
                <a:ea typeface="Open Sans" panose="020B0606030504020204" pitchFamily="34" charset="0"/>
                <a:cs typeface="Open Sans" panose="020B0606030504020204" pitchFamily="34" charset="0"/>
              </a:rPr>
              <a:t>tìm giun, sâu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Đói, no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3200" dirty="0">
                <a:latin typeface="Open Sans" panose="020B0606030504020204" pitchFamily="34" charset="0"/>
                <a:ea typeface="Open Sans" panose="020B0606030504020204" pitchFamily="34" charset="0"/>
                <a:cs typeface="Open Sans" panose="020B0606030504020204" pitchFamily="34" charset="0"/>
              </a:rPr>
              <a:t>đâu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latin typeface="Open Sans" panose="020B0606030504020204" pitchFamily="34" charset="0"/>
                <a:ea typeface="Open Sans" panose="020B0606030504020204" pitchFamily="34" charset="0"/>
                <a:cs typeface="Open Sans" panose="020B0606030504020204" pitchFamily="34" charset="0"/>
              </a:rPr>
              <a:t>sao</a:t>
            </a:r>
            <a:endParaRPr lang="vi-VN"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3200" dirty="0">
                <a:latin typeface="Open Sans" panose="020B0606030504020204" pitchFamily="34" charset="0"/>
                <a:ea typeface="Open Sans" panose="020B0606030504020204" pitchFamily="34" charset="0"/>
                <a:cs typeface="Open Sans" panose="020B0606030504020204" pitchFamily="34" charset="0"/>
              </a:rPr>
              <a:t> gió lộng</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3200" dirty="0">
                <a:latin typeface="Open Sans" panose="020B0606030504020204" pitchFamily="34" charset="0"/>
                <a:ea typeface="Open Sans" panose="020B0606030504020204" pitchFamily="34" charset="0"/>
                <a:cs typeface="Open Sans" panose="020B0606030504020204" pitchFamily="34" charset="0"/>
              </a:rPr>
              <a:t> nắng reo</a:t>
            </a:r>
          </a:p>
          <a:p>
            <a:pPr algn="just"/>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3200" dirty="0">
                <a:latin typeface="Open Sans" panose="020B0606030504020204" pitchFamily="34" charset="0"/>
                <a:ea typeface="Open Sans" panose="020B0606030504020204" pitchFamily="34" charset="0"/>
                <a:cs typeface="Open Sans" panose="020B0606030504020204" pitchFamily="34" charset="0"/>
              </a:rPr>
              <a:t> tôi thấy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Tôi biết là </a:t>
            </a:r>
            <a:r>
              <a:rPr lang="vi-VN" sz="3200"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latin typeface="Open Sans" panose="020B0606030504020204" pitchFamily="34" charset="0"/>
                <a:ea typeface="Open Sans" panose="020B0606030504020204" pitchFamily="34" charset="0"/>
                <a:cs typeface="Open Sans" panose="020B0606030504020204" pitchFamily="34" charset="0"/>
              </a:rPr>
              <a:t>!</a:t>
            </a:r>
            <a:endParaRPr lang="vi-VN" sz="3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latin typeface="Open Sans" panose="020B0606030504020204" pitchFamily="34" charset="0"/>
                <a:ea typeface="Open Sans" panose="020B0606030504020204" pitchFamily="34" charset="0"/>
                <a:cs typeface="Open Sans" panose="020B0606030504020204" pitchFamily="34" charset="0"/>
              </a:rPr>
              <a:t>(</a:t>
            </a:r>
            <a:r>
              <a:rPr lang="vi-VN" sz="3200"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455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sp>
      <p:grpSp>
        <p:nvGrpSpPr>
          <p:cNvPr id="13" name="Group 12"/>
          <p:cNvGrpSpPr/>
          <p:nvPr/>
        </p:nvGrpSpPr>
        <p:grpSpPr>
          <a:xfrm>
            <a:off x="534162" y="5344"/>
            <a:ext cx="14302217" cy="41148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rgbClr val="FF0000"/>
                  </a:solidFill>
                  <a:latin typeface="#9Slide07 SVNDessert Menu Scrip" panose="00000500000000000000" pitchFamily="2" charset="0"/>
                </a:rPr>
                <a:t>Học thuộc lòng bài thơ</a:t>
              </a:r>
              <a:endParaRPr lang="en-US" sz="5400" dirty="0">
                <a:solidFill>
                  <a:srgbClr val="FF0000"/>
                </a:solidFill>
                <a:latin typeface="#9Slide07 SVNDessert Menu Scrip" panose="00000500000000000000" pitchFamily="2"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360803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707564" y="-1425627"/>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2479" y="414059"/>
            <a:ext cx="17297400" cy="9610581"/>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47245" y="249395"/>
            <a:ext cx="6739232" cy="9818072"/>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Một màu trời đã </a:t>
            </a: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lâu</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Đó là một màu </a:t>
            </a: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nâu</a:t>
            </a:r>
            <a:r>
              <a:rPr lang="vi-VN" sz="2800" dirty="0" smtClean="0">
                <a:latin typeface="Open Sans" panose="020B0606030504020204" pitchFamily="34" charset="0"/>
                <a:ea typeface="Open Sans" panose="020B0606030504020204" pitchFamily="34" charset="0"/>
                <a:cs typeface="Open Sans" panose="020B0606030504020204" pitchFamily="34" charset="0"/>
              </a:rPr>
              <a:t> </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800" dirty="0" smtClean="0">
                <a:latin typeface="Open Sans" panose="020B0606030504020204" pitchFamily="34" charset="0"/>
                <a:ea typeface="Open Sans" panose="020B0606030504020204" pitchFamily="34" charset="0"/>
                <a:cs typeface="Open Sans" panose="020B0606030504020204" pitchFamily="34" charset="0"/>
              </a:rPr>
              <a:t>gió có nắng</a:t>
            </a:r>
          </a:p>
          <a:p>
            <a:pPr algn="just">
              <a:lnSpc>
                <a:spcPct val="150000"/>
              </a:lnSpc>
            </a:pP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Không có </a:t>
            </a:r>
            <a:r>
              <a:rPr lang="vi-VN" sz="2800" dirty="0" smtClean="0">
                <a:latin typeface="Open Sans" panose="020B0606030504020204" pitchFamily="34" charset="0"/>
                <a:ea typeface="Open Sans" panose="020B0606030504020204" pitchFamily="34" charset="0"/>
                <a:cs typeface="Open Sans" panose="020B0606030504020204" pitchFamily="34" charset="0"/>
              </a:rPr>
              <a:t>lắm sắc màu</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Tôi chưa kêu “</a:t>
            </a: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chiếp chiếp</a:t>
            </a:r>
            <a:r>
              <a:rPr lang="vi-VN" sz="2800" dirty="0" smtClean="0">
                <a:latin typeface="Open Sans" panose="020B0606030504020204" pitchFamily="34" charset="0"/>
                <a:ea typeface="Open Sans" panose="020B0606030504020204" pitchFamily="34" charset="0"/>
                <a:cs typeface="Open Sans" panose="020B0606030504020204" pitchFamily="34" charset="0"/>
              </a:rPr>
              <a:t>"</a:t>
            </a:r>
          </a:p>
          <a:p>
            <a:pPr algn="just">
              <a:lnSpc>
                <a:spcPct val="150000"/>
              </a:lnSpc>
            </a:pP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800" dirty="0" smtClean="0">
                <a:latin typeface="Open Sans" panose="020B0606030504020204" pitchFamily="34" charset="0"/>
                <a:ea typeface="Open Sans" panose="020B0606030504020204" pitchFamily="34" charset="0"/>
                <a:cs typeface="Open Sans" panose="020B0606030504020204" pitchFamily="34" charset="0"/>
              </a:rPr>
              <a:t>tìm giun, sâu</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Đói, no </a:t>
            </a:r>
            <a:r>
              <a:rPr lang="vi-VN" sz="28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chẳng biết </a:t>
            </a:r>
            <a:r>
              <a:rPr lang="vi-VN" sz="2800" dirty="0" smtClean="0">
                <a:latin typeface="Open Sans" panose="020B0606030504020204" pitchFamily="34" charset="0"/>
                <a:ea typeface="Open Sans" panose="020B0606030504020204" pitchFamily="34" charset="0"/>
                <a:cs typeface="Open Sans" panose="020B0606030504020204" pitchFamily="34" charset="0"/>
              </a:rPr>
              <a:t>đâu</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lnSpc>
                <a:spcPct val="150000"/>
              </a:lnSpc>
            </a:pPr>
            <a:r>
              <a:rPr lang="vi-VN" sz="2800" dirty="0" smtClean="0">
                <a:latin typeface="Open Sans" panose="020B0606030504020204" pitchFamily="34" charset="0"/>
                <a:ea typeface="Open Sans" panose="020B0606030504020204" pitchFamily="34" charset="0"/>
                <a:cs typeface="Open Sans" panose="020B0606030504020204" pitchFamily="34" charset="0"/>
              </a:rPr>
              <a:t>Tôi sinh ra vì sao</a:t>
            </a:r>
            <a:endParaRPr lang="vi-V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9940482" y="2317230"/>
            <a:ext cx="4910890" cy="6986528"/>
          </a:xfrm>
          <a:prstGeom prst="rect">
            <a:avLst/>
          </a:prstGeom>
        </p:spPr>
        <p:txBody>
          <a:bodyPr wrap="square">
            <a:spAutoFit/>
          </a:bodyPr>
          <a:lstStyle/>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a:t>
            </a:r>
            <a:r>
              <a:rPr lang="en-US" sz="28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đạp</a:t>
            </a:r>
            <a:r>
              <a:rPr lang="vi-VN" sz="2800" dirty="0">
                <a:latin typeface="Open Sans" panose="020B0606030504020204" pitchFamily="34" charset="0"/>
                <a:ea typeface="Open Sans" panose="020B0606030504020204" pitchFamily="34" charset="0"/>
                <a:cs typeface="Open Sans" panose="020B0606030504020204" pitchFamily="34" charset="0"/>
              </a:rPr>
              <a:t> vỡ màu nâu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800" dirty="0">
                <a:latin typeface="Open Sans" panose="020B0606030504020204" pitchFamily="34" charset="0"/>
                <a:ea typeface="Open Sans" panose="020B0606030504020204" pitchFamily="34" charset="0"/>
                <a:cs typeface="Open Sans" panose="020B0606030504020204" pitchFamily="34" charset="0"/>
              </a:rPr>
              <a:t> gió lộng</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nhiều</a:t>
            </a:r>
            <a:r>
              <a:rPr lang="vi-VN" sz="2800" dirty="0">
                <a:latin typeface="Open Sans" panose="020B0606030504020204" pitchFamily="34" charset="0"/>
                <a:ea typeface="Open Sans" panose="020B0606030504020204" pitchFamily="34" charset="0"/>
                <a:cs typeface="Open Sans" panose="020B0606030504020204" pitchFamily="34" charset="0"/>
              </a:rPr>
              <a:t> nắng reo</a:t>
            </a:r>
          </a:p>
          <a:p>
            <a:pPr algn="just">
              <a:lnSpc>
                <a:spcPct val="150000"/>
              </a:lnSpc>
            </a:pP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Bỗng</a:t>
            </a:r>
            <a:r>
              <a:rPr lang="vi-VN" sz="2800" dirty="0">
                <a:latin typeface="Open Sans" panose="020B0606030504020204" pitchFamily="34" charset="0"/>
                <a:ea typeface="Open Sans" panose="020B0606030504020204" pitchFamily="34" charset="0"/>
                <a:cs typeface="Open Sans" panose="020B0606030504020204" pitchFamily="34" charset="0"/>
              </a:rPr>
              <a:t> tôi thấy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thương yêu</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Tôi biết là </a:t>
            </a:r>
            <a:r>
              <a:rPr lang="vi-VN" sz="2800" dirty="0">
                <a:solidFill>
                  <a:srgbClr val="FF0000"/>
                </a:solidFill>
                <a:latin typeface="Open Sans" panose="020B0606030504020204" pitchFamily="34" charset="0"/>
                <a:ea typeface="Open Sans" panose="020B0606030504020204" pitchFamily="34" charset="0"/>
                <a:cs typeface="Open Sans" panose="020B0606030504020204" pitchFamily="34" charset="0"/>
              </a:rPr>
              <a:t>có mẹ</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Đói, tôi tìm giun dế</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Ăn no xoải cánh phơi...</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lnSpc>
                <a:spcPct val="150000"/>
              </a:lnSpc>
            </a:pPr>
            <a:r>
              <a:rPr lang="vi-VN" sz="2800" dirty="0">
                <a:latin typeface="Open Sans" panose="020B0606030504020204" pitchFamily="34" charset="0"/>
                <a:ea typeface="Open Sans" panose="020B0606030504020204" pitchFamily="34" charset="0"/>
                <a:cs typeface="Open Sans" panose="020B0606030504020204" pitchFamily="34" charset="0"/>
              </a:rPr>
              <a:t>Sao mà xanh đến thế</a:t>
            </a:r>
            <a:r>
              <a:rPr lang="en-US" sz="2800" dirty="0">
                <a:latin typeface="Open Sans" panose="020B0606030504020204" pitchFamily="34" charset="0"/>
                <a:ea typeface="Open Sans" panose="020B0606030504020204" pitchFamily="34" charset="0"/>
                <a:cs typeface="Open Sans" panose="020B0606030504020204" pitchFamily="34" charset="0"/>
              </a:rPr>
              <a:t>!</a:t>
            </a:r>
            <a:endParaRPr lang="vi-VN" sz="28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vi-VN" sz="2800" b="1" i="1" dirty="0" smtClean="0">
                <a:latin typeface="Open Sans" panose="020B0606030504020204" pitchFamily="34" charset="0"/>
                <a:ea typeface="Open Sans" panose="020B0606030504020204" pitchFamily="34" charset="0"/>
                <a:cs typeface="Open Sans" panose="020B0606030504020204" pitchFamily="34" charset="0"/>
              </a:rPr>
              <a:t>(</a:t>
            </a:r>
            <a:r>
              <a:rPr lang="vi-VN" sz="2800" b="1" i="1" dirty="0">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4041396" y="212173"/>
            <a:ext cx="4806393" cy="5920423"/>
          </a:xfrm>
          <a:prstGeom prst="rect">
            <a:avLst/>
          </a:prstGeom>
        </p:spPr>
      </p:pic>
      <p:sp>
        <p:nvSpPr>
          <p:cNvPr id="21" name="Rectangle 20"/>
          <p:cNvSpPr/>
          <p:nvPr/>
        </p:nvSpPr>
        <p:spPr>
          <a:xfrm>
            <a:off x="-1851081" y="1033849"/>
            <a:ext cx="9144000" cy="2123658"/>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a:t>
            </a:r>
            <a:r>
              <a:rPr lang="vi-VN" sz="4400" b="1" dirty="0" smtClean="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trời</a:t>
            </a:r>
          </a:p>
          <a:p>
            <a:pPr algn="ctr"/>
            <a:r>
              <a:rPr lang="vi-VN" sz="4400" b="1" dirty="0" smtClean="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 </a:t>
            </a: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5011693" y="870428"/>
            <a:ext cx="7726559" cy="8834332"/>
            <a:chOff x="4987906" y="971943"/>
            <a:chExt cx="7726559" cy="8834332"/>
          </a:xfrm>
        </p:grpSpPr>
        <p:sp>
          <p:nvSpPr>
            <p:cNvPr id="69" name="Rectangle: Rounded Corners 42">
              <a:extLst>
                <a:ext uri="{FF2B5EF4-FFF2-40B4-BE49-F238E27FC236}">
                  <a16:creationId xmlns:a16="http://schemas.microsoft.com/office/drawing/2014/main" id="{32827003-216F-E7D1-2D60-AEF7E1CBAEA4}"/>
                </a:ext>
              </a:extLst>
            </p:cNvPr>
            <p:cNvSpPr/>
            <p:nvPr/>
          </p:nvSpPr>
          <p:spPr>
            <a:xfrm>
              <a:off x="9797113" y="8313052"/>
              <a:ext cx="1445434"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5" name="Picture 144"/>
            <p:cNvPicPr>
              <a:picLocks noChangeAspect="1"/>
            </p:cNvPicPr>
            <p:nvPr/>
          </p:nvPicPr>
          <p:blipFill>
            <a:blip r:embed="rId7"/>
            <a:stretch>
              <a:fillRect/>
            </a:stretch>
          </p:blipFill>
          <p:spPr>
            <a:xfrm>
              <a:off x="5021071" y="971943"/>
              <a:ext cx="1834795" cy="478642"/>
            </a:xfrm>
            <a:prstGeom prst="rect">
              <a:avLst/>
            </a:prstGeom>
          </p:spPr>
        </p:pic>
        <p:sp>
          <p:nvSpPr>
            <p:cNvPr id="146" name="Rectangle: Rounded Corners 1">
              <a:extLst>
                <a:ext uri="{FF2B5EF4-FFF2-40B4-BE49-F238E27FC236}">
                  <a16:creationId xmlns:a16="http://schemas.microsoft.com/office/drawing/2014/main" id="{F2A5C2FF-71B6-ACFC-513D-50076F6892BA}"/>
                </a:ext>
              </a:extLst>
            </p:cNvPr>
            <p:cNvSpPr/>
            <p:nvPr/>
          </p:nvSpPr>
          <p:spPr>
            <a:xfrm>
              <a:off x="5021071" y="2169467"/>
              <a:ext cx="1865406" cy="561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7" name="Rectangle: Rounded Corners 5">
              <a:extLst>
                <a:ext uri="{FF2B5EF4-FFF2-40B4-BE49-F238E27FC236}">
                  <a16:creationId xmlns:a16="http://schemas.microsoft.com/office/drawing/2014/main" id="{A3A16001-408C-DF68-2FA3-00B493A92794}"/>
                </a:ext>
              </a:extLst>
            </p:cNvPr>
            <p:cNvSpPr/>
            <p:nvPr/>
          </p:nvSpPr>
          <p:spPr>
            <a:xfrm>
              <a:off x="5021071" y="1615924"/>
              <a:ext cx="2437140" cy="4581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8" name="Rectangle: Rounded Corners 7">
              <a:extLst>
                <a:ext uri="{FF2B5EF4-FFF2-40B4-BE49-F238E27FC236}">
                  <a16:creationId xmlns:a16="http://schemas.microsoft.com/office/drawing/2014/main" id="{3C2AFF26-00E9-F7AF-B960-397CA2582168}"/>
                </a:ext>
              </a:extLst>
            </p:cNvPr>
            <p:cNvSpPr/>
            <p:nvPr/>
          </p:nvSpPr>
          <p:spPr>
            <a:xfrm>
              <a:off x="5021072" y="2840150"/>
              <a:ext cx="1514908" cy="5592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9" name="Rectangle: Rounded Corners 9">
              <a:extLst>
                <a:ext uri="{FF2B5EF4-FFF2-40B4-BE49-F238E27FC236}">
                  <a16:creationId xmlns:a16="http://schemas.microsoft.com/office/drawing/2014/main" id="{FF4FA5E9-8D6B-FF29-B910-DBEC140D85A5}"/>
                </a:ext>
              </a:extLst>
            </p:cNvPr>
            <p:cNvSpPr/>
            <p:nvPr/>
          </p:nvSpPr>
          <p:spPr>
            <a:xfrm>
              <a:off x="5021071" y="3494822"/>
              <a:ext cx="1782987" cy="52500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0" name="Rectangle: Rounded Corners 11">
              <a:extLst>
                <a:ext uri="{FF2B5EF4-FFF2-40B4-BE49-F238E27FC236}">
                  <a16:creationId xmlns:a16="http://schemas.microsoft.com/office/drawing/2014/main" id="{3668FA15-1E43-5CCA-0092-CAAF17D608FF}"/>
                </a:ext>
              </a:extLst>
            </p:cNvPr>
            <p:cNvSpPr/>
            <p:nvPr/>
          </p:nvSpPr>
          <p:spPr>
            <a:xfrm>
              <a:off x="5021071" y="4195555"/>
              <a:ext cx="1782987" cy="54925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1" name="Rectangle: Rounded Corners 16">
              <a:extLst>
                <a:ext uri="{FF2B5EF4-FFF2-40B4-BE49-F238E27FC236}">
                  <a16:creationId xmlns:a16="http://schemas.microsoft.com/office/drawing/2014/main" id="{D4D47A62-DF13-379A-BF2E-4265E3FB9C29}"/>
                </a:ext>
              </a:extLst>
            </p:cNvPr>
            <p:cNvSpPr/>
            <p:nvPr/>
          </p:nvSpPr>
          <p:spPr>
            <a:xfrm>
              <a:off x="5021071" y="4790264"/>
              <a:ext cx="2404612" cy="55956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2" name="Rectangle: Rounded Corners 18">
              <a:extLst>
                <a:ext uri="{FF2B5EF4-FFF2-40B4-BE49-F238E27FC236}">
                  <a16:creationId xmlns:a16="http://schemas.microsoft.com/office/drawing/2014/main" id="{91CC347D-1829-5FB4-2455-0A0C36E1B09C}"/>
                </a:ext>
              </a:extLst>
            </p:cNvPr>
            <p:cNvSpPr/>
            <p:nvPr/>
          </p:nvSpPr>
          <p:spPr>
            <a:xfrm>
              <a:off x="5021071" y="5445237"/>
              <a:ext cx="1462404" cy="51518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3" name="Rectangle: Rounded Corners 20">
              <a:extLst>
                <a:ext uri="{FF2B5EF4-FFF2-40B4-BE49-F238E27FC236}">
                  <a16:creationId xmlns:a16="http://schemas.microsoft.com/office/drawing/2014/main" id="{DCDA9324-4A36-568D-C73C-1FE481E39A63}"/>
                </a:ext>
              </a:extLst>
            </p:cNvPr>
            <p:cNvSpPr/>
            <p:nvPr/>
          </p:nvSpPr>
          <p:spPr>
            <a:xfrm>
              <a:off x="5021071" y="6049588"/>
              <a:ext cx="2346755" cy="50828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4" name="Rectangle: Rounded Corners 22">
              <a:extLst>
                <a:ext uri="{FF2B5EF4-FFF2-40B4-BE49-F238E27FC236}">
                  <a16:creationId xmlns:a16="http://schemas.microsoft.com/office/drawing/2014/main" id="{E68370D6-BAC1-0C73-EF1A-8B75F7CCA650}"/>
                </a:ext>
              </a:extLst>
            </p:cNvPr>
            <p:cNvSpPr/>
            <p:nvPr/>
          </p:nvSpPr>
          <p:spPr>
            <a:xfrm>
              <a:off x="5021070" y="6653304"/>
              <a:ext cx="1989349" cy="5593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5" name="Rectangle: Rounded Corners 24">
              <a:extLst>
                <a:ext uri="{FF2B5EF4-FFF2-40B4-BE49-F238E27FC236}">
                  <a16:creationId xmlns:a16="http://schemas.microsoft.com/office/drawing/2014/main" id="{72E4FBA9-30CB-1870-640B-9EE996B92DC8}"/>
                </a:ext>
              </a:extLst>
            </p:cNvPr>
            <p:cNvSpPr/>
            <p:nvPr/>
          </p:nvSpPr>
          <p:spPr>
            <a:xfrm>
              <a:off x="5021070" y="7296159"/>
              <a:ext cx="1462405" cy="54049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6" name="Rectangle: Rounded Corners 26">
              <a:extLst>
                <a:ext uri="{FF2B5EF4-FFF2-40B4-BE49-F238E27FC236}">
                  <a16:creationId xmlns:a16="http://schemas.microsoft.com/office/drawing/2014/main" id="{11B45A49-540C-F320-515D-DB81BD3DDA3B}"/>
                </a:ext>
              </a:extLst>
            </p:cNvPr>
            <p:cNvSpPr/>
            <p:nvPr/>
          </p:nvSpPr>
          <p:spPr>
            <a:xfrm>
              <a:off x="5034044" y="8016367"/>
              <a:ext cx="1991885" cy="53737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7" name="Rectangle: Rounded Corners 28">
              <a:extLst>
                <a:ext uri="{FF2B5EF4-FFF2-40B4-BE49-F238E27FC236}">
                  <a16:creationId xmlns:a16="http://schemas.microsoft.com/office/drawing/2014/main" id="{DA181471-A072-3FD2-BD71-4605C0F50089}"/>
                </a:ext>
              </a:extLst>
            </p:cNvPr>
            <p:cNvSpPr/>
            <p:nvPr/>
          </p:nvSpPr>
          <p:spPr>
            <a:xfrm>
              <a:off x="9818001" y="3209411"/>
              <a:ext cx="1529342" cy="49261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8" name="Rectangle: Rounded Corners 30">
              <a:extLst>
                <a:ext uri="{FF2B5EF4-FFF2-40B4-BE49-F238E27FC236}">
                  <a16:creationId xmlns:a16="http://schemas.microsoft.com/office/drawing/2014/main" id="{BCD860C8-921F-2B88-E6E9-3BE25DC82A01}"/>
                </a:ext>
              </a:extLst>
            </p:cNvPr>
            <p:cNvSpPr/>
            <p:nvPr/>
          </p:nvSpPr>
          <p:spPr>
            <a:xfrm>
              <a:off x="9828996" y="2506067"/>
              <a:ext cx="1957396" cy="53212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9" name="Rectangle: Rounded Corners 38">
              <a:extLst>
                <a:ext uri="{FF2B5EF4-FFF2-40B4-BE49-F238E27FC236}">
                  <a16:creationId xmlns:a16="http://schemas.microsoft.com/office/drawing/2014/main" id="{981A50D4-C575-7C7E-59CF-72CBEF1103AF}"/>
                </a:ext>
              </a:extLst>
            </p:cNvPr>
            <p:cNvSpPr/>
            <p:nvPr/>
          </p:nvSpPr>
          <p:spPr>
            <a:xfrm>
              <a:off x="5021070" y="9301772"/>
              <a:ext cx="1889414" cy="50450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0" name="Rectangle: Rounded Corners 40">
              <a:extLst>
                <a:ext uri="{FF2B5EF4-FFF2-40B4-BE49-F238E27FC236}">
                  <a16:creationId xmlns:a16="http://schemas.microsoft.com/office/drawing/2014/main" id="{7946D2BF-CA7D-F936-8060-CD926E6789BC}"/>
                </a:ext>
              </a:extLst>
            </p:cNvPr>
            <p:cNvSpPr/>
            <p:nvPr/>
          </p:nvSpPr>
          <p:spPr>
            <a:xfrm>
              <a:off x="4987906" y="8689592"/>
              <a:ext cx="2746661" cy="52469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1" name="Rectangle: Rounded Corners 42">
              <a:extLst>
                <a:ext uri="{FF2B5EF4-FFF2-40B4-BE49-F238E27FC236}">
                  <a16:creationId xmlns:a16="http://schemas.microsoft.com/office/drawing/2014/main" id="{32827003-216F-E7D1-2D60-AEF7E1CBAEA4}"/>
                </a:ext>
              </a:extLst>
            </p:cNvPr>
            <p:cNvSpPr/>
            <p:nvPr/>
          </p:nvSpPr>
          <p:spPr>
            <a:xfrm>
              <a:off x="9787262" y="5807793"/>
              <a:ext cx="1902943" cy="48362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2" name="Rectangle: Rounded Corners 44">
              <a:extLst>
                <a:ext uri="{FF2B5EF4-FFF2-40B4-BE49-F238E27FC236}">
                  <a16:creationId xmlns:a16="http://schemas.microsoft.com/office/drawing/2014/main" id="{F7AD52A5-55F4-6DEA-309C-080D01106085}"/>
                </a:ext>
              </a:extLst>
            </p:cNvPr>
            <p:cNvSpPr/>
            <p:nvPr/>
          </p:nvSpPr>
          <p:spPr>
            <a:xfrm>
              <a:off x="9790495" y="3820455"/>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3" name="Rectangle: Rounded Corners 44">
              <a:extLst>
                <a:ext uri="{FF2B5EF4-FFF2-40B4-BE49-F238E27FC236}">
                  <a16:creationId xmlns:a16="http://schemas.microsoft.com/office/drawing/2014/main" id="{F7AD52A5-55F4-6DEA-309C-080D01106085}"/>
                </a:ext>
              </a:extLst>
            </p:cNvPr>
            <p:cNvSpPr/>
            <p:nvPr/>
          </p:nvSpPr>
          <p:spPr>
            <a:xfrm>
              <a:off x="9805268" y="5127450"/>
              <a:ext cx="2476306" cy="57979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4" name="Rectangle: Rounded Corners 44">
              <a:extLst>
                <a:ext uri="{FF2B5EF4-FFF2-40B4-BE49-F238E27FC236}">
                  <a16:creationId xmlns:a16="http://schemas.microsoft.com/office/drawing/2014/main" id="{F7AD52A5-55F4-6DEA-309C-080D01106085}"/>
                </a:ext>
              </a:extLst>
            </p:cNvPr>
            <p:cNvSpPr/>
            <p:nvPr/>
          </p:nvSpPr>
          <p:spPr>
            <a:xfrm>
              <a:off x="9787745" y="4466219"/>
              <a:ext cx="2923970" cy="58038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5" name="Rectangle: Rounded Corners 42">
              <a:extLst>
                <a:ext uri="{FF2B5EF4-FFF2-40B4-BE49-F238E27FC236}">
                  <a16:creationId xmlns:a16="http://schemas.microsoft.com/office/drawing/2014/main" id="{32827003-216F-E7D1-2D60-AEF7E1CBAEA4}"/>
                </a:ext>
              </a:extLst>
            </p:cNvPr>
            <p:cNvSpPr/>
            <p:nvPr/>
          </p:nvSpPr>
          <p:spPr>
            <a:xfrm>
              <a:off x="9812451" y="6411834"/>
              <a:ext cx="2083090" cy="50455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6" name="Rectangle: Rounded Corners 42">
              <a:extLst>
                <a:ext uri="{FF2B5EF4-FFF2-40B4-BE49-F238E27FC236}">
                  <a16:creationId xmlns:a16="http://schemas.microsoft.com/office/drawing/2014/main" id="{32827003-216F-E7D1-2D60-AEF7E1CBAEA4}"/>
                </a:ext>
              </a:extLst>
            </p:cNvPr>
            <p:cNvSpPr/>
            <p:nvPr/>
          </p:nvSpPr>
          <p:spPr>
            <a:xfrm>
              <a:off x="9789934" y="7035849"/>
              <a:ext cx="1212169" cy="53676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67" name="Rectangle: Rounded Corners 42">
              <a:extLst>
                <a:ext uri="{FF2B5EF4-FFF2-40B4-BE49-F238E27FC236}">
                  <a16:creationId xmlns:a16="http://schemas.microsoft.com/office/drawing/2014/main" id="{32827003-216F-E7D1-2D60-AEF7E1CBAEA4}"/>
                </a:ext>
              </a:extLst>
            </p:cNvPr>
            <p:cNvSpPr/>
            <p:nvPr/>
          </p:nvSpPr>
          <p:spPr>
            <a:xfrm>
              <a:off x="9798352" y="7688584"/>
              <a:ext cx="1527150" cy="53256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6509636" y="878068"/>
            <a:ext cx="7878975" cy="8841286"/>
            <a:chOff x="6503621" y="1053596"/>
            <a:chExt cx="7878975" cy="8841286"/>
          </a:xfrm>
        </p:grpSpPr>
        <p:sp>
          <p:nvSpPr>
            <p:cNvPr id="72" name="Rectangle: Rounded Corners 37">
              <a:extLst>
                <a:ext uri="{FF2B5EF4-FFF2-40B4-BE49-F238E27FC236}">
                  <a16:creationId xmlns:a16="http://schemas.microsoft.com/office/drawing/2014/main" id="{0CFEA64E-D7D9-36ED-D626-CB5993D1EC83}"/>
                </a:ext>
              </a:extLst>
            </p:cNvPr>
            <p:cNvSpPr/>
            <p:nvPr/>
          </p:nvSpPr>
          <p:spPr>
            <a:xfrm>
              <a:off x="11331702" y="8398381"/>
              <a:ext cx="2393245" cy="55720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4" name="Rectangle: Rounded Corners 10">
              <a:extLst>
                <a:ext uri="{FF2B5EF4-FFF2-40B4-BE49-F238E27FC236}">
                  <a16:creationId xmlns:a16="http://schemas.microsoft.com/office/drawing/2014/main" id="{7E0D7F72-348A-6355-60C2-7D85F5089D0D}"/>
                </a:ext>
              </a:extLst>
            </p:cNvPr>
            <p:cNvSpPr/>
            <p:nvPr/>
          </p:nvSpPr>
          <p:spPr>
            <a:xfrm>
              <a:off x="11936115" y="6474088"/>
              <a:ext cx="1393450" cy="48621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5" name="Rectangle: Rounded Corners 35">
              <a:extLst>
                <a:ext uri="{FF2B5EF4-FFF2-40B4-BE49-F238E27FC236}">
                  <a16:creationId xmlns:a16="http://schemas.microsoft.com/office/drawing/2014/main" id="{C4C7AC72-3CB6-003C-6498-D2FFF1483E65}"/>
                </a:ext>
              </a:extLst>
            </p:cNvPr>
            <p:cNvSpPr/>
            <p:nvPr/>
          </p:nvSpPr>
          <p:spPr>
            <a:xfrm>
              <a:off x="12771912" y="3881749"/>
              <a:ext cx="1420878" cy="5268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6" name="Rectangle: Rounded Corners 37">
              <a:extLst>
                <a:ext uri="{FF2B5EF4-FFF2-40B4-BE49-F238E27FC236}">
                  <a16:creationId xmlns:a16="http://schemas.microsoft.com/office/drawing/2014/main" id="{0CFEA64E-D7D9-36ED-D626-CB5993D1EC83}"/>
                </a:ext>
              </a:extLst>
            </p:cNvPr>
            <p:cNvSpPr/>
            <p:nvPr/>
          </p:nvSpPr>
          <p:spPr>
            <a:xfrm>
              <a:off x="12301296" y="5153780"/>
              <a:ext cx="2081299" cy="5445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7" name="Rectangle: Rounded Corners 39">
              <a:extLst>
                <a:ext uri="{FF2B5EF4-FFF2-40B4-BE49-F238E27FC236}">
                  <a16:creationId xmlns:a16="http://schemas.microsoft.com/office/drawing/2014/main" id="{DDFEFAD2-3E64-2510-B4F7-57BF859F936D}"/>
                </a:ext>
              </a:extLst>
            </p:cNvPr>
            <p:cNvSpPr/>
            <p:nvPr/>
          </p:nvSpPr>
          <p:spPr>
            <a:xfrm>
              <a:off x="11419153" y="3246564"/>
              <a:ext cx="2749553" cy="49470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8" name="Rectangle: Rounded Corners 41">
              <a:extLst>
                <a:ext uri="{FF2B5EF4-FFF2-40B4-BE49-F238E27FC236}">
                  <a16:creationId xmlns:a16="http://schemas.microsoft.com/office/drawing/2014/main" id="{34D6F4F4-617F-8983-E1C6-4893996AC697}"/>
                </a:ext>
              </a:extLst>
            </p:cNvPr>
            <p:cNvSpPr/>
            <p:nvPr/>
          </p:nvSpPr>
          <p:spPr>
            <a:xfrm>
              <a:off x="12808711" y="4527315"/>
              <a:ext cx="1573885" cy="56139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9" name="Rectangle: Rounded Corners 43">
              <a:extLst>
                <a:ext uri="{FF2B5EF4-FFF2-40B4-BE49-F238E27FC236}">
                  <a16:creationId xmlns:a16="http://schemas.microsoft.com/office/drawing/2014/main" id="{DD824A99-7F97-8DC0-40EA-47A340450545}"/>
                </a:ext>
              </a:extLst>
            </p:cNvPr>
            <p:cNvSpPr/>
            <p:nvPr/>
          </p:nvSpPr>
          <p:spPr>
            <a:xfrm>
              <a:off x="11731200" y="5860608"/>
              <a:ext cx="1175624" cy="51999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0" name="Rectangle: Rounded Corners 45">
              <a:extLst>
                <a:ext uri="{FF2B5EF4-FFF2-40B4-BE49-F238E27FC236}">
                  <a16:creationId xmlns:a16="http://schemas.microsoft.com/office/drawing/2014/main" id="{AD729883-E885-03B3-3C3F-DD06EC8A543D}"/>
                </a:ext>
              </a:extLst>
            </p:cNvPr>
            <p:cNvSpPr/>
            <p:nvPr/>
          </p:nvSpPr>
          <p:spPr>
            <a:xfrm rot="10800000" flipV="1">
              <a:off x="11792905" y="2580072"/>
              <a:ext cx="1667146" cy="48662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1" name="Rectangle: Rounded Corners 37">
              <a:extLst>
                <a:ext uri="{FF2B5EF4-FFF2-40B4-BE49-F238E27FC236}">
                  <a16:creationId xmlns:a16="http://schemas.microsoft.com/office/drawing/2014/main" id="{0CFEA64E-D7D9-36ED-D626-CB5993D1EC83}"/>
                </a:ext>
              </a:extLst>
            </p:cNvPr>
            <p:cNvSpPr/>
            <p:nvPr/>
          </p:nvSpPr>
          <p:spPr>
            <a:xfrm>
              <a:off x="11080127" y="7123144"/>
              <a:ext cx="2810342" cy="536762"/>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2" name="Rectangle: Rounded Corners 37">
              <a:extLst>
                <a:ext uri="{FF2B5EF4-FFF2-40B4-BE49-F238E27FC236}">
                  <a16:creationId xmlns:a16="http://schemas.microsoft.com/office/drawing/2014/main" id="{0CFEA64E-D7D9-36ED-D626-CB5993D1EC83}"/>
                </a:ext>
              </a:extLst>
            </p:cNvPr>
            <p:cNvSpPr/>
            <p:nvPr/>
          </p:nvSpPr>
          <p:spPr>
            <a:xfrm>
              <a:off x="11398927" y="7755391"/>
              <a:ext cx="2094176" cy="515780"/>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3" name="Rectangle: Rounded Corners 8">
              <a:extLst>
                <a:ext uri="{FF2B5EF4-FFF2-40B4-BE49-F238E27FC236}">
                  <a16:creationId xmlns:a16="http://schemas.microsoft.com/office/drawing/2014/main" id="{2A8D28D9-D36C-DD99-E120-791E48662CEC}"/>
                </a:ext>
              </a:extLst>
            </p:cNvPr>
            <p:cNvSpPr/>
            <p:nvPr/>
          </p:nvSpPr>
          <p:spPr>
            <a:xfrm>
              <a:off x="7781275" y="8735040"/>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4" name="Rectangle: Rounded Corners 8">
              <a:extLst>
                <a:ext uri="{FF2B5EF4-FFF2-40B4-BE49-F238E27FC236}">
                  <a16:creationId xmlns:a16="http://schemas.microsoft.com/office/drawing/2014/main" id="{2A8D28D9-D36C-DD99-E120-791E48662CEC}"/>
                </a:ext>
              </a:extLst>
            </p:cNvPr>
            <p:cNvSpPr/>
            <p:nvPr/>
          </p:nvSpPr>
          <p:spPr>
            <a:xfrm>
              <a:off x="6955039" y="9366327"/>
              <a:ext cx="1346872" cy="52855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 name="Rectangle: Rounded Corners 2">
              <a:extLst>
                <a:ext uri="{FF2B5EF4-FFF2-40B4-BE49-F238E27FC236}">
                  <a16:creationId xmlns:a16="http://schemas.microsoft.com/office/drawing/2014/main" id="{07B690FA-A633-A546-4C4A-E0B90ACC24DA}"/>
                </a:ext>
              </a:extLst>
            </p:cNvPr>
            <p:cNvSpPr/>
            <p:nvPr/>
          </p:nvSpPr>
          <p:spPr>
            <a:xfrm>
              <a:off x="6886708" y="1053596"/>
              <a:ext cx="1407561" cy="52687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6" name="Rectangle: Rounded Corners 6">
              <a:extLst>
                <a:ext uri="{FF2B5EF4-FFF2-40B4-BE49-F238E27FC236}">
                  <a16:creationId xmlns:a16="http://schemas.microsoft.com/office/drawing/2014/main" id="{E33323CB-0D87-E6EA-924D-BF5D2C0AEEA3}"/>
                </a:ext>
              </a:extLst>
            </p:cNvPr>
            <p:cNvSpPr/>
            <p:nvPr/>
          </p:nvSpPr>
          <p:spPr>
            <a:xfrm>
              <a:off x="7479093" y="1680164"/>
              <a:ext cx="1172400" cy="500904"/>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7" name="Rectangle: Rounded Corners 12">
              <a:extLst>
                <a:ext uri="{FF2B5EF4-FFF2-40B4-BE49-F238E27FC236}">
                  <a16:creationId xmlns:a16="http://schemas.microsoft.com/office/drawing/2014/main" id="{69EDFC71-7056-D193-7894-DCDFD5DC9A03}"/>
                </a:ext>
              </a:extLst>
            </p:cNvPr>
            <p:cNvSpPr/>
            <p:nvPr/>
          </p:nvSpPr>
          <p:spPr>
            <a:xfrm>
              <a:off x="6823441" y="3567464"/>
              <a:ext cx="2089174" cy="53453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 name="Rectangle: Rounded Corners 17">
              <a:extLst>
                <a:ext uri="{FF2B5EF4-FFF2-40B4-BE49-F238E27FC236}">
                  <a16:creationId xmlns:a16="http://schemas.microsoft.com/office/drawing/2014/main" id="{1A8C0C6A-2D0E-1630-B890-67C479DF425F}"/>
                </a:ext>
              </a:extLst>
            </p:cNvPr>
            <p:cNvSpPr/>
            <p:nvPr/>
          </p:nvSpPr>
          <p:spPr>
            <a:xfrm>
              <a:off x="6802654" y="4190280"/>
              <a:ext cx="2218345" cy="5384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9" name="Rectangle: Rounded Corners 19">
              <a:extLst>
                <a:ext uri="{FF2B5EF4-FFF2-40B4-BE49-F238E27FC236}">
                  <a16:creationId xmlns:a16="http://schemas.microsoft.com/office/drawing/2014/main" id="{A260D1C0-104E-5D19-0C54-CEC98BBFA347}"/>
                </a:ext>
              </a:extLst>
            </p:cNvPr>
            <p:cNvSpPr/>
            <p:nvPr/>
          </p:nvSpPr>
          <p:spPr>
            <a:xfrm>
              <a:off x="7459931" y="4853162"/>
              <a:ext cx="1743199" cy="51434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0" name="Rectangle: Rounded Corners 21">
              <a:extLst>
                <a:ext uri="{FF2B5EF4-FFF2-40B4-BE49-F238E27FC236}">
                  <a16:creationId xmlns:a16="http://schemas.microsoft.com/office/drawing/2014/main" id="{83F2B6F6-110C-6F43-539E-110092CD3BC7}"/>
                </a:ext>
              </a:extLst>
            </p:cNvPr>
            <p:cNvSpPr/>
            <p:nvPr/>
          </p:nvSpPr>
          <p:spPr>
            <a:xfrm>
              <a:off x="6624019" y="5519903"/>
              <a:ext cx="2765762" cy="51234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1" name="Rectangle: Rounded Corners 23">
              <a:extLst>
                <a:ext uri="{FF2B5EF4-FFF2-40B4-BE49-F238E27FC236}">
                  <a16:creationId xmlns:a16="http://schemas.microsoft.com/office/drawing/2014/main" id="{0CBDC088-EB58-A740-E4EB-20E46D03776A}"/>
                </a:ext>
              </a:extLst>
            </p:cNvPr>
            <p:cNvSpPr/>
            <p:nvPr/>
          </p:nvSpPr>
          <p:spPr>
            <a:xfrm>
              <a:off x="7418449" y="6154112"/>
              <a:ext cx="2241282" cy="51009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2" name="Rectangle: Rounded Corners 25">
              <a:extLst>
                <a:ext uri="{FF2B5EF4-FFF2-40B4-BE49-F238E27FC236}">
                  <a16:creationId xmlns:a16="http://schemas.microsoft.com/office/drawing/2014/main" id="{7D9E5F48-6147-04A4-4479-060D203BFFC9}"/>
                </a:ext>
              </a:extLst>
            </p:cNvPr>
            <p:cNvSpPr/>
            <p:nvPr/>
          </p:nvSpPr>
          <p:spPr>
            <a:xfrm>
              <a:off x="7083844" y="6759191"/>
              <a:ext cx="2180384" cy="54058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3" name="Rectangle: Rounded Corners 27">
              <a:extLst>
                <a:ext uri="{FF2B5EF4-FFF2-40B4-BE49-F238E27FC236}">
                  <a16:creationId xmlns:a16="http://schemas.microsoft.com/office/drawing/2014/main" id="{912CE26C-F5E4-A32E-E840-CB5F6372F6C0}"/>
                </a:ext>
              </a:extLst>
            </p:cNvPr>
            <p:cNvSpPr/>
            <p:nvPr/>
          </p:nvSpPr>
          <p:spPr>
            <a:xfrm>
              <a:off x="6503621" y="7375785"/>
              <a:ext cx="2581166" cy="5626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4" name="Rectangle: Rounded Corners 29">
              <a:extLst>
                <a:ext uri="{FF2B5EF4-FFF2-40B4-BE49-F238E27FC236}">
                  <a16:creationId xmlns:a16="http://schemas.microsoft.com/office/drawing/2014/main" id="{4E47539C-180E-4752-F346-7D4F023048BE}"/>
                </a:ext>
              </a:extLst>
            </p:cNvPr>
            <p:cNvSpPr/>
            <p:nvPr/>
          </p:nvSpPr>
          <p:spPr>
            <a:xfrm>
              <a:off x="7062048" y="8040054"/>
              <a:ext cx="1717387" cy="54507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5" name="Rectangle: Rounded Corners 31">
              <a:extLst>
                <a:ext uri="{FF2B5EF4-FFF2-40B4-BE49-F238E27FC236}">
                  <a16:creationId xmlns:a16="http://schemas.microsoft.com/office/drawing/2014/main" id="{82AD8A9E-9EA1-357F-DCD7-CEA5512FC1C7}"/>
                </a:ext>
              </a:extLst>
            </p:cNvPr>
            <p:cNvSpPr/>
            <p:nvPr/>
          </p:nvSpPr>
          <p:spPr>
            <a:xfrm>
              <a:off x="6940305" y="2262879"/>
              <a:ext cx="1701209" cy="51805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6" name="Rectangle: Rounded Corners 33">
              <a:extLst>
                <a:ext uri="{FF2B5EF4-FFF2-40B4-BE49-F238E27FC236}">
                  <a16:creationId xmlns:a16="http://schemas.microsoft.com/office/drawing/2014/main" id="{0C13D9BD-9D02-0760-FFB4-169184C659B9}"/>
                </a:ext>
              </a:extLst>
            </p:cNvPr>
            <p:cNvSpPr/>
            <p:nvPr/>
          </p:nvSpPr>
          <p:spPr>
            <a:xfrm>
              <a:off x="6618250" y="2911182"/>
              <a:ext cx="2801432" cy="562853"/>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45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85261"/>
            <a:ext cx="14970822"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976416" y="262471"/>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YÊU CẦU CẦN ĐẠT</a:t>
            </a:r>
            <a:endParaRPr lang="en-US" sz="5400" dirty="0">
              <a:solidFill>
                <a:schemeClr val="accent3">
                  <a:lumMod val="50000"/>
                </a:schemeClr>
              </a:solidFill>
              <a:latin typeface="#9Slide07 SVNDessert Menu Scrip" panose="00000500000000000000" pitchFamily="2" charset="0"/>
            </a:endParaRPr>
          </a:p>
        </p:txBody>
      </p:sp>
      <p:sp>
        <p:nvSpPr>
          <p:cNvPr id="21" name="Freeform 2"/>
          <p:cNvSpPr/>
          <p:nvPr/>
        </p:nvSpPr>
        <p:spPr>
          <a:xfrm>
            <a:off x="14770590" y="2357448"/>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497416" y="2948607"/>
            <a:ext cx="12325507" cy="5509200"/>
          </a:xfrm>
          <a:prstGeom prst="rect">
            <a:avLst/>
          </a:prstGeom>
          <a:noFill/>
        </p:spPr>
        <p:txBody>
          <a:bodyPr wrap="square" rtlCol="0">
            <a:spAutoFit/>
          </a:bodyPr>
          <a:lstStyle/>
          <a:p>
            <a:pPr marL="514350" indent="-514350" algn="just">
              <a:buFont typeface="+mj-lt"/>
              <a:buAutoNum type="arabicPeriod"/>
            </a:pP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514350" indent="-514350" algn="just">
              <a:buFont typeface="+mj-lt"/>
              <a:buAutoNum type="arabicPeriod"/>
            </a:pP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514350" lvl="0" indent="-514350" algn="just">
              <a:buFont typeface="+mj-lt"/>
              <a:buAutoNum type="arabicPeriod"/>
            </a:pPr>
            <a:r>
              <a:rPr lang="en-US" sz="3200" b="1" kern="0" dirty="0" err="1">
                <a:solidFill>
                  <a:srgbClr val="FF0066"/>
                </a:solidFill>
                <a:latin typeface="Times New Roman" panose="02020603050405020304" pitchFamily="18" charset="0"/>
                <a:cs typeface="Times New Roman" panose="02020603050405020304" pitchFamily="18" charset="0"/>
              </a:rPr>
              <a:t>Biết</a:t>
            </a:r>
            <a:r>
              <a:rPr lang="en-US" sz="3200" b="1" kern="0" dirty="0">
                <a:solidFill>
                  <a:srgbClr val="FF0066"/>
                </a:solidFill>
                <a:latin typeface="Times New Roman" panose="02020603050405020304" pitchFamily="18" charset="0"/>
                <a:cs typeface="Times New Roman" panose="02020603050405020304" pitchFamily="18" charset="0"/>
              </a:rPr>
              <a:t> </a:t>
            </a:r>
            <a:r>
              <a:rPr lang="vi-VN" sz="3200"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3200" b="1" kern="0" dirty="0">
              <a:solidFill>
                <a:srgbClr val="FF0066"/>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3743390" y="4231191"/>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40760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022" y="290298"/>
            <a:ext cx="11570170" cy="6342826"/>
          </a:xfrm>
          <a:prstGeom prst="rect">
            <a:avLst/>
          </a:prstGeom>
          <a:ln w="12700">
            <a:solidFill>
              <a:schemeClr val="accent1"/>
            </a:solidFill>
            <a:prstDash val="sysDash"/>
          </a:ln>
        </p:spPr>
      </p:pic>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3"/>
            <a:stretch>
              <a:fillRect/>
            </a:stretch>
          </a:blipFill>
        </p:spPr>
      </p:sp>
      <p:sp>
        <p:nvSpPr>
          <p:cNvPr id="19" name="Freeform 8"/>
          <p:cNvSpPr/>
          <p:nvPr/>
        </p:nvSpPr>
        <p:spPr>
          <a:xfrm flipH="1">
            <a:off x="13017380" y="545766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4"/>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4" name="Freeform 4"/>
          <p:cNvSpPr/>
          <p:nvPr/>
        </p:nvSpPr>
        <p:spPr>
          <a:xfrm>
            <a:off x="3292607" y="7948035"/>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sp>
      <p:sp>
        <p:nvSpPr>
          <p:cNvPr id="16" name="Rectangle 15"/>
          <p:cNvSpPr/>
          <p:nvPr/>
        </p:nvSpPr>
        <p:spPr>
          <a:xfrm>
            <a:off x="4752016" y="2541259"/>
            <a:ext cx="5379020" cy="209288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6500" b="1" dirty="0" err="1">
                <a:ln w="11430"/>
                <a:solidFill>
                  <a:srgbClr val="FF0000"/>
                </a:solidFill>
                <a:latin typeface="Arial" charset="0"/>
              </a:rPr>
              <a:t>Định</a:t>
            </a:r>
            <a:r>
              <a:rPr lang="en-US" sz="6500" b="1" dirty="0">
                <a:ln w="11430"/>
                <a:solidFill>
                  <a:srgbClr val="FF0000"/>
                </a:solidFill>
                <a:latin typeface="Arial" charset="0"/>
              </a:rPr>
              <a:t> </a:t>
            </a:r>
            <a:r>
              <a:rPr lang="en-US" sz="6500" b="1" dirty="0" err="1">
                <a:ln w="11430"/>
                <a:solidFill>
                  <a:srgbClr val="FF0000"/>
                </a:solidFill>
                <a:latin typeface="Arial" charset="0"/>
              </a:rPr>
              <a:t>hướng</a:t>
            </a:r>
            <a:r>
              <a:rPr lang="en-US" sz="6500" b="1" dirty="0">
                <a:ln w="11430"/>
                <a:solidFill>
                  <a:srgbClr val="FF0000"/>
                </a:solidFill>
                <a:latin typeface="Arial" charset="0"/>
              </a:rPr>
              <a:t> </a:t>
            </a:r>
            <a:r>
              <a:rPr lang="en-US" sz="6500" b="1" dirty="0" err="1">
                <a:ln w="11430"/>
                <a:solidFill>
                  <a:srgbClr val="FF0000"/>
                </a:solidFill>
                <a:latin typeface="Arial" charset="0"/>
              </a:rPr>
              <a:t>học</a:t>
            </a:r>
            <a:r>
              <a:rPr lang="en-US" sz="6500" b="1" dirty="0">
                <a:ln w="11430"/>
                <a:solidFill>
                  <a:srgbClr val="FF0000"/>
                </a:solidFill>
                <a:latin typeface="Arial" charset="0"/>
              </a:rPr>
              <a:t> </a:t>
            </a:r>
            <a:r>
              <a:rPr lang="en-US" sz="6500" b="1" dirty="0" err="1">
                <a:ln w="11430"/>
                <a:solidFill>
                  <a:srgbClr val="FF0000"/>
                </a:solidFill>
                <a:latin typeface="Arial" charset="0"/>
              </a:rPr>
              <a:t>tập</a:t>
            </a:r>
            <a:endParaRPr lang="en-US" sz="6500" b="1" dirty="0">
              <a:ln w="11430"/>
              <a:solidFill>
                <a:srgbClr val="FF0000"/>
              </a:solidFill>
              <a:latin typeface="Arial" charset="0"/>
            </a:endParaRPr>
          </a:p>
        </p:txBody>
      </p:sp>
    </p:spTree>
    <p:extLst>
      <p:ext uri="{BB962C8B-B14F-4D97-AF65-F5344CB8AC3E}">
        <p14:creationId xmlns:p14="http://schemas.microsoft.com/office/powerpoint/2010/main" val="20340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501148" y="991476"/>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1" name="Freeform 10"/>
          <p:cNvSpPr/>
          <p:nvPr/>
        </p:nvSpPr>
        <p:spPr>
          <a:xfrm>
            <a:off x="1156825" y="3544873"/>
            <a:ext cx="5669775" cy="6526359"/>
          </a:xfrm>
          <a:custGeom>
            <a:avLst/>
            <a:gdLst/>
            <a:ahLst/>
            <a:cxnLst/>
            <a:rect l="l" t="t" r="r" b="b"/>
            <a:pathLst>
              <a:path w="5669775" h="6526359">
                <a:moveTo>
                  <a:pt x="0" y="0"/>
                </a:moveTo>
                <a:lnTo>
                  <a:pt x="5669774" y="0"/>
                </a:lnTo>
                <a:lnTo>
                  <a:pt x="5669774" y="6526360"/>
                </a:lnTo>
                <a:lnTo>
                  <a:pt x="0" y="6526360"/>
                </a:lnTo>
                <a:lnTo>
                  <a:pt x="0" y="0"/>
                </a:lnTo>
                <a:close/>
              </a:path>
            </a:pathLst>
          </a:custGeom>
          <a:blipFill>
            <a:blip r:embed="rId7"/>
            <a:stretch>
              <a:fillRect/>
            </a:stretch>
          </a:blipFill>
        </p:spPr>
      </p:sp>
      <p:sp>
        <p:nvSpPr>
          <p:cNvPr id="22" name="TextBox 21"/>
          <p:cNvSpPr txBox="1"/>
          <p:nvPr/>
        </p:nvSpPr>
        <p:spPr>
          <a:xfrm>
            <a:off x="7384370" y="5672695"/>
            <a:ext cx="9225602" cy="2646878"/>
          </a:xfrm>
          <a:prstGeom prst="rect">
            <a:avLst/>
          </a:prstGeom>
          <a:noFill/>
        </p:spPr>
        <p:txBody>
          <a:bodyPr wrap="none" rtlCol="0">
            <a:spAutoFit/>
          </a:bodyPr>
          <a:lstStyle/>
          <a:p>
            <a:r>
              <a:rPr lang="en-US" sz="16600" dirty="0" err="1" smtClean="0">
                <a:latin typeface="#9Slide05 SVNLobster" panose="02040603050506020204" pitchFamily="18" charset="0"/>
              </a:rPr>
              <a:t>Tạm</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biệt</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nhé</a:t>
            </a:r>
            <a:r>
              <a:rPr lang="en-US" sz="16600" dirty="0" smtClean="0">
                <a:latin typeface="#9Slide05 SVNLobster" panose="02040603050506020204" pitchFamily="18" charset="0"/>
              </a:rPr>
              <a:t>!</a:t>
            </a:r>
            <a:endParaRPr lang="en-US" sz="16600" dirty="0">
              <a:latin typeface="#9Slide05 SVNLobster" panose="02040603050506020204" pitchFamily="18" charset="0"/>
            </a:endParaRPr>
          </a:p>
        </p:txBody>
      </p:sp>
    </p:spTree>
    <p:extLst>
      <p:ext uri="{BB962C8B-B14F-4D97-AF65-F5344CB8AC3E}">
        <p14:creationId xmlns:p14="http://schemas.microsoft.com/office/powerpoint/2010/main" val="15736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4" name="Freeform 2"/>
          <p:cNvSpPr/>
          <p:nvPr/>
        </p:nvSpPr>
        <p:spPr>
          <a:xfrm>
            <a:off x="14520043" y="3316796"/>
            <a:ext cx="4980709" cy="260491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25" name="Freeform 10"/>
          <p:cNvSpPr/>
          <p:nvPr/>
        </p:nvSpPr>
        <p:spPr>
          <a:xfrm>
            <a:off x="9519939" y="-1482874"/>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23" name="Freeform 9"/>
          <p:cNvSpPr/>
          <p:nvPr/>
        </p:nvSpPr>
        <p:spPr>
          <a:xfrm>
            <a:off x="-5448740" y="728193"/>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4"/>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7192" y="356830"/>
            <a:ext cx="9967732" cy="6842523"/>
          </a:xfrm>
          <a:prstGeom prst="rect">
            <a:avLst/>
          </a:prstGeom>
        </p:spPr>
      </p:pic>
      <p:sp>
        <p:nvSpPr>
          <p:cNvPr id="13" name="Rounded Rectangle 12"/>
          <p:cNvSpPr/>
          <p:nvPr/>
        </p:nvSpPr>
        <p:spPr>
          <a:xfrm>
            <a:off x="5668532" y="1540379"/>
            <a:ext cx="839722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accent2">
                    <a:lumMod val="75000"/>
                  </a:schemeClr>
                </a:solidFill>
                <a:latin typeface="#9Slide07 SVNDessert Menu Scrip" panose="00000500000000000000" pitchFamily="2" charset="0"/>
              </a:rPr>
              <a:t>Cùng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nhau</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đóng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vai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nói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lời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trò</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chuyện</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của</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con </a:t>
            </a:r>
            <a:r>
              <a:rPr lang="en-US" sz="4800" dirty="0" err="1" smtClean="0">
                <a:solidFill>
                  <a:schemeClr val="accent2">
                    <a:lumMod val="75000"/>
                  </a:schemeClr>
                </a:solidFill>
                <a:latin typeface="#9Slide07 SVNDessert Menu Scrip" panose="00000500000000000000" pitchFamily="2" charset="0"/>
              </a:rPr>
              <a:t>mới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nở</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còn</a:t>
            </a:r>
            <a:r>
              <a:rPr lang="en-US" sz="4800" dirty="0" smtClean="0">
                <a:solidFill>
                  <a:schemeClr val="accent2">
                    <a:lumMod val="75000"/>
                  </a:schemeClr>
                </a:solidFill>
                <a:latin typeface="#9Slide07 SVNDessert Menu Scrip" panose="00000500000000000000" pitchFamily="2" charset="0"/>
              </a:rPr>
              <a:t> ở </a:t>
            </a:r>
            <a:r>
              <a:rPr lang="en-US" sz="4800" dirty="0" err="1" smtClean="0">
                <a:solidFill>
                  <a:schemeClr val="accent2">
                    <a:lumMod val="75000"/>
                  </a:schemeClr>
                </a:solidFill>
                <a:latin typeface="#9Slide07 SVNDessert Menu Scrip" panose="00000500000000000000" pitchFamily="2" charset="0"/>
              </a:rPr>
              <a:t>trong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quả</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trứng</a:t>
            </a:r>
            <a:endParaRPr lang="en-US" sz="4800" dirty="0">
              <a:solidFill>
                <a:schemeClr val="accent2">
                  <a:lumMod val="75000"/>
                </a:schemeClr>
              </a:solidFill>
              <a:latin typeface="#9Slide07 SVNDessert Menu Scrip" panose="00000500000000000000" pitchFamily="2" charset="0"/>
            </a:endParaRPr>
          </a:p>
        </p:txBody>
      </p:sp>
      <p:sp>
        <p:nvSpPr>
          <p:cNvPr id="15" name="Freeform 3"/>
          <p:cNvSpPr/>
          <p:nvPr/>
        </p:nvSpPr>
        <p:spPr>
          <a:xfrm>
            <a:off x="1804222" y="779625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9362" b="96170" l="0" r="100000"/>
                    </a14:imgEffect>
                  </a14:imgLayer>
                </a14:imgProps>
              </a:ext>
            </a:extLst>
          </a:blip>
          <a:stretch>
            <a:fillRect/>
          </a:stretch>
        </p:blipFill>
        <p:spPr>
          <a:xfrm>
            <a:off x="9556466" y="5867214"/>
            <a:ext cx="8529840" cy="4705428"/>
          </a:xfrm>
          <a:prstGeom prst="rect">
            <a:avLst/>
          </a:prstGeom>
        </p:spPr>
      </p:pic>
      <p:sp>
        <p:nvSpPr>
          <p:cNvPr id="21" name="Freeform 3"/>
          <p:cNvSpPr/>
          <p:nvPr/>
        </p:nvSpPr>
        <p:spPr>
          <a:xfrm>
            <a:off x="-355696" y="6220261"/>
            <a:ext cx="5776299" cy="4069852"/>
          </a:xfrm>
          <a:custGeom>
            <a:avLst/>
            <a:gdLst/>
            <a:ahLst/>
            <a:cxnLst/>
            <a:rect l="l" t="t" r="r" b="b"/>
            <a:pathLst>
              <a:path w="7800283" h="6233727">
                <a:moveTo>
                  <a:pt x="0" y="0"/>
                </a:moveTo>
                <a:lnTo>
                  <a:pt x="7800284" y="0"/>
                </a:lnTo>
                <a:lnTo>
                  <a:pt x="7800284" y="6233727"/>
                </a:lnTo>
                <a:lnTo>
                  <a:pt x="0" y="6233727"/>
                </a:lnTo>
                <a:lnTo>
                  <a:pt x="0" y="0"/>
                </a:lnTo>
                <a:close/>
              </a:path>
            </a:pathLst>
          </a:custGeom>
          <a:blipFill>
            <a:blip r:embed="rId10"/>
            <a:stretch>
              <a:fillRect/>
            </a:stretch>
          </a:blipFill>
        </p:spPr>
      </p:sp>
      <p:sp>
        <p:nvSpPr>
          <p:cNvPr id="22" name="Freeform 11"/>
          <p:cNvSpPr/>
          <p:nvPr/>
        </p:nvSpPr>
        <p:spPr>
          <a:xfrm>
            <a:off x="4187465" y="6967957"/>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1"/>
            <a:stretch>
              <a:fillRect/>
            </a:stretch>
          </a:blipFill>
        </p:spPr>
      </p:sp>
    </p:spTree>
    <p:extLst>
      <p:ext uri="{BB962C8B-B14F-4D97-AF65-F5344CB8AC3E}">
        <p14:creationId xmlns:p14="http://schemas.microsoft.com/office/powerpoint/2010/main" val="2818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6235" b="5857"/>
          <a:stretch/>
        </p:blipFill>
        <p:spPr>
          <a:xfrm>
            <a:off x="0" y="0"/>
            <a:ext cx="18510738" cy="10279380"/>
          </a:xfrm>
          <a:prstGeom prst="rect">
            <a:avLst/>
          </a:prstGeom>
        </p:spPr>
      </p:pic>
      <p:sp>
        <p:nvSpPr>
          <p:cNvPr id="13"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TRẢI NGHIỆM</a:t>
            </a:r>
          </a:p>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VÀ KHÁM PHÁ</a:t>
            </a:r>
            <a:endParaRPr lang="en-US" sz="13800" dirty="0">
              <a:solidFill>
                <a:schemeClr val="bg1"/>
              </a:solidFill>
              <a:effectLst>
                <a:glow rad="482600">
                  <a:schemeClr val="bg1"/>
                </a:glow>
              </a:effectLst>
              <a:latin typeface="SVN-Good Dog" panose="02040603050506020204" pitchFamily="18" charset="0"/>
            </a:endParaRPr>
          </a:p>
        </p:txBody>
      </p:sp>
      <p:sp>
        <p:nvSpPr>
          <p:cNvPr id="16"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accent6">
                    <a:lumMod val="75000"/>
                  </a:schemeClr>
                </a:solidFill>
                <a:effectLst/>
                <a:latin typeface="SVN-Good Dog" panose="02040603050506020204" pitchFamily="18" charset="0"/>
              </a:rPr>
              <a:t>TRẢI NGHIỆM</a:t>
            </a:r>
          </a:p>
          <a:p>
            <a:pPr algn="ctr">
              <a:lnSpc>
                <a:spcPts val="12761"/>
              </a:lnSpc>
            </a:pPr>
            <a:r>
              <a:rPr lang="en-US" sz="13800" dirty="0" smtClean="0">
                <a:solidFill>
                  <a:schemeClr val="accent6">
                    <a:lumMod val="75000"/>
                  </a:schemeClr>
                </a:solidFill>
                <a:effectLst/>
                <a:latin typeface="SVN-Good Dog" panose="02040603050506020204" pitchFamily="18" charset="0"/>
              </a:rPr>
              <a:t>VÀ KHÁM PHÁ</a:t>
            </a:r>
            <a:endParaRPr lang="en-US" sz="13800" dirty="0">
              <a:solidFill>
                <a:schemeClr val="accent6">
                  <a:lumMod val="75000"/>
                </a:schemeClr>
              </a:solidFill>
              <a:effectLst/>
              <a:latin typeface="SVN-Good Dog"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5"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3"/>
            <a:stretch>
              <a:fillRect/>
            </a:stretch>
          </a:blipFill>
        </p:spPr>
      </p:sp>
      <p:sp>
        <p:nvSpPr>
          <p:cNvPr id="16" name="Freeform 10"/>
          <p:cNvSpPr/>
          <p:nvPr/>
        </p:nvSpPr>
        <p:spPr>
          <a:xfrm>
            <a:off x="4200417" y="313910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4"/>
            <a:stretch>
              <a:fillRect/>
            </a:stretch>
          </a:blipFill>
        </p:spPr>
      </p:sp>
      <p:sp>
        <p:nvSpPr>
          <p:cNvPr id="17" name="Freeform 8"/>
          <p:cNvSpPr/>
          <p:nvPr/>
        </p:nvSpPr>
        <p:spPr>
          <a:xfrm>
            <a:off x="9056151" y="7929726"/>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 name="Freeform 2"/>
          <p:cNvSpPr/>
          <p:nvPr/>
        </p:nvSpPr>
        <p:spPr>
          <a:xfrm>
            <a:off x="8933460" y="679938"/>
            <a:ext cx="5170780" cy="25527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6"/>
            <a:stretch>
              <a:fillRect/>
            </a:stretch>
          </a:blipFill>
        </p:spPr>
      </p:sp>
      <p:sp>
        <p:nvSpPr>
          <p:cNvPr id="4" name="Freeform 4"/>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5" name="Freeform 5"/>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6" name="Freeform 6"/>
          <p:cNvSpPr/>
          <p:nvPr/>
        </p:nvSpPr>
        <p:spPr>
          <a:xfrm flipH="1">
            <a:off x="3633263" y="786815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8" name="Freeform 8"/>
          <p:cNvSpPr/>
          <p:nvPr/>
        </p:nvSpPr>
        <p:spPr>
          <a:xfrm>
            <a:off x="6175064" y="791360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1" name="Freeform 11"/>
          <p:cNvSpPr/>
          <p:nvPr/>
        </p:nvSpPr>
        <p:spPr>
          <a:xfrm>
            <a:off x="8561523" y="679938"/>
            <a:ext cx="10193894" cy="9921478"/>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8">
              <a:extLst>
                <a:ext uri="{BEBA8EAE-BF5A-486C-A8C5-ECC9F3942E4B}">
                  <a14:imgProps xmlns:a14="http://schemas.microsoft.com/office/drawing/2010/main">
                    <a14:imgLayer r:embed="rId9">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10"/>
          <a:stretch>
            <a:fillRect/>
          </a:stretch>
        </p:blipFill>
        <p:spPr>
          <a:xfrm>
            <a:off x="1326267" y="0"/>
            <a:ext cx="17308044" cy="1137612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456" y="-72774"/>
            <a:ext cx="2698247" cy="2698247"/>
          </a:xfrm>
          <a:prstGeom prst="rect">
            <a:avLst/>
          </a:prstGeom>
        </p:spPr>
      </p:pic>
      <p:sp>
        <p:nvSpPr>
          <p:cNvPr id="14" name="Freeform 7"/>
          <p:cNvSpPr/>
          <p:nvPr/>
        </p:nvSpPr>
        <p:spPr>
          <a:xfrm>
            <a:off x="-111151" y="49911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12"/>
            <a:stretch>
              <a:fillRect/>
            </a:stretch>
          </a:blipFill>
        </p:spPr>
      </p:sp>
    </p:spTree>
    <p:extLst>
      <p:ext uri="{BB962C8B-B14F-4D97-AF65-F5344CB8AC3E}">
        <p14:creationId xmlns:p14="http://schemas.microsoft.com/office/powerpoint/2010/main" val="249145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85261"/>
            <a:ext cx="14970822"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1976416" y="262471"/>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YÊU CẦU CẦN ĐẠT</a:t>
            </a:r>
            <a:endParaRPr lang="en-US" sz="5400" dirty="0">
              <a:solidFill>
                <a:schemeClr val="accent3">
                  <a:lumMod val="50000"/>
                </a:schemeClr>
              </a:solidFill>
              <a:latin typeface="#9Slide07 SVNDessert Menu Scrip" panose="00000500000000000000" pitchFamily="2" charset="0"/>
            </a:endParaRPr>
          </a:p>
        </p:txBody>
      </p:sp>
      <p:sp>
        <p:nvSpPr>
          <p:cNvPr id="21" name="Freeform 2"/>
          <p:cNvSpPr/>
          <p:nvPr/>
        </p:nvSpPr>
        <p:spPr>
          <a:xfrm>
            <a:off x="14770590" y="2357448"/>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497416" y="2948607"/>
            <a:ext cx="12325507" cy="5509200"/>
          </a:xfrm>
          <a:prstGeom prst="rect">
            <a:avLst/>
          </a:prstGeom>
          <a:noFill/>
        </p:spPr>
        <p:txBody>
          <a:bodyPr wrap="square" rtlCol="0">
            <a:spAutoFit/>
          </a:bodyPr>
          <a:lstStyle/>
          <a:p>
            <a:pPr marL="514350" indent="-514350" algn="just">
              <a:buFont typeface="+mj-lt"/>
              <a:buAutoNum type="arabicPeriod"/>
            </a:pP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Bầu</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quả</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nhấn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cần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a:t>
            </a:r>
          </a:p>
          <a:p>
            <a:pPr marL="514350" indent="-514350" algn="just">
              <a:buFont typeface="+mj-lt"/>
              <a:buAutoNum type="arabicPeriod"/>
            </a:pP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b="1"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gà</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gắn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cụ</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xét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đặc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cùng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xúc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nghĩ</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suy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sự</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thay</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Hiểu</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giả</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nói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thơ</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theo</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riêng</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rPr>
              <a:t>mình</a:t>
            </a:r>
            <a:endParaRPr lang="vi-VN" sz="3200" b="1" dirty="0" smtClean="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L="514350" lvl="0" indent="-514350" algn="just">
              <a:buFont typeface="+mj-lt"/>
              <a:buAutoNum type="arabicPeriod"/>
            </a:pPr>
            <a:r>
              <a:rPr lang="en-US" sz="3200" b="1" kern="0" dirty="0" err="1">
                <a:solidFill>
                  <a:srgbClr val="FF0066"/>
                </a:solidFill>
                <a:latin typeface="Times New Roman" panose="02020603050405020304" pitchFamily="18" charset="0"/>
                <a:cs typeface="Times New Roman" panose="02020603050405020304" pitchFamily="18" charset="0"/>
              </a:rPr>
              <a:t>Biết</a:t>
            </a:r>
            <a:r>
              <a:rPr lang="en-US" sz="3200" b="1" kern="0" dirty="0">
                <a:solidFill>
                  <a:srgbClr val="FF0066"/>
                </a:solidFill>
                <a:latin typeface="Times New Roman" panose="02020603050405020304" pitchFamily="18" charset="0"/>
                <a:cs typeface="Times New Roman" panose="02020603050405020304" pitchFamily="18" charset="0"/>
              </a:rPr>
              <a:t> </a:t>
            </a:r>
            <a:r>
              <a:rPr lang="vi-VN" sz="3200" b="1" kern="0" dirty="0">
                <a:solidFill>
                  <a:srgbClr val="FF0066"/>
                </a:solidFill>
                <a:latin typeface="Times New Roman" panose="02020603050405020304" pitchFamily="18" charset="0"/>
                <a:cs typeface="Times New Roman" panose="02020603050405020304" pitchFamily="18" charset="0"/>
              </a:rPr>
              <a:t>thể hiện sự đồng cảm với niềm vui của người xung quanh, thân thiện với mọi người.</a:t>
            </a:r>
            <a:endParaRPr lang="en-US" sz="3200" b="1" kern="0" dirty="0">
              <a:solidFill>
                <a:srgbClr val="FF0066"/>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3743390" y="4231191"/>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37811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4" name="Freeform 16"/>
          <p:cNvSpPr/>
          <p:nvPr/>
        </p:nvSpPr>
        <p:spPr>
          <a:xfrm>
            <a:off x="3990881" y="2781871"/>
            <a:ext cx="10306237" cy="3340420"/>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6">
              <a:extLst>
                <a:ext uri="{96DAC541-7B7A-43D3-8B79-37D633B846F1}">
                  <asvg:svgBlip xmlns:asvg="http://schemas.microsoft.com/office/drawing/2016/SVG/main" xmlns="" r:embed="rId17"/>
                </a:ext>
              </a:extLst>
            </a:blip>
            <a:stretch>
              <a:fillRect/>
            </a:stretch>
          </a:blipFill>
        </p:spPr>
      </p:sp>
      <p:sp>
        <p:nvSpPr>
          <p:cNvPr id="20" name="TextBox 20"/>
          <p:cNvSpPr txBox="1"/>
          <p:nvPr/>
        </p:nvSpPr>
        <p:spPr>
          <a:xfrm>
            <a:off x="4053182" y="4080156"/>
            <a:ext cx="10066596" cy="1960408"/>
          </a:xfrm>
          <a:prstGeom prst="rect">
            <a:avLst/>
          </a:prstGeom>
        </p:spPr>
        <p:txBody>
          <a:bodyPr lIns="0" tIns="0" rIns="0" bIns="0" rtlCol="0" anchor="t">
            <a:spAutoFit/>
          </a:bodyPr>
          <a:lstStyle/>
          <a:p>
            <a:pPr algn="ctr">
              <a:lnSpc>
                <a:spcPts val="13819"/>
              </a:lnSpc>
            </a:pPr>
            <a:r>
              <a:rPr lang="en-US" sz="18000" dirty="0" smtClean="0">
                <a:solidFill>
                  <a:srgbClr val="000000"/>
                </a:solidFill>
                <a:latin typeface="SVN-Blue" panose="02040603050506020204" pitchFamily="18" charset="0"/>
              </a:rPr>
              <a:t>LUYỆN ĐỌC</a:t>
            </a:r>
            <a:endParaRPr lang="en-US" sz="18000" dirty="0">
              <a:solidFill>
                <a:srgbClr val="000000"/>
              </a:solidFill>
              <a:latin typeface="SVN-Blue" panose="02040603050506020204" pitchFamily="18" charset="0"/>
            </a:endParaRPr>
          </a:p>
        </p:txBody>
      </p:sp>
      <p:sp>
        <p:nvSpPr>
          <p:cNvPr id="15" name="Freeform 10"/>
          <p:cNvSpPr/>
          <p:nvPr/>
        </p:nvSpPr>
        <p:spPr>
          <a:xfrm>
            <a:off x="12304012" y="242525"/>
            <a:ext cx="3986212" cy="3934083"/>
          </a:xfrm>
          <a:custGeom>
            <a:avLst/>
            <a:gdLst/>
            <a:ahLst/>
            <a:cxnLst/>
            <a:rect l="l" t="t" r="r" b="b"/>
            <a:pathLst>
              <a:path w="7972425" h="8229600">
                <a:moveTo>
                  <a:pt x="0" y="0"/>
                </a:moveTo>
                <a:lnTo>
                  <a:pt x="7972424" y="0"/>
                </a:lnTo>
                <a:lnTo>
                  <a:pt x="7972424" y="8229600"/>
                </a:lnTo>
                <a:lnTo>
                  <a:pt x="0" y="8229600"/>
                </a:lnTo>
                <a:lnTo>
                  <a:pt x="0" y="0"/>
                </a:lnTo>
                <a:close/>
              </a:path>
            </a:pathLst>
          </a:custGeom>
          <a:blipFill>
            <a:blip r:embed="rId18"/>
            <a:stretch>
              <a:fillRect/>
            </a:stretch>
          </a:blipFill>
        </p:spPr>
      </p:sp>
      <p:sp>
        <p:nvSpPr>
          <p:cNvPr id="16" name="Freeform 4"/>
          <p:cNvSpPr/>
          <p:nvPr/>
        </p:nvSpPr>
        <p:spPr>
          <a:xfrm>
            <a:off x="719270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7" name="Freeform 5"/>
          <p:cNvSpPr/>
          <p:nvPr/>
        </p:nvSpPr>
        <p:spPr>
          <a:xfrm>
            <a:off x="1090867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8" name="Freeform 6"/>
          <p:cNvSpPr/>
          <p:nvPr/>
        </p:nvSpPr>
        <p:spPr>
          <a:xfrm>
            <a:off x="14668086"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Tree>
    <p:extLst>
      <p:ext uri="{BB962C8B-B14F-4D97-AF65-F5344CB8AC3E}">
        <p14:creationId xmlns:p14="http://schemas.microsoft.com/office/powerpoint/2010/main" val="3196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883317" y="778366"/>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7" name="Group 16"/>
          <p:cNvGrpSpPr/>
          <p:nvPr/>
        </p:nvGrpSpPr>
        <p:grpSpPr>
          <a:xfrm>
            <a:off x="7073482" y="111970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2">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2" name="TextBox 21"/>
            <p:cNvSpPr txBox="1"/>
            <p:nvPr/>
          </p:nvSpPr>
          <p:spPr>
            <a:xfrm>
              <a:off x="8387575" y="1156852"/>
              <a:ext cx="3462807"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ĐỌC MẪU</a:t>
              </a:r>
              <a:endParaRPr lang="en-US" sz="6600" dirty="0">
                <a:ln>
                  <a:solidFill>
                    <a:schemeClr val="tx1"/>
                  </a:solidFill>
                </a:ln>
                <a:solidFill>
                  <a:schemeClr val="bg1"/>
                </a:solidFill>
                <a:latin typeface="#9Slide07 Soup of Justic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7622596" y="107172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4137671"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Chia </a:t>
              </a:r>
              <a:r>
                <a:rPr lang="en-US" sz="6600" dirty="0" err="1" smtClean="0">
                  <a:ln>
                    <a:solidFill>
                      <a:schemeClr val="tx1"/>
                    </a:solidFill>
                  </a:ln>
                  <a:solidFill>
                    <a:schemeClr val="bg1"/>
                  </a:solidFill>
                  <a:latin typeface="#9Slide07 Soup of Justice" pitchFamily="2" charset="0"/>
                </a:rPr>
                <a:t>đoạn</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2251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fill="hold" nodeType="clickEffect">
                                  <p:stCondLst>
                                    <p:cond delay="0"/>
                                  </p:stCondLst>
                                  <p:childTnLst>
                                    <p:animClr clrSpc="hsl" dir="cw">
                                      <p:cBhvr override="childStyle">
                                        <p:cTn id="11" dur="500" fill="hold"/>
                                        <p:tgtEl>
                                          <p:spTgt spid="16">
                                            <p:txEl>
                                              <p:pRg st="1" end="1"/>
                                            </p:txEl>
                                          </p:spTgt>
                                        </p:tgtEl>
                                        <p:attrNameLst>
                                          <p:attrName>style.color</p:attrName>
                                        </p:attrNameLst>
                                      </p:cBhvr>
                                      <p:by>
                                        <p:hsl h="-7200000" s="0" l="0"/>
                                      </p:by>
                                    </p:animClr>
                                    <p:animClr clrSpc="hsl" dir="cw">
                                      <p:cBhvr>
                                        <p:cTn id="12" dur="500" fill="hold"/>
                                        <p:tgtEl>
                                          <p:spTgt spid="16">
                                            <p:txEl>
                                              <p:pRg st="1" end="1"/>
                                            </p:txEl>
                                          </p:spTgt>
                                        </p:tgtEl>
                                        <p:attrNameLst>
                                          <p:attrName>fillcolor</p:attrName>
                                        </p:attrNameLst>
                                      </p:cBhvr>
                                      <p:by>
                                        <p:hsl h="-7200000" s="0" l="0"/>
                                      </p:by>
                                    </p:animClr>
                                    <p:animClr clrSpc="hsl" dir="cw">
                                      <p:cBhvr>
                                        <p:cTn id="13" dur="500" fill="hold"/>
                                        <p:tgtEl>
                                          <p:spTgt spid="16">
                                            <p:txEl>
                                              <p:pRg st="1" end="1"/>
                                            </p:txEl>
                                          </p:spTgt>
                                        </p:tgtEl>
                                        <p:attrNameLst>
                                          <p:attrName>stroke.color</p:attrName>
                                        </p:attrNameLst>
                                      </p:cBhvr>
                                      <p:by>
                                        <p:hsl h="-7200000" s="0" l="0"/>
                                      </p:by>
                                    </p:animClr>
                                    <p:set>
                                      <p:cBhvr>
                                        <p:cTn id="14" dur="500" fill="hold"/>
                                        <p:tgtEl>
                                          <p:spTgt spid="16">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 end="1"/>
                                            </p:txEl>
                                          </p:spTgt>
                                        </p:tgtEl>
                                        <p:attrNameLst>
                                          <p:attrName>ppt_c</p:attrName>
                                        </p:attrNameLst>
                                      </p:cBhvr>
                                      <p:to>
                                        <a:schemeClr val="hlink"/>
                                      </p:to>
                                    </p:animClr>
                                  </p:subTnLst>
                                </p:cTn>
                              </p:par>
                              <p:par>
                                <p:cTn id="15" presetID="22" presetClass="emph" presetSubtype="0" fill="hold" nodeType="withEffect">
                                  <p:stCondLst>
                                    <p:cond delay="0"/>
                                  </p:stCondLst>
                                  <p:childTnLst>
                                    <p:animClr clrSpc="hsl" dir="cw">
                                      <p:cBhvr override="childStyle">
                                        <p:cTn id="16" dur="500" fill="hold"/>
                                        <p:tgtEl>
                                          <p:spTgt spid="16">
                                            <p:txEl>
                                              <p:pRg st="2" end="2"/>
                                            </p:txEl>
                                          </p:spTgt>
                                        </p:tgtEl>
                                        <p:attrNameLst>
                                          <p:attrName>style.color</p:attrName>
                                        </p:attrNameLst>
                                      </p:cBhvr>
                                      <p:by>
                                        <p:hsl h="-7200000" s="0" l="0"/>
                                      </p:by>
                                    </p:animClr>
                                    <p:animClr clrSpc="hsl" dir="cw">
                                      <p:cBhvr>
                                        <p:cTn id="17" dur="500" fill="hold"/>
                                        <p:tgtEl>
                                          <p:spTgt spid="16">
                                            <p:txEl>
                                              <p:pRg st="2" end="2"/>
                                            </p:txEl>
                                          </p:spTgt>
                                        </p:tgtEl>
                                        <p:attrNameLst>
                                          <p:attrName>fillcolor</p:attrName>
                                        </p:attrNameLst>
                                      </p:cBhvr>
                                      <p:by>
                                        <p:hsl h="-7200000" s="0" l="0"/>
                                      </p:by>
                                    </p:animClr>
                                    <p:animClr clrSpc="hsl" dir="cw">
                                      <p:cBhvr>
                                        <p:cTn id="18" dur="500" fill="hold"/>
                                        <p:tgtEl>
                                          <p:spTgt spid="16">
                                            <p:txEl>
                                              <p:pRg st="2" end="2"/>
                                            </p:txEl>
                                          </p:spTgt>
                                        </p:tgtEl>
                                        <p:attrNameLst>
                                          <p:attrName>stroke.color</p:attrName>
                                        </p:attrNameLst>
                                      </p:cBhvr>
                                      <p:by>
                                        <p:hsl h="-7200000" s="0" l="0"/>
                                      </p:by>
                                    </p:animClr>
                                    <p:set>
                                      <p:cBhvr>
                                        <p:cTn id="19" dur="500" fill="hold"/>
                                        <p:tgtEl>
                                          <p:spTgt spid="16">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6">
                                            <p:txEl>
                                              <p:pRg st="2" end="2"/>
                                            </p:txEl>
                                          </p:spTgt>
                                        </p:tgtEl>
                                        <p:attrNameLst>
                                          <p:attrName>ppt_c</p:attrName>
                                        </p:attrNameLst>
                                      </p:cBhvr>
                                      <p:to>
                                        <a:schemeClr val="hlink"/>
                                      </p:to>
                                    </p:animClr>
                                  </p:subTnLst>
                                </p:cTn>
                              </p:par>
                              <p:par>
                                <p:cTn id="20" presetID="22" presetClass="emph" presetSubtype="0" fill="hold" nodeType="withEffect">
                                  <p:stCondLst>
                                    <p:cond delay="0"/>
                                  </p:stCondLst>
                                  <p:childTnLst>
                                    <p:animClr clrSpc="hsl" dir="cw">
                                      <p:cBhvr override="childStyle">
                                        <p:cTn id="21" dur="500" fill="hold"/>
                                        <p:tgtEl>
                                          <p:spTgt spid="16">
                                            <p:txEl>
                                              <p:pRg st="3" end="3"/>
                                            </p:txEl>
                                          </p:spTgt>
                                        </p:tgtEl>
                                        <p:attrNameLst>
                                          <p:attrName>style.color</p:attrName>
                                        </p:attrNameLst>
                                      </p:cBhvr>
                                      <p:by>
                                        <p:hsl h="-7200000" s="0" l="0"/>
                                      </p:by>
                                    </p:animClr>
                                    <p:animClr clrSpc="hsl" dir="cw">
                                      <p:cBhvr>
                                        <p:cTn id="22" dur="500" fill="hold"/>
                                        <p:tgtEl>
                                          <p:spTgt spid="16">
                                            <p:txEl>
                                              <p:pRg st="3" end="3"/>
                                            </p:txEl>
                                          </p:spTgt>
                                        </p:tgtEl>
                                        <p:attrNameLst>
                                          <p:attrName>fillcolor</p:attrName>
                                        </p:attrNameLst>
                                      </p:cBhvr>
                                      <p:by>
                                        <p:hsl h="-7200000" s="0" l="0"/>
                                      </p:by>
                                    </p:animClr>
                                    <p:animClr clrSpc="hsl" dir="cw">
                                      <p:cBhvr>
                                        <p:cTn id="23" dur="500" fill="hold"/>
                                        <p:tgtEl>
                                          <p:spTgt spid="16">
                                            <p:txEl>
                                              <p:pRg st="3" end="3"/>
                                            </p:txEl>
                                          </p:spTgt>
                                        </p:tgtEl>
                                        <p:attrNameLst>
                                          <p:attrName>stroke.color</p:attrName>
                                        </p:attrNameLst>
                                      </p:cBhvr>
                                      <p:by>
                                        <p:hsl h="-7200000" s="0" l="0"/>
                                      </p:by>
                                    </p:animClr>
                                    <p:set>
                                      <p:cBhvr>
                                        <p:cTn id="24" dur="500" fill="hold"/>
                                        <p:tgtEl>
                                          <p:spTgt spid="16">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6">
                                            <p:txEl>
                                              <p:pRg st="3" end="3"/>
                                            </p:txEl>
                                          </p:spTgt>
                                        </p:tgtEl>
                                        <p:attrNameLst>
                                          <p:attrName>ppt_c</p:attrName>
                                        </p:attrNameLst>
                                      </p:cBhvr>
                                      <p:to>
                                        <a:schemeClr val="hlink"/>
                                      </p:to>
                                    </p:animClr>
                                  </p:subTnLst>
                                </p:cTn>
                              </p:par>
                              <p:par>
                                <p:cTn id="25" presetID="22" presetClass="emph" presetSubtype="0" fill="hold" nodeType="withEffect">
                                  <p:stCondLst>
                                    <p:cond delay="0"/>
                                  </p:stCondLst>
                                  <p:childTnLst>
                                    <p:animClr clrSpc="hsl" dir="cw">
                                      <p:cBhvr override="childStyle">
                                        <p:cTn id="26" dur="500" fill="hold"/>
                                        <p:tgtEl>
                                          <p:spTgt spid="16">
                                            <p:txEl>
                                              <p:pRg st="4" end="4"/>
                                            </p:txEl>
                                          </p:spTgt>
                                        </p:tgtEl>
                                        <p:attrNameLst>
                                          <p:attrName>style.color</p:attrName>
                                        </p:attrNameLst>
                                      </p:cBhvr>
                                      <p:by>
                                        <p:hsl h="-7200000" s="0" l="0"/>
                                      </p:by>
                                    </p:animClr>
                                    <p:animClr clrSpc="hsl" dir="cw">
                                      <p:cBhvr>
                                        <p:cTn id="27" dur="500" fill="hold"/>
                                        <p:tgtEl>
                                          <p:spTgt spid="16">
                                            <p:txEl>
                                              <p:pRg st="4" end="4"/>
                                            </p:txEl>
                                          </p:spTgt>
                                        </p:tgtEl>
                                        <p:attrNameLst>
                                          <p:attrName>fillcolor</p:attrName>
                                        </p:attrNameLst>
                                      </p:cBhvr>
                                      <p:by>
                                        <p:hsl h="-7200000" s="0" l="0"/>
                                      </p:by>
                                    </p:animClr>
                                    <p:animClr clrSpc="hsl" dir="cw">
                                      <p:cBhvr>
                                        <p:cTn id="28" dur="500" fill="hold"/>
                                        <p:tgtEl>
                                          <p:spTgt spid="16">
                                            <p:txEl>
                                              <p:pRg st="4" end="4"/>
                                            </p:txEl>
                                          </p:spTgt>
                                        </p:tgtEl>
                                        <p:attrNameLst>
                                          <p:attrName>stroke.color</p:attrName>
                                        </p:attrNameLst>
                                      </p:cBhvr>
                                      <p:by>
                                        <p:hsl h="-7200000" s="0" l="0"/>
                                      </p:by>
                                    </p:animClr>
                                    <p:set>
                                      <p:cBhvr>
                                        <p:cTn id="29" dur="500" fill="hold"/>
                                        <p:tgtEl>
                                          <p:spTgt spid="16">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6">
                                            <p:txEl>
                                              <p:pRg st="4" end="4"/>
                                            </p:txEl>
                                          </p:spTgt>
                                        </p:tgtEl>
                                        <p:attrNameLst>
                                          <p:attrName>ppt_c</p:attrName>
                                        </p:attrNameLst>
                                      </p:cBhvr>
                                      <p:to>
                                        <a:schemeClr val="hlink"/>
                                      </p:to>
                                    </p:animClr>
                                  </p:subTnLst>
                                </p:cTn>
                              </p:par>
                              <p:par>
                                <p:cTn id="30" presetID="22" presetClass="emph" presetSubtype="0" fill="hold" nodeType="withEffect">
                                  <p:stCondLst>
                                    <p:cond delay="0"/>
                                  </p:stCondLst>
                                  <p:childTnLst>
                                    <p:animClr clrSpc="hsl" dir="cw">
                                      <p:cBhvr override="childStyle">
                                        <p:cTn id="31" dur="500" fill="hold"/>
                                        <p:tgtEl>
                                          <p:spTgt spid="16">
                                            <p:txEl>
                                              <p:pRg st="5" end="5"/>
                                            </p:txEl>
                                          </p:spTgt>
                                        </p:tgtEl>
                                        <p:attrNameLst>
                                          <p:attrName>style.color</p:attrName>
                                        </p:attrNameLst>
                                      </p:cBhvr>
                                      <p:by>
                                        <p:hsl h="-7200000" s="0" l="0"/>
                                      </p:by>
                                    </p:animClr>
                                    <p:animClr clrSpc="hsl" dir="cw">
                                      <p:cBhvr>
                                        <p:cTn id="32" dur="500" fill="hold"/>
                                        <p:tgtEl>
                                          <p:spTgt spid="16">
                                            <p:txEl>
                                              <p:pRg st="5" end="5"/>
                                            </p:txEl>
                                          </p:spTgt>
                                        </p:tgtEl>
                                        <p:attrNameLst>
                                          <p:attrName>fillcolor</p:attrName>
                                        </p:attrNameLst>
                                      </p:cBhvr>
                                      <p:by>
                                        <p:hsl h="-7200000" s="0" l="0"/>
                                      </p:by>
                                    </p:animClr>
                                    <p:animClr clrSpc="hsl" dir="cw">
                                      <p:cBhvr>
                                        <p:cTn id="33" dur="500" fill="hold"/>
                                        <p:tgtEl>
                                          <p:spTgt spid="16">
                                            <p:txEl>
                                              <p:pRg st="5" end="5"/>
                                            </p:txEl>
                                          </p:spTgt>
                                        </p:tgtEl>
                                        <p:attrNameLst>
                                          <p:attrName>stroke.color</p:attrName>
                                        </p:attrNameLst>
                                      </p:cBhvr>
                                      <p:by>
                                        <p:hsl h="-7200000" s="0" l="0"/>
                                      </p:by>
                                    </p:animClr>
                                    <p:set>
                                      <p:cBhvr>
                                        <p:cTn id="34" dur="500" fill="hold"/>
                                        <p:tgtEl>
                                          <p:spTgt spid="16">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6">
                                            <p:txEl>
                                              <p:pRg st="5" end="5"/>
                                            </p:txEl>
                                          </p:spTgt>
                                        </p:tgtEl>
                                        <p:attrNameLst>
                                          <p:attrName>ppt_c</p:attrName>
                                        </p:attrNameLst>
                                      </p:cBhvr>
                                      <p:to>
                                        <a:schemeClr val="hlink"/>
                                      </p:to>
                                    </p:animClr>
                                  </p:subTnLst>
                                </p:cTn>
                              </p:par>
                              <p:par>
                                <p:cTn id="35" presetID="22" presetClass="emph" presetSubtype="0" fill="hold" nodeType="withEffect">
                                  <p:stCondLst>
                                    <p:cond delay="0"/>
                                  </p:stCondLst>
                                  <p:childTnLst>
                                    <p:animClr clrSpc="hsl" dir="cw">
                                      <p:cBhvr override="childStyle">
                                        <p:cTn id="36" dur="500" fill="hold"/>
                                        <p:tgtEl>
                                          <p:spTgt spid="16">
                                            <p:txEl>
                                              <p:pRg st="6" end="6"/>
                                            </p:txEl>
                                          </p:spTgt>
                                        </p:tgtEl>
                                        <p:attrNameLst>
                                          <p:attrName>style.color</p:attrName>
                                        </p:attrNameLst>
                                      </p:cBhvr>
                                      <p:by>
                                        <p:hsl h="-7200000" s="0" l="0"/>
                                      </p:by>
                                    </p:animClr>
                                    <p:animClr clrSpc="hsl" dir="cw">
                                      <p:cBhvr>
                                        <p:cTn id="37" dur="500" fill="hold"/>
                                        <p:tgtEl>
                                          <p:spTgt spid="16">
                                            <p:txEl>
                                              <p:pRg st="6" end="6"/>
                                            </p:txEl>
                                          </p:spTgt>
                                        </p:tgtEl>
                                        <p:attrNameLst>
                                          <p:attrName>fillcolor</p:attrName>
                                        </p:attrNameLst>
                                      </p:cBhvr>
                                      <p:by>
                                        <p:hsl h="-7200000" s="0" l="0"/>
                                      </p:by>
                                    </p:animClr>
                                    <p:animClr clrSpc="hsl" dir="cw">
                                      <p:cBhvr>
                                        <p:cTn id="38" dur="500" fill="hold"/>
                                        <p:tgtEl>
                                          <p:spTgt spid="16">
                                            <p:txEl>
                                              <p:pRg st="6" end="6"/>
                                            </p:txEl>
                                          </p:spTgt>
                                        </p:tgtEl>
                                        <p:attrNameLst>
                                          <p:attrName>stroke.color</p:attrName>
                                        </p:attrNameLst>
                                      </p:cBhvr>
                                      <p:by>
                                        <p:hsl h="-7200000" s="0" l="0"/>
                                      </p:by>
                                    </p:animClr>
                                    <p:set>
                                      <p:cBhvr>
                                        <p:cTn id="39" dur="500" fill="hold"/>
                                        <p:tgtEl>
                                          <p:spTgt spid="16">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6">
                                            <p:txEl>
                                              <p:pRg st="6" end="6"/>
                                            </p:txEl>
                                          </p:spTgt>
                                        </p:tgtEl>
                                        <p:attrNameLst>
                                          <p:attrName>ppt_c</p:attrName>
                                        </p:attrNameLst>
                                      </p:cBhvr>
                                      <p:to>
                                        <a:schemeClr val="hlink"/>
                                      </p:to>
                                    </p:animClr>
                                  </p:subTnLst>
                                </p:cTn>
                              </p:par>
                              <p:par>
                                <p:cTn id="40" presetID="22" presetClass="emph" presetSubtype="0" fill="hold" nodeType="withEffect">
                                  <p:stCondLst>
                                    <p:cond delay="0"/>
                                  </p:stCondLst>
                                  <p:childTnLst>
                                    <p:animClr clrSpc="hsl" dir="cw">
                                      <p:cBhvr override="childStyle">
                                        <p:cTn id="41" dur="500" fill="hold"/>
                                        <p:tgtEl>
                                          <p:spTgt spid="16">
                                            <p:txEl>
                                              <p:pRg st="7" end="7"/>
                                            </p:txEl>
                                          </p:spTgt>
                                        </p:tgtEl>
                                        <p:attrNameLst>
                                          <p:attrName>style.color</p:attrName>
                                        </p:attrNameLst>
                                      </p:cBhvr>
                                      <p:by>
                                        <p:hsl h="-7200000" s="0" l="0"/>
                                      </p:by>
                                    </p:animClr>
                                    <p:animClr clrSpc="hsl" dir="cw">
                                      <p:cBhvr>
                                        <p:cTn id="42" dur="500" fill="hold"/>
                                        <p:tgtEl>
                                          <p:spTgt spid="16">
                                            <p:txEl>
                                              <p:pRg st="7" end="7"/>
                                            </p:txEl>
                                          </p:spTgt>
                                        </p:tgtEl>
                                        <p:attrNameLst>
                                          <p:attrName>fillcolor</p:attrName>
                                        </p:attrNameLst>
                                      </p:cBhvr>
                                      <p:by>
                                        <p:hsl h="-7200000" s="0" l="0"/>
                                      </p:by>
                                    </p:animClr>
                                    <p:animClr clrSpc="hsl" dir="cw">
                                      <p:cBhvr>
                                        <p:cTn id="43" dur="500" fill="hold"/>
                                        <p:tgtEl>
                                          <p:spTgt spid="16">
                                            <p:txEl>
                                              <p:pRg st="7" end="7"/>
                                            </p:txEl>
                                          </p:spTgt>
                                        </p:tgtEl>
                                        <p:attrNameLst>
                                          <p:attrName>stroke.color</p:attrName>
                                        </p:attrNameLst>
                                      </p:cBhvr>
                                      <p:by>
                                        <p:hsl h="-7200000" s="0" l="0"/>
                                      </p:by>
                                    </p:animClr>
                                    <p:set>
                                      <p:cBhvr>
                                        <p:cTn id="44" dur="500" fill="hold"/>
                                        <p:tgtEl>
                                          <p:spTgt spid="16">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6">
                                            <p:txEl>
                                              <p:pRg st="7" end="7"/>
                                            </p:txEl>
                                          </p:spTgt>
                                        </p:tgtEl>
                                        <p:attrNameLst>
                                          <p:attrName>ppt_c</p:attrName>
                                        </p:attrNameLst>
                                      </p:cBhvr>
                                      <p:to>
                                        <a:schemeClr val="hlink"/>
                                      </p:to>
                                    </p:animClr>
                                  </p:subTnLst>
                                </p:cTn>
                              </p:par>
                              <p:par>
                                <p:cTn id="45" presetID="22" presetClass="emph" presetSubtype="0" fill="hold" nodeType="withEffect">
                                  <p:stCondLst>
                                    <p:cond delay="0"/>
                                  </p:stCondLst>
                                  <p:childTnLst>
                                    <p:animClr clrSpc="hsl" dir="cw">
                                      <p:cBhvr override="childStyle">
                                        <p:cTn id="46" dur="500" fill="hold"/>
                                        <p:tgtEl>
                                          <p:spTgt spid="16">
                                            <p:txEl>
                                              <p:pRg st="8" end="8"/>
                                            </p:txEl>
                                          </p:spTgt>
                                        </p:tgtEl>
                                        <p:attrNameLst>
                                          <p:attrName>style.color</p:attrName>
                                        </p:attrNameLst>
                                      </p:cBhvr>
                                      <p:by>
                                        <p:hsl h="-7200000" s="0" l="0"/>
                                      </p:by>
                                    </p:animClr>
                                    <p:animClr clrSpc="hsl" dir="cw">
                                      <p:cBhvr>
                                        <p:cTn id="47" dur="500" fill="hold"/>
                                        <p:tgtEl>
                                          <p:spTgt spid="16">
                                            <p:txEl>
                                              <p:pRg st="8" end="8"/>
                                            </p:txEl>
                                          </p:spTgt>
                                        </p:tgtEl>
                                        <p:attrNameLst>
                                          <p:attrName>fillcolor</p:attrName>
                                        </p:attrNameLst>
                                      </p:cBhvr>
                                      <p:by>
                                        <p:hsl h="-7200000" s="0" l="0"/>
                                      </p:by>
                                    </p:animClr>
                                    <p:animClr clrSpc="hsl" dir="cw">
                                      <p:cBhvr>
                                        <p:cTn id="48" dur="500" fill="hold"/>
                                        <p:tgtEl>
                                          <p:spTgt spid="16">
                                            <p:txEl>
                                              <p:pRg st="8" end="8"/>
                                            </p:txEl>
                                          </p:spTgt>
                                        </p:tgtEl>
                                        <p:attrNameLst>
                                          <p:attrName>stroke.color</p:attrName>
                                        </p:attrNameLst>
                                      </p:cBhvr>
                                      <p:by>
                                        <p:hsl h="-7200000" s="0" l="0"/>
                                      </p:by>
                                    </p:animClr>
                                    <p:set>
                                      <p:cBhvr>
                                        <p:cTn id="49" dur="500" fill="hold"/>
                                        <p:tgtEl>
                                          <p:spTgt spid="16">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6">
                                            <p:txEl>
                                              <p:pRg st="8" end="8"/>
                                            </p:txEl>
                                          </p:spTgt>
                                        </p:tgtEl>
                                        <p:attrNameLst>
                                          <p:attrName>ppt_c</p:attrName>
                                        </p:attrNameLst>
                                      </p:cBhvr>
                                      <p:to>
                                        <a:schemeClr val="hlink"/>
                                      </p:to>
                                    </p:animClr>
                                  </p:subTnLst>
                                </p:cTn>
                              </p:par>
                              <p:par>
                                <p:cTn id="50" presetID="22" presetClass="emph" presetSubtype="0" fill="hold" nodeType="withEffect">
                                  <p:stCondLst>
                                    <p:cond delay="0"/>
                                  </p:stCondLst>
                                  <p:childTnLst>
                                    <p:animClr clrSpc="hsl" dir="cw">
                                      <p:cBhvr override="childStyle">
                                        <p:cTn id="51" dur="500" fill="hold"/>
                                        <p:tgtEl>
                                          <p:spTgt spid="16">
                                            <p:txEl>
                                              <p:pRg st="9" end="9"/>
                                            </p:txEl>
                                          </p:spTgt>
                                        </p:tgtEl>
                                        <p:attrNameLst>
                                          <p:attrName>style.color</p:attrName>
                                        </p:attrNameLst>
                                      </p:cBhvr>
                                      <p:by>
                                        <p:hsl h="-7200000" s="0" l="0"/>
                                      </p:by>
                                    </p:animClr>
                                    <p:animClr clrSpc="hsl" dir="cw">
                                      <p:cBhvr>
                                        <p:cTn id="52" dur="500" fill="hold"/>
                                        <p:tgtEl>
                                          <p:spTgt spid="16">
                                            <p:txEl>
                                              <p:pRg st="9" end="9"/>
                                            </p:txEl>
                                          </p:spTgt>
                                        </p:tgtEl>
                                        <p:attrNameLst>
                                          <p:attrName>fillcolor</p:attrName>
                                        </p:attrNameLst>
                                      </p:cBhvr>
                                      <p:by>
                                        <p:hsl h="-7200000" s="0" l="0"/>
                                      </p:by>
                                    </p:animClr>
                                    <p:animClr clrSpc="hsl" dir="cw">
                                      <p:cBhvr>
                                        <p:cTn id="53" dur="500" fill="hold"/>
                                        <p:tgtEl>
                                          <p:spTgt spid="16">
                                            <p:txEl>
                                              <p:pRg st="9" end="9"/>
                                            </p:txEl>
                                          </p:spTgt>
                                        </p:tgtEl>
                                        <p:attrNameLst>
                                          <p:attrName>stroke.color</p:attrName>
                                        </p:attrNameLst>
                                      </p:cBhvr>
                                      <p:by>
                                        <p:hsl h="-7200000" s="0" l="0"/>
                                      </p:by>
                                    </p:animClr>
                                    <p:set>
                                      <p:cBhvr>
                                        <p:cTn id="54" dur="500" fill="hold"/>
                                        <p:tgtEl>
                                          <p:spTgt spid="16">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6">
                                            <p:txEl>
                                              <p:pRg st="9" end="9"/>
                                            </p:txEl>
                                          </p:spTgt>
                                        </p:tgtEl>
                                        <p:attrNameLst>
                                          <p:attrName>ppt_c</p:attrName>
                                        </p:attrNameLst>
                                      </p:cBhvr>
                                      <p:to>
                                        <a:schemeClr val="hlink"/>
                                      </p:to>
                                    </p:animClr>
                                  </p:subTnLst>
                                </p:cTn>
                              </p:par>
                              <p:par>
                                <p:cTn id="55" presetID="22" presetClass="emph" presetSubtype="0" fill="hold" nodeType="withEffect">
                                  <p:stCondLst>
                                    <p:cond delay="0"/>
                                  </p:stCondLst>
                                  <p:childTnLst>
                                    <p:animClr clrSpc="hsl" dir="cw">
                                      <p:cBhvr override="childStyle">
                                        <p:cTn id="56" dur="500" fill="hold"/>
                                        <p:tgtEl>
                                          <p:spTgt spid="16">
                                            <p:txEl>
                                              <p:pRg st="10" end="10"/>
                                            </p:txEl>
                                          </p:spTgt>
                                        </p:tgtEl>
                                        <p:attrNameLst>
                                          <p:attrName>style.color</p:attrName>
                                        </p:attrNameLst>
                                      </p:cBhvr>
                                      <p:by>
                                        <p:hsl h="-7200000" s="0" l="0"/>
                                      </p:by>
                                    </p:animClr>
                                    <p:animClr clrSpc="hsl" dir="cw">
                                      <p:cBhvr>
                                        <p:cTn id="57" dur="500" fill="hold"/>
                                        <p:tgtEl>
                                          <p:spTgt spid="16">
                                            <p:txEl>
                                              <p:pRg st="10" end="10"/>
                                            </p:txEl>
                                          </p:spTgt>
                                        </p:tgtEl>
                                        <p:attrNameLst>
                                          <p:attrName>fillcolor</p:attrName>
                                        </p:attrNameLst>
                                      </p:cBhvr>
                                      <p:by>
                                        <p:hsl h="-7200000" s="0" l="0"/>
                                      </p:by>
                                    </p:animClr>
                                    <p:animClr clrSpc="hsl" dir="cw">
                                      <p:cBhvr>
                                        <p:cTn id="58" dur="500" fill="hold"/>
                                        <p:tgtEl>
                                          <p:spTgt spid="16">
                                            <p:txEl>
                                              <p:pRg st="10" end="10"/>
                                            </p:txEl>
                                          </p:spTgt>
                                        </p:tgtEl>
                                        <p:attrNameLst>
                                          <p:attrName>stroke.color</p:attrName>
                                        </p:attrNameLst>
                                      </p:cBhvr>
                                      <p:by>
                                        <p:hsl h="-7200000" s="0" l="0"/>
                                      </p:by>
                                    </p:animClr>
                                    <p:set>
                                      <p:cBhvr>
                                        <p:cTn id="59" dur="500" fill="hold"/>
                                        <p:tgtEl>
                                          <p:spTgt spid="16">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6">
                                            <p:txEl>
                                              <p:pRg st="10" end="10"/>
                                            </p:txEl>
                                          </p:spTgt>
                                        </p:tgtEl>
                                        <p:attrNameLst>
                                          <p:attrName>ppt_c</p:attrName>
                                        </p:attrNameLst>
                                      </p:cBhvr>
                                      <p:to>
                                        <a:schemeClr val="hlink"/>
                                      </p:to>
                                    </p:animClr>
                                  </p:subTnLst>
                                </p:cTn>
                              </p:par>
                              <p:par>
                                <p:cTn id="60" presetID="22" presetClass="emph" presetSubtype="0" fill="hold" nodeType="withEffect">
                                  <p:stCondLst>
                                    <p:cond delay="0"/>
                                  </p:stCondLst>
                                  <p:childTnLst>
                                    <p:animClr clrSpc="hsl" dir="cw">
                                      <p:cBhvr override="childStyle">
                                        <p:cTn id="61" dur="500" fill="hold"/>
                                        <p:tgtEl>
                                          <p:spTgt spid="16">
                                            <p:txEl>
                                              <p:pRg st="11" end="11"/>
                                            </p:txEl>
                                          </p:spTgt>
                                        </p:tgtEl>
                                        <p:attrNameLst>
                                          <p:attrName>style.color</p:attrName>
                                        </p:attrNameLst>
                                      </p:cBhvr>
                                      <p:by>
                                        <p:hsl h="-7200000" s="0" l="0"/>
                                      </p:by>
                                    </p:animClr>
                                    <p:animClr clrSpc="hsl" dir="cw">
                                      <p:cBhvr>
                                        <p:cTn id="62" dur="500" fill="hold"/>
                                        <p:tgtEl>
                                          <p:spTgt spid="16">
                                            <p:txEl>
                                              <p:pRg st="11" end="11"/>
                                            </p:txEl>
                                          </p:spTgt>
                                        </p:tgtEl>
                                        <p:attrNameLst>
                                          <p:attrName>fillcolor</p:attrName>
                                        </p:attrNameLst>
                                      </p:cBhvr>
                                      <p:by>
                                        <p:hsl h="-7200000" s="0" l="0"/>
                                      </p:by>
                                    </p:animClr>
                                    <p:animClr clrSpc="hsl" dir="cw">
                                      <p:cBhvr>
                                        <p:cTn id="63" dur="500" fill="hold"/>
                                        <p:tgtEl>
                                          <p:spTgt spid="16">
                                            <p:txEl>
                                              <p:pRg st="11" end="11"/>
                                            </p:txEl>
                                          </p:spTgt>
                                        </p:tgtEl>
                                        <p:attrNameLst>
                                          <p:attrName>stroke.color</p:attrName>
                                        </p:attrNameLst>
                                      </p:cBhvr>
                                      <p:by>
                                        <p:hsl h="-7200000" s="0" l="0"/>
                                      </p:by>
                                    </p:animClr>
                                    <p:set>
                                      <p:cBhvr>
                                        <p:cTn id="64" dur="500" fill="hold"/>
                                        <p:tgtEl>
                                          <p:spTgt spid="16">
                                            <p:txEl>
                                              <p:pRg st="11" end="1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1" end="11"/>
                                            </p:txEl>
                                          </p:spTgt>
                                        </p:tgtEl>
                                        <p:attrNameLst>
                                          <p:attrName>ppt_c</p:attrName>
                                        </p:attrNameLst>
                                      </p:cBhvr>
                                      <p:to>
                                        <a:schemeClr val="hlink"/>
                                      </p:to>
                                    </p:animClr>
                                  </p:subTnLst>
                                </p:cTn>
                              </p:par>
                              <p:par>
                                <p:cTn id="65" presetID="22" presetClass="emph" presetSubtype="0" fill="hold" nodeType="withEffect">
                                  <p:stCondLst>
                                    <p:cond delay="0"/>
                                  </p:stCondLst>
                                  <p:childTnLst>
                                    <p:animClr clrSpc="hsl" dir="cw">
                                      <p:cBhvr override="childStyle">
                                        <p:cTn id="66" dur="500" fill="hold"/>
                                        <p:tgtEl>
                                          <p:spTgt spid="16">
                                            <p:txEl>
                                              <p:pRg st="12" end="12"/>
                                            </p:txEl>
                                          </p:spTgt>
                                        </p:tgtEl>
                                        <p:attrNameLst>
                                          <p:attrName>style.color</p:attrName>
                                        </p:attrNameLst>
                                      </p:cBhvr>
                                      <p:by>
                                        <p:hsl h="-7200000" s="0" l="0"/>
                                      </p:by>
                                    </p:animClr>
                                    <p:animClr clrSpc="hsl" dir="cw">
                                      <p:cBhvr>
                                        <p:cTn id="67" dur="500" fill="hold"/>
                                        <p:tgtEl>
                                          <p:spTgt spid="16">
                                            <p:txEl>
                                              <p:pRg st="12" end="12"/>
                                            </p:txEl>
                                          </p:spTgt>
                                        </p:tgtEl>
                                        <p:attrNameLst>
                                          <p:attrName>fillcolor</p:attrName>
                                        </p:attrNameLst>
                                      </p:cBhvr>
                                      <p:by>
                                        <p:hsl h="-7200000" s="0" l="0"/>
                                      </p:by>
                                    </p:animClr>
                                    <p:animClr clrSpc="hsl" dir="cw">
                                      <p:cBhvr>
                                        <p:cTn id="68" dur="500" fill="hold"/>
                                        <p:tgtEl>
                                          <p:spTgt spid="16">
                                            <p:txEl>
                                              <p:pRg st="12" end="12"/>
                                            </p:txEl>
                                          </p:spTgt>
                                        </p:tgtEl>
                                        <p:attrNameLst>
                                          <p:attrName>stroke.color</p:attrName>
                                        </p:attrNameLst>
                                      </p:cBhvr>
                                      <p:by>
                                        <p:hsl h="-7200000" s="0" l="0"/>
                                      </p:by>
                                    </p:animClr>
                                    <p:set>
                                      <p:cBhvr>
                                        <p:cTn id="69" dur="500" fill="hold"/>
                                        <p:tgtEl>
                                          <p:spTgt spid="16">
                                            <p:txEl>
                                              <p:pRg st="12" end="12"/>
                                            </p:txEl>
                                          </p:spTgt>
                                        </p:tgtEl>
                                        <p:attrNameLst>
                                          <p:attrName>fill.type</p:attrName>
                                        </p:attrNameLst>
                                      </p:cBhvr>
                                      <p:to>
                                        <p:strVal val="solid"/>
                                      </p:to>
                                    </p:set>
                                  </p:childTnLst>
                                  <p:subTnLst>
                                    <p:animClr clrSpc="rgb" dir="cw">
                                      <p:cBhvr override="childStyle">
                                        <p:cTn dur="1" fill="hold" display="0" masterRel="nextClick" afterEffect="1"/>
                                        <p:tgtEl>
                                          <p:spTgt spid="16">
                                            <p:txEl>
                                              <p:pRg st="12" end="12"/>
                                            </p:txEl>
                                          </p:spTgt>
                                        </p:tgtEl>
                                        <p:attrNameLst>
                                          <p:attrName>ppt_c</p:attrName>
                                        </p:attrNameLst>
                                      </p:cBhvr>
                                      <p:to>
                                        <a:schemeClr val="hlink"/>
                                      </p:to>
                                    </p:animClr>
                                  </p:subTnLst>
                                </p:cTn>
                              </p:par>
                            </p:childTnLst>
                          </p:cTn>
                        </p:par>
                      </p:childTnLst>
                    </p:cTn>
                  </p:par>
                  <p:par>
                    <p:cTn id="70" fill="hold">
                      <p:stCondLst>
                        <p:cond delay="indefinite"/>
                      </p:stCondLst>
                      <p:childTnLst>
                        <p:par>
                          <p:cTn id="71" fill="hold">
                            <p:stCondLst>
                              <p:cond delay="0"/>
                            </p:stCondLst>
                            <p:childTnLst>
                              <p:par>
                                <p:cTn id="72" presetID="25" presetClass="emph" presetSubtype="0" fill="hold" nodeType="clickEffect">
                                  <p:stCondLst>
                                    <p:cond delay="0"/>
                                  </p:stCondLst>
                                  <p:childTnLst>
                                    <p:animClr clrSpc="hsl" dir="cw">
                                      <p:cBhvr override="childStyle">
                                        <p:cTn id="73" dur="500" fill="hold"/>
                                        <p:tgtEl>
                                          <p:spTgt spid="16">
                                            <p:txEl>
                                              <p:pRg st="13" end="13"/>
                                            </p:txEl>
                                          </p:spTgt>
                                        </p:tgtEl>
                                        <p:attrNameLst>
                                          <p:attrName>style.color</p:attrName>
                                        </p:attrNameLst>
                                      </p:cBhvr>
                                      <p:by>
                                        <p:hsl h="0" s="-70588" l="0"/>
                                      </p:by>
                                    </p:animClr>
                                    <p:animClr clrSpc="hsl" dir="cw">
                                      <p:cBhvr>
                                        <p:cTn id="74" dur="500" fill="hold"/>
                                        <p:tgtEl>
                                          <p:spTgt spid="16">
                                            <p:txEl>
                                              <p:pRg st="13" end="13"/>
                                            </p:txEl>
                                          </p:spTgt>
                                        </p:tgtEl>
                                        <p:attrNameLst>
                                          <p:attrName>fillcolor</p:attrName>
                                        </p:attrNameLst>
                                      </p:cBhvr>
                                      <p:by>
                                        <p:hsl h="0" s="-70588" l="0"/>
                                      </p:by>
                                    </p:animClr>
                                    <p:animClr clrSpc="hsl" dir="cw">
                                      <p:cBhvr>
                                        <p:cTn id="75" dur="500" fill="hold"/>
                                        <p:tgtEl>
                                          <p:spTgt spid="16">
                                            <p:txEl>
                                              <p:pRg st="13" end="13"/>
                                            </p:txEl>
                                          </p:spTgt>
                                        </p:tgtEl>
                                        <p:attrNameLst>
                                          <p:attrName>stroke.color</p:attrName>
                                        </p:attrNameLst>
                                      </p:cBhvr>
                                      <p:by>
                                        <p:hsl h="0" s="-70588" l="0"/>
                                      </p:by>
                                    </p:animClr>
                                    <p:set>
                                      <p:cBhvr>
                                        <p:cTn id="76" dur="500" fill="hold"/>
                                        <p:tgtEl>
                                          <p:spTgt spid="16">
                                            <p:txEl>
                                              <p:pRg st="13" end="13"/>
                                            </p:txEl>
                                          </p:spTgt>
                                        </p:tgtEl>
                                        <p:attrNameLst>
                                          <p:attrName>fill.type</p:attrName>
                                        </p:attrNameLst>
                                      </p:cBhvr>
                                      <p:to>
                                        <p:strVal val="solid"/>
                                      </p:to>
                                    </p:set>
                                  </p:childTnLst>
                                  <p:subTnLst>
                                    <p:animClr clrSpc="rgb" dir="cw">
                                      <p:cBhvr override="childStyle">
                                        <p:cTn dur="1" fill="hold" display="0" masterRel="nextClick" afterEffect="1"/>
                                        <p:tgtEl>
                                          <p:spTgt spid="16">
                                            <p:txEl>
                                              <p:pRg st="13" end="13"/>
                                            </p:txEl>
                                          </p:spTgt>
                                        </p:tgtEl>
                                        <p:attrNameLst>
                                          <p:attrName>ppt_c</p:attrName>
                                        </p:attrNameLst>
                                      </p:cBhvr>
                                      <p:to>
                                        <a:schemeClr val="accent2"/>
                                      </p:to>
                                    </p:animClr>
                                  </p:subTnLst>
                                </p:cTn>
                              </p:par>
                              <p:par>
                                <p:cTn id="77" presetID="25" presetClass="emph" presetSubtype="0" fill="hold" nodeType="withEffect">
                                  <p:stCondLst>
                                    <p:cond delay="0"/>
                                  </p:stCondLst>
                                  <p:childTnLst>
                                    <p:animClr clrSpc="hsl" dir="cw">
                                      <p:cBhvr override="childStyle">
                                        <p:cTn id="78" dur="500" fill="hold"/>
                                        <p:tgtEl>
                                          <p:spTgt spid="16">
                                            <p:txEl>
                                              <p:pRg st="14" end="14"/>
                                            </p:txEl>
                                          </p:spTgt>
                                        </p:tgtEl>
                                        <p:attrNameLst>
                                          <p:attrName>style.color</p:attrName>
                                        </p:attrNameLst>
                                      </p:cBhvr>
                                      <p:by>
                                        <p:hsl h="0" s="-70588" l="0"/>
                                      </p:by>
                                    </p:animClr>
                                    <p:animClr clrSpc="hsl" dir="cw">
                                      <p:cBhvr>
                                        <p:cTn id="79" dur="500" fill="hold"/>
                                        <p:tgtEl>
                                          <p:spTgt spid="16">
                                            <p:txEl>
                                              <p:pRg st="14" end="14"/>
                                            </p:txEl>
                                          </p:spTgt>
                                        </p:tgtEl>
                                        <p:attrNameLst>
                                          <p:attrName>fillcolor</p:attrName>
                                        </p:attrNameLst>
                                      </p:cBhvr>
                                      <p:by>
                                        <p:hsl h="0" s="-70588" l="0"/>
                                      </p:by>
                                    </p:animClr>
                                    <p:animClr clrSpc="hsl" dir="cw">
                                      <p:cBhvr>
                                        <p:cTn id="80" dur="500" fill="hold"/>
                                        <p:tgtEl>
                                          <p:spTgt spid="16">
                                            <p:txEl>
                                              <p:pRg st="14" end="14"/>
                                            </p:txEl>
                                          </p:spTgt>
                                        </p:tgtEl>
                                        <p:attrNameLst>
                                          <p:attrName>stroke.color</p:attrName>
                                        </p:attrNameLst>
                                      </p:cBhvr>
                                      <p:by>
                                        <p:hsl h="0" s="-70588" l="0"/>
                                      </p:by>
                                    </p:animClr>
                                    <p:set>
                                      <p:cBhvr>
                                        <p:cTn id="81" dur="500" fill="hold"/>
                                        <p:tgtEl>
                                          <p:spTgt spid="16">
                                            <p:txEl>
                                              <p:pRg st="14" end="14"/>
                                            </p:txEl>
                                          </p:spTgt>
                                        </p:tgtEl>
                                        <p:attrNameLst>
                                          <p:attrName>fill.type</p:attrName>
                                        </p:attrNameLst>
                                      </p:cBhvr>
                                      <p:to>
                                        <p:strVal val="solid"/>
                                      </p:to>
                                    </p:set>
                                  </p:childTnLst>
                                  <p:subTnLst>
                                    <p:animClr clrSpc="rgb" dir="cw">
                                      <p:cBhvr override="childStyle">
                                        <p:cTn dur="1" fill="hold" display="0" masterRel="nextClick" afterEffect="1"/>
                                        <p:tgtEl>
                                          <p:spTgt spid="16">
                                            <p:txEl>
                                              <p:pRg st="14" end="14"/>
                                            </p:txEl>
                                          </p:spTgt>
                                        </p:tgtEl>
                                        <p:attrNameLst>
                                          <p:attrName>ppt_c</p:attrName>
                                        </p:attrNameLst>
                                      </p:cBhvr>
                                      <p:to>
                                        <a:schemeClr val="accent2"/>
                                      </p:to>
                                    </p:animClr>
                                  </p:subTnLst>
                                </p:cTn>
                              </p:par>
                              <p:par>
                                <p:cTn id="82" presetID="25" presetClass="emph" presetSubtype="0" fill="hold" nodeType="withEffect">
                                  <p:stCondLst>
                                    <p:cond delay="0"/>
                                  </p:stCondLst>
                                  <p:childTnLst>
                                    <p:animClr clrSpc="hsl" dir="cw">
                                      <p:cBhvr override="childStyle">
                                        <p:cTn id="83" dur="500" fill="hold"/>
                                        <p:tgtEl>
                                          <p:spTgt spid="19">
                                            <p:txEl>
                                              <p:pRg st="0" end="0"/>
                                            </p:txEl>
                                          </p:spTgt>
                                        </p:tgtEl>
                                        <p:attrNameLst>
                                          <p:attrName>style.color</p:attrName>
                                        </p:attrNameLst>
                                      </p:cBhvr>
                                      <p:by>
                                        <p:hsl h="0" s="-70588" l="0"/>
                                      </p:by>
                                    </p:animClr>
                                    <p:animClr clrSpc="hsl" dir="cw">
                                      <p:cBhvr>
                                        <p:cTn id="84" dur="500" fill="hold"/>
                                        <p:tgtEl>
                                          <p:spTgt spid="19">
                                            <p:txEl>
                                              <p:pRg st="0" end="0"/>
                                            </p:txEl>
                                          </p:spTgt>
                                        </p:tgtEl>
                                        <p:attrNameLst>
                                          <p:attrName>fillcolor</p:attrName>
                                        </p:attrNameLst>
                                      </p:cBhvr>
                                      <p:by>
                                        <p:hsl h="0" s="-70588" l="0"/>
                                      </p:by>
                                    </p:animClr>
                                    <p:animClr clrSpc="hsl" dir="cw">
                                      <p:cBhvr>
                                        <p:cTn id="85" dur="500" fill="hold"/>
                                        <p:tgtEl>
                                          <p:spTgt spid="19">
                                            <p:txEl>
                                              <p:pRg st="0" end="0"/>
                                            </p:txEl>
                                          </p:spTgt>
                                        </p:tgtEl>
                                        <p:attrNameLst>
                                          <p:attrName>stroke.color</p:attrName>
                                        </p:attrNameLst>
                                      </p:cBhvr>
                                      <p:by>
                                        <p:hsl h="0" s="-70588" l="0"/>
                                      </p:by>
                                    </p:animClr>
                                    <p:set>
                                      <p:cBhvr>
                                        <p:cTn id="86" dur="500" fill="hold"/>
                                        <p:tgtEl>
                                          <p:spTgt spid="1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9">
                                            <p:txEl>
                                              <p:pRg st="0" end="0"/>
                                            </p:txEl>
                                          </p:spTgt>
                                        </p:tgtEl>
                                        <p:attrNameLst>
                                          <p:attrName>ppt_c</p:attrName>
                                        </p:attrNameLst>
                                      </p:cBhvr>
                                      <p:to>
                                        <a:schemeClr val="accent2"/>
                                      </p:to>
                                    </p:animClr>
                                  </p:subTnLst>
                                </p:cTn>
                              </p:par>
                              <p:par>
                                <p:cTn id="87" presetID="25" presetClass="emph" presetSubtype="0" fill="hold" nodeType="withEffect">
                                  <p:stCondLst>
                                    <p:cond delay="0"/>
                                  </p:stCondLst>
                                  <p:childTnLst>
                                    <p:animClr clrSpc="hsl" dir="cw">
                                      <p:cBhvr override="childStyle">
                                        <p:cTn id="88" dur="500" fill="hold"/>
                                        <p:tgtEl>
                                          <p:spTgt spid="19">
                                            <p:txEl>
                                              <p:pRg st="1" end="1"/>
                                            </p:txEl>
                                          </p:spTgt>
                                        </p:tgtEl>
                                        <p:attrNameLst>
                                          <p:attrName>style.color</p:attrName>
                                        </p:attrNameLst>
                                      </p:cBhvr>
                                      <p:by>
                                        <p:hsl h="0" s="-70588" l="0"/>
                                      </p:by>
                                    </p:animClr>
                                    <p:animClr clrSpc="hsl" dir="cw">
                                      <p:cBhvr>
                                        <p:cTn id="89" dur="500" fill="hold"/>
                                        <p:tgtEl>
                                          <p:spTgt spid="19">
                                            <p:txEl>
                                              <p:pRg st="1" end="1"/>
                                            </p:txEl>
                                          </p:spTgt>
                                        </p:tgtEl>
                                        <p:attrNameLst>
                                          <p:attrName>fillcolor</p:attrName>
                                        </p:attrNameLst>
                                      </p:cBhvr>
                                      <p:by>
                                        <p:hsl h="0" s="-70588" l="0"/>
                                      </p:by>
                                    </p:animClr>
                                    <p:animClr clrSpc="hsl" dir="cw">
                                      <p:cBhvr>
                                        <p:cTn id="90" dur="500" fill="hold"/>
                                        <p:tgtEl>
                                          <p:spTgt spid="19">
                                            <p:txEl>
                                              <p:pRg st="1" end="1"/>
                                            </p:txEl>
                                          </p:spTgt>
                                        </p:tgtEl>
                                        <p:attrNameLst>
                                          <p:attrName>stroke.color</p:attrName>
                                        </p:attrNameLst>
                                      </p:cBhvr>
                                      <p:by>
                                        <p:hsl h="0" s="-70588" l="0"/>
                                      </p:by>
                                    </p:animClr>
                                    <p:set>
                                      <p:cBhvr>
                                        <p:cTn id="91" dur="500" fill="hold"/>
                                        <p:tgtEl>
                                          <p:spTgt spid="19">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9">
                                            <p:txEl>
                                              <p:pRg st="1" end="1"/>
                                            </p:txEl>
                                          </p:spTgt>
                                        </p:tgtEl>
                                        <p:attrNameLst>
                                          <p:attrName>ppt_c</p:attrName>
                                        </p:attrNameLst>
                                      </p:cBhvr>
                                      <p:to>
                                        <a:schemeClr val="accent2"/>
                                      </p:to>
                                    </p:animClr>
                                  </p:subTnLst>
                                </p:cTn>
                              </p:par>
                              <p:par>
                                <p:cTn id="92" presetID="25" presetClass="emph" presetSubtype="0" fill="hold" nodeType="withEffect">
                                  <p:stCondLst>
                                    <p:cond delay="0"/>
                                  </p:stCondLst>
                                  <p:childTnLst>
                                    <p:animClr clrSpc="hsl" dir="cw">
                                      <p:cBhvr override="childStyle">
                                        <p:cTn id="93" dur="500" fill="hold"/>
                                        <p:tgtEl>
                                          <p:spTgt spid="19">
                                            <p:txEl>
                                              <p:pRg st="2" end="2"/>
                                            </p:txEl>
                                          </p:spTgt>
                                        </p:tgtEl>
                                        <p:attrNameLst>
                                          <p:attrName>style.color</p:attrName>
                                        </p:attrNameLst>
                                      </p:cBhvr>
                                      <p:by>
                                        <p:hsl h="0" s="-70588" l="0"/>
                                      </p:by>
                                    </p:animClr>
                                    <p:animClr clrSpc="hsl" dir="cw">
                                      <p:cBhvr>
                                        <p:cTn id="94" dur="500" fill="hold"/>
                                        <p:tgtEl>
                                          <p:spTgt spid="19">
                                            <p:txEl>
                                              <p:pRg st="2" end="2"/>
                                            </p:txEl>
                                          </p:spTgt>
                                        </p:tgtEl>
                                        <p:attrNameLst>
                                          <p:attrName>fillcolor</p:attrName>
                                        </p:attrNameLst>
                                      </p:cBhvr>
                                      <p:by>
                                        <p:hsl h="0" s="-70588" l="0"/>
                                      </p:by>
                                    </p:animClr>
                                    <p:animClr clrSpc="hsl" dir="cw">
                                      <p:cBhvr>
                                        <p:cTn id="95" dur="500" fill="hold"/>
                                        <p:tgtEl>
                                          <p:spTgt spid="19">
                                            <p:txEl>
                                              <p:pRg st="2" end="2"/>
                                            </p:txEl>
                                          </p:spTgt>
                                        </p:tgtEl>
                                        <p:attrNameLst>
                                          <p:attrName>stroke.color</p:attrName>
                                        </p:attrNameLst>
                                      </p:cBhvr>
                                      <p:by>
                                        <p:hsl h="0" s="-70588" l="0"/>
                                      </p:by>
                                    </p:animClr>
                                    <p:set>
                                      <p:cBhvr>
                                        <p:cTn id="96" dur="500" fill="hold"/>
                                        <p:tgtEl>
                                          <p:spTgt spid="1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9">
                                            <p:txEl>
                                              <p:pRg st="2" end="2"/>
                                            </p:txEl>
                                          </p:spTgt>
                                        </p:tgtEl>
                                        <p:attrNameLst>
                                          <p:attrName>ppt_c</p:attrName>
                                        </p:attrNameLst>
                                      </p:cBhvr>
                                      <p:to>
                                        <a:schemeClr val="accent2"/>
                                      </p:to>
                                    </p:animClr>
                                  </p:subTnLst>
                                </p:cTn>
                              </p:par>
                              <p:par>
                                <p:cTn id="97" presetID="25" presetClass="emph" presetSubtype="0" fill="hold" nodeType="withEffect">
                                  <p:stCondLst>
                                    <p:cond delay="0"/>
                                  </p:stCondLst>
                                  <p:childTnLst>
                                    <p:animClr clrSpc="hsl" dir="cw">
                                      <p:cBhvr override="childStyle">
                                        <p:cTn id="98" dur="500" fill="hold"/>
                                        <p:tgtEl>
                                          <p:spTgt spid="19">
                                            <p:txEl>
                                              <p:pRg st="3" end="3"/>
                                            </p:txEl>
                                          </p:spTgt>
                                        </p:tgtEl>
                                        <p:attrNameLst>
                                          <p:attrName>style.color</p:attrName>
                                        </p:attrNameLst>
                                      </p:cBhvr>
                                      <p:by>
                                        <p:hsl h="0" s="-70588" l="0"/>
                                      </p:by>
                                    </p:animClr>
                                    <p:animClr clrSpc="hsl" dir="cw">
                                      <p:cBhvr>
                                        <p:cTn id="99" dur="500" fill="hold"/>
                                        <p:tgtEl>
                                          <p:spTgt spid="19">
                                            <p:txEl>
                                              <p:pRg st="3" end="3"/>
                                            </p:txEl>
                                          </p:spTgt>
                                        </p:tgtEl>
                                        <p:attrNameLst>
                                          <p:attrName>fillcolor</p:attrName>
                                        </p:attrNameLst>
                                      </p:cBhvr>
                                      <p:by>
                                        <p:hsl h="0" s="-70588" l="0"/>
                                      </p:by>
                                    </p:animClr>
                                    <p:animClr clrSpc="hsl" dir="cw">
                                      <p:cBhvr>
                                        <p:cTn id="100" dur="500" fill="hold"/>
                                        <p:tgtEl>
                                          <p:spTgt spid="19">
                                            <p:txEl>
                                              <p:pRg st="3" end="3"/>
                                            </p:txEl>
                                          </p:spTgt>
                                        </p:tgtEl>
                                        <p:attrNameLst>
                                          <p:attrName>stroke.color</p:attrName>
                                        </p:attrNameLst>
                                      </p:cBhvr>
                                      <p:by>
                                        <p:hsl h="0" s="-70588" l="0"/>
                                      </p:by>
                                    </p:animClr>
                                    <p:set>
                                      <p:cBhvr>
                                        <p:cTn id="101" dur="500" fill="hold"/>
                                        <p:tgtEl>
                                          <p:spTgt spid="19">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9">
                                            <p:txEl>
                                              <p:pRg st="3" end="3"/>
                                            </p:txEl>
                                          </p:spTgt>
                                        </p:tgtEl>
                                        <p:attrNameLst>
                                          <p:attrName>ppt_c</p:attrName>
                                        </p:attrNameLst>
                                      </p:cBhvr>
                                      <p:to>
                                        <a:schemeClr val="accent2"/>
                                      </p:to>
                                    </p:animClr>
                                  </p:subTnLst>
                                </p:cTn>
                              </p:par>
                              <p:par>
                                <p:cTn id="102" presetID="25" presetClass="emph" presetSubtype="0" fill="hold" nodeType="withEffect">
                                  <p:stCondLst>
                                    <p:cond delay="0"/>
                                  </p:stCondLst>
                                  <p:childTnLst>
                                    <p:animClr clrSpc="hsl" dir="cw">
                                      <p:cBhvr override="childStyle">
                                        <p:cTn id="103" dur="500" fill="hold"/>
                                        <p:tgtEl>
                                          <p:spTgt spid="19">
                                            <p:txEl>
                                              <p:pRg st="4" end="4"/>
                                            </p:txEl>
                                          </p:spTgt>
                                        </p:tgtEl>
                                        <p:attrNameLst>
                                          <p:attrName>style.color</p:attrName>
                                        </p:attrNameLst>
                                      </p:cBhvr>
                                      <p:by>
                                        <p:hsl h="0" s="-70588" l="0"/>
                                      </p:by>
                                    </p:animClr>
                                    <p:animClr clrSpc="hsl" dir="cw">
                                      <p:cBhvr>
                                        <p:cTn id="104" dur="500" fill="hold"/>
                                        <p:tgtEl>
                                          <p:spTgt spid="19">
                                            <p:txEl>
                                              <p:pRg st="4" end="4"/>
                                            </p:txEl>
                                          </p:spTgt>
                                        </p:tgtEl>
                                        <p:attrNameLst>
                                          <p:attrName>fillcolor</p:attrName>
                                        </p:attrNameLst>
                                      </p:cBhvr>
                                      <p:by>
                                        <p:hsl h="0" s="-70588" l="0"/>
                                      </p:by>
                                    </p:animClr>
                                    <p:animClr clrSpc="hsl" dir="cw">
                                      <p:cBhvr>
                                        <p:cTn id="105" dur="500" fill="hold"/>
                                        <p:tgtEl>
                                          <p:spTgt spid="19">
                                            <p:txEl>
                                              <p:pRg st="4" end="4"/>
                                            </p:txEl>
                                          </p:spTgt>
                                        </p:tgtEl>
                                        <p:attrNameLst>
                                          <p:attrName>stroke.color</p:attrName>
                                        </p:attrNameLst>
                                      </p:cBhvr>
                                      <p:by>
                                        <p:hsl h="0" s="-70588" l="0"/>
                                      </p:by>
                                    </p:animClr>
                                    <p:set>
                                      <p:cBhvr>
                                        <p:cTn id="106" dur="500" fill="hold"/>
                                        <p:tgtEl>
                                          <p:spTgt spid="1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9">
                                            <p:txEl>
                                              <p:pRg st="4" end="4"/>
                                            </p:txEl>
                                          </p:spTgt>
                                        </p:tgtEl>
                                        <p:attrNameLst>
                                          <p:attrName>ppt_c</p:attrName>
                                        </p:attrNameLst>
                                      </p:cBhvr>
                                      <p:to>
                                        <a:schemeClr val="accent2"/>
                                      </p:to>
                                    </p:animClr>
                                  </p:subTnLst>
                                </p:cTn>
                              </p:par>
                              <p:par>
                                <p:cTn id="107" presetID="25" presetClass="emph" presetSubtype="0" fill="hold" nodeType="withEffect">
                                  <p:stCondLst>
                                    <p:cond delay="0"/>
                                  </p:stCondLst>
                                  <p:childTnLst>
                                    <p:animClr clrSpc="hsl" dir="cw">
                                      <p:cBhvr override="childStyle">
                                        <p:cTn id="108" dur="500" fill="hold"/>
                                        <p:tgtEl>
                                          <p:spTgt spid="19">
                                            <p:txEl>
                                              <p:pRg st="5" end="5"/>
                                            </p:txEl>
                                          </p:spTgt>
                                        </p:tgtEl>
                                        <p:attrNameLst>
                                          <p:attrName>style.color</p:attrName>
                                        </p:attrNameLst>
                                      </p:cBhvr>
                                      <p:by>
                                        <p:hsl h="0" s="-70588" l="0"/>
                                      </p:by>
                                    </p:animClr>
                                    <p:animClr clrSpc="hsl" dir="cw">
                                      <p:cBhvr>
                                        <p:cTn id="109" dur="500" fill="hold"/>
                                        <p:tgtEl>
                                          <p:spTgt spid="19">
                                            <p:txEl>
                                              <p:pRg st="5" end="5"/>
                                            </p:txEl>
                                          </p:spTgt>
                                        </p:tgtEl>
                                        <p:attrNameLst>
                                          <p:attrName>fillcolor</p:attrName>
                                        </p:attrNameLst>
                                      </p:cBhvr>
                                      <p:by>
                                        <p:hsl h="0" s="-70588" l="0"/>
                                      </p:by>
                                    </p:animClr>
                                    <p:animClr clrSpc="hsl" dir="cw">
                                      <p:cBhvr>
                                        <p:cTn id="110" dur="500" fill="hold"/>
                                        <p:tgtEl>
                                          <p:spTgt spid="19">
                                            <p:txEl>
                                              <p:pRg st="5" end="5"/>
                                            </p:txEl>
                                          </p:spTgt>
                                        </p:tgtEl>
                                        <p:attrNameLst>
                                          <p:attrName>stroke.color</p:attrName>
                                        </p:attrNameLst>
                                      </p:cBhvr>
                                      <p:by>
                                        <p:hsl h="0" s="-70588" l="0"/>
                                      </p:by>
                                    </p:animClr>
                                    <p:set>
                                      <p:cBhvr>
                                        <p:cTn id="111" dur="500" fill="hold"/>
                                        <p:tgtEl>
                                          <p:spTgt spid="19">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9">
                                            <p:txEl>
                                              <p:pRg st="5" end="5"/>
                                            </p:txEl>
                                          </p:spTgt>
                                        </p:tgtEl>
                                        <p:attrNameLst>
                                          <p:attrName>ppt_c</p:attrName>
                                        </p:attrNameLst>
                                      </p:cBhvr>
                                      <p:to>
                                        <a:schemeClr val="accent2"/>
                                      </p:to>
                                    </p:animClr>
                                  </p:subTnLst>
                                </p:cTn>
                              </p:par>
                              <p:par>
                                <p:cTn id="112" presetID="25" presetClass="emph" presetSubtype="0" fill="hold" nodeType="withEffect">
                                  <p:stCondLst>
                                    <p:cond delay="0"/>
                                  </p:stCondLst>
                                  <p:childTnLst>
                                    <p:animClr clrSpc="hsl" dir="cw">
                                      <p:cBhvr override="childStyle">
                                        <p:cTn id="113" dur="500" fill="hold"/>
                                        <p:tgtEl>
                                          <p:spTgt spid="19">
                                            <p:txEl>
                                              <p:pRg st="6" end="6"/>
                                            </p:txEl>
                                          </p:spTgt>
                                        </p:tgtEl>
                                        <p:attrNameLst>
                                          <p:attrName>style.color</p:attrName>
                                        </p:attrNameLst>
                                      </p:cBhvr>
                                      <p:by>
                                        <p:hsl h="0" s="-70588" l="0"/>
                                      </p:by>
                                    </p:animClr>
                                    <p:animClr clrSpc="hsl" dir="cw">
                                      <p:cBhvr>
                                        <p:cTn id="114" dur="500" fill="hold"/>
                                        <p:tgtEl>
                                          <p:spTgt spid="19">
                                            <p:txEl>
                                              <p:pRg st="6" end="6"/>
                                            </p:txEl>
                                          </p:spTgt>
                                        </p:tgtEl>
                                        <p:attrNameLst>
                                          <p:attrName>fillcolor</p:attrName>
                                        </p:attrNameLst>
                                      </p:cBhvr>
                                      <p:by>
                                        <p:hsl h="0" s="-70588" l="0"/>
                                      </p:by>
                                    </p:animClr>
                                    <p:animClr clrSpc="hsl" dir="cw">
                                      <p:cBhvr>
                                        <p:cTn id="115" dur="500" fill="hold"/>
                                        <p:tgtEl>
                                          <p:spTgt spid="19">
                                            <p:txEl>
                                              <p:pRg st="6" end="6"/>
                                            </p:txEl>
                                          </p:spTgt>
                                        </p:tgtEl>
                                        <p:attrNameLst>
                                          <p:attrName>stroke.color</p:attrName>
                                        </p:attrNameLst>
                                      </p:cBhvr>
                                      <p:by>
                                        <p:hsl h="0" s="-70588" l="0"/>
                                      </p:by>
                                    </p:animClr>
                                    <p:set>
                                      <p:cBhvr>
                                        <p:cTn id="116" dur="500" fill="hold"/>
                                        <p:tgtEl>
                                          <p:spTgt spid="19">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9">
                                            <p:txEl>
                                              <p:pRg st="6" end="6"/>
                                            </p:txEl>
                                          </p:spTgt>
                                        </p:tgtEl>
                                        <p:attrNameLst>
                                          <p:attrName>ppt_c</p:attrName>
                                        </p:attrNameLst>
                                      </p:cBhvr>
                                      <p:to>
                                        <a:schemeClr val="accent2"/>
                                      </p:to>
                                    </p:animClr>
                                  </p:subTnLst>
                                </p:cTn>
                              </p:par>
                              <p:par>
                                <p:cTn id="117" presetID="25" presetClass="emph" presetSubtype="0" fill="hold" nodeType="withEffect">
                                  <p:stCondLst>
                                    <p:cond delay="0"/>
                                  </p:stCondLst>
                                  <p:childTnLst>
                                    <p:animClr clrSpc="hsl" dir="cw">
                                      <p:cBhvr override="childStyle">
                                        <p:cTn id="118" dur="500" fill="hold"/>
                                        <p:tgtEl>
                                          <p:spTgt spid="19">
                                            <p:txEl>
                                              <p:pRg st="7" end="7"/>
                                            </p:txEl>
                                          </p:spTgt>
                                        </p:tgtEl>
                                        <p:attrNameLst>
                                          <p:attrName>style.color</p:attrName>
                                        </p:attrNameLst>
                                      </p:cBhvr>
                                      <p:by>
                                        <p:hsl h="0" s="-70588" l="0"/>
                                      </p:by>
                                    </p:animClr>
                                    <p:animClr clrSpc="hsl" dir="cw">
                                      <p:cBhvr>
                                        <p:cTn id="119" dur="500" fill="hold"/>
                                        <p:tgtEl>
                                          <p:spTgt spid="19">
                                            <p:txEl>
                                              <p:pRg st="7" end="7"/>
                                            </p:txEl>
                                          </p:spTgt>
                                        </p:tgtEl>
                                        <p:attrNameLst>
                                          <p:attrName>fillcolor</p:attrName>
                                        </p:attrNameLst>
                                      </p:cBhvr>
                                      <p:by>
                                        <p:hsl h="0" s="-70588" l="0"/>
                                      </p:by>
                                    </p:animClr>
                                    <p:animClr clrSpc="hsl" dir="cw">
                                      <p:cBhvr>
                                        <p:cTn id="120" dur="500" fill="hold"/>
                                        <p:tgtEl>
                                          <p:spTgt spid="19">
                                            <p:txEl>
                                              <p:pRg st="7" end="7"/>
                                            </p:txEl>
                                          </p:spTgt>
                                        </p:tgtEl>
                                        <p:attrNameLst>
                                          <p:attrName>stroke.color</p:attrName>
                                        </p:attrNameLst>
                                      </p:cBhvr>
                                      <p:by>
                                        <p:hsl h="0" s="-70588" l="0"/>
                                      </p:by>
                                    </p:animClr>
                                    <p:set>
                                      <p:cBhvr>
                                        <p:cTn id="121" dur="500" fill="hold"/>
                                        <p:tgtEl>
                                          <p:spTgt spid="19">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9">
                                            <p:txEl>
                                              <p:pRg st="7" end="7"/>
                                            </p:txEl>
                                          </p:spTgt>
                                        </p:tgtEl>
                                        <p:attrNameLst>
                                          <p:attrName>ppt_c</p:attrName>
                                        </p:attrNameLst>
                                      </p:cBhvr>
                                      <p:to>
                                        <a:schemeClr val="accent2"/>
                                      </p:to>
                                    </p:animClr>
                                  </p:subTnLst>
                                </p:cTn>
                              </p:par>
                              <p:par>
                                <p:cTn id="122" presetID="25" presetClass="emph" presetSubtype="0" fill="hold" nodeType="withEffect">
                                  <p:stCondLst>
                                    <p:cond delay="0"/>
                                  </p:stCondLst>
                                  <p:childTnLst>
                                    <p:animClr clrSpc="hsl" dir="cw">
                                      <p:cBhvr override="childStyle">
                                        <p:cTn id="123" dur="500" fill="hold"/>
                                        <p:tgtEl>
                                          <p:spTgt spid="19">
                                            <p:txEl>
                                              <p:pRg st="8" end="8"/>
                                            </p:txEl>
                                          </p:spTgt>
                                        </p:tgtEl>
                                        <p:attrNameLst>
                                          <p:attrName>style.color</p:attrName>
                                        </p:attrNameLst>
                                      </p:cBhvr>
                                      <p:by>
                                        <p:hsl h="0" s="-70588" l="0"/>
                                      </p:by>
                                    </p:animClr>
                                    <p:animClr clrSpc="hsl" dir="cw">
                                      <p:cBhvr>
                                        <p:cTn id="124" dur="500" fill="hold"/>
                                        <p:tgtEl>
                                          <p:spTgt spid="19">
                                            <p:txEl>
                                              <p:pRg st="8" end="8"/>
                                            </p:txEl>
                                          </p:spTgt>
                                        </p:tgtEl>
                                        <p:attrNameLst>
                                          <p:attrName>fillcolor</p:attrName>
                                        </p:attrNameLst>
                                      </p:cBhvr>
                                      <p:by>
                                        <p:hsl h="0" s="-70588" l="0"/>
                                      </p:by>
                                    </p:animClr>
                                    <p:animClr clrSpc="hsl" dir="cw">
                                      <p:cBhvr>
                                        <p:cTn id="125" dur="500" fill="hold"/>
                                        <p:tgtEl>
                                          <p:spTgt spid="19">
                                            <p:txEl>
                                              <p:pRg st="8" end="8"/>
                                            </p:txEl>
                                          </p:spTgt>
                                        </p:tgtEl>
                                        <p:attrNameLst>
                                          <p:attrName>stroke.color</p:attrName>
                                        </p:attrNameLst>
                                      </p:cBhvr>
                                      <p:by>
                                        <p:hsl h="0" s="-70588" l="0"/>
                                      </p:by>
                                    </p:animClr>
                                    <p:set>
                                      <p:cBhvr>
                                        <p:cTn id="126" dur="500" fill="hold"/>
                                        <p:tgtEl>
                                          <p:spTgt spid="19">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9">
                                            <p:txEl>
                                              <p:pRg st="8" end="8"/>
                                            </p:txEl>
                                          </p:spTgt>
                                        </p:tgtEl>
                                        <p:attrNameLst>
                                          <p:attrName>ppt_c</p:attrName>
                                        </p:attrNameLst>
                                      </p:cBhvr>
                                      <p:to>
                                        <a:schemeClr val="accent2"/>
                                      </p:to>
                                    </p:animClr>
                                  </p:subTnLst>
                                </p:cTn>
                              </p:par>
                              <p:par>
                                <p:cTn id="127" presetID="25" presetClass="emph" presetSubtype="0" fill="hold" nodeType="withEffect">
                                  <p:stCondLst>
                                    <p:cond delay="0"/>
                                  </p:stCondLst>
                                  <p:childTnLst>
                                    <p:animClr clrSpc="hsl" dir="cw">
                                      <p:cBhvr override="childStyle">
                                        <p:cTn id="128" dur="500" fill="hold"/>
                                        <p:tgtEl>
                                          <p:spTgt spid="19">
                                            <p:txEl>
                                              <p:pRg st="9" end="9"/>
                                            </p:txEl>
                                          </p:spTgt>
                                        </p:tgtEl>
                                        <p:attrNameLst>
                                          <p:attrName>style.color</p:attrName>
                                        </p:attrNameLst>
                                      </p:cBhvr>
                                      <p:by>
                                        <p:hsl h="0" s="-70588" l="0"/>
                                      </p:by>
                                    </p:animClr>
                                    <p:animClr clrSpc="hsl" dir="cw">
                                      <p:cBhvr>
                                        <p:cTn id="129" dur="500" fill="hold"/>
                                        <p:tgtEl>
                                          <p:spTgt spid="19">
                                            <p:txEl>
                                              <p:pRg st="9" end="9"/>
                                            </p:txEl>
                                          </p:spTgt>
                                        </p:tgtEl>
                                        <p:attrNameLst>
                                          <p:attrName>fillcolor</p:attrName>
                                        </p:attrNameLst>
                                      </p:cBhvr>
                                      <p:by>
                                        <p:hsl h="0" s="-70588" l="0"/>
                                      </p:by>
                                    </p:animClr>
                                    <p:animClr clrSpc="hsl" dir="cw">
                                      <p:cBhvr>
                                        <p:cTn id="130" dur="500" fill="hold"/>
                                        <p:tgtEl>
                                          <p:spTgt spid="19">
                                            <p:txEl>
                                              <p:pRg st="9" end="9"/>
                                            </p:txEl>
                                          </p:spTgt>
                                        </p:tgtEl>
                                        <p:attrNameLst>
                                          <p:attrName>stroke.color</p:attrName>
                                        </p:attrNameLst>
                                      </p:cBhvr>
                                      <p:by>
                                        <p:hsl h="0" s="-70588" l="0"/>
                                      </p:by>
                                    </p:animClr>
                                    <p:set>
                                      <p:cBhvr>
                                        <p:cTn id="131" dur="500" fill="hold"/>
                                        <p:tgtEl>
                                          <p:spTgt spid="19">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9">
                                            <p:txEl>
                                              <p:pRg st="9" end="9"/>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TotalTime>
  <Words>1690</Words>
  <Application>Microsoft Office PowerPoint</Application>
  <PresentationFormat>Custom</PresentationFormat>
  <Paragraphs>253</Paragraphs>
  <Slides>29</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Arial</vt:lpstr>
      <vt:lpstr>Cambria</vt:lpstr>
      <vt:lpstr>#9Slide07 Soup of Justice</vt:lpstr>
      <vt:lpstr>#9Slide05 SVNKitten</vt:lpstr>
      <vt:lpstr>Open Sans</vt:lpstr>
      <vt:lpstr>#9Slide05 SVNLobster</vt:lpstr>
      <vt:lpstr>Scripter</vt:lpstr>
      <vt:lpstr>SVN-Blue</vt:lpstr>
      <vt:lpstr>SVN-Good Dog</vt:lpstr>
      <vt:lpstr>Times New Roman</vt:lpstr>
      <vt:lpstr>Arial-Rounded</vt:lpstr>
      <vt:lpstr>#9Slide07 SVNDessert Menu Scrip</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Old MacDonald's Farm Read-a-Long Nursery Rhyme Presentation</dc:title>
  <cp:lastModifiedBy>Admin</cp:lastModifiedBy>
  <cp:revision>36</cp:revision>
  <dcterms:created xsi:type="dcterms:W3CDTF">2006-08-16T00:00:00Z</dcterms:created>
  <dcterms:modified xsi:type="dcterms:W3CDTF">2023-09-08T12:29:04Z</dcterms:modified>
  <dc:identifier>DAFosNzXoN0</dc:identifier>
</cp:coreProperties>
</file>