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59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84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rgbClr val="F4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823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8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EFBA15-D68D-B148-81A8-827381B65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3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B71681-F23B-DC4D-ADE2-0C76B801F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95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306A3-4045-B748-8229-604570CBB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45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98CFB9-FFB8-8749-AA0C-E2121CC24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C234A7-6FB6-754D-8499-5D14D5C56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4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EDD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578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9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426CAF4E-82AB-AF4E-AEBE-5101EBAC4266}"/>
              </a:ext>
            </a:extLst>
          </p:cNvPr>
          <p:cNvSpPr/>
          <p:nvPr/>
        </p:nvSpPr>
        <p:spPr>
          <a:xfrm>
            <a:off x="4569998" y="4540597"/>
            <a:ext cx="2418632" cy="721802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ear Saturday" panose="02000505000000020004" pitchFamily="2" charset="0"/>
                <a:ea typeface="思源黑体 CN Normal"/>
              </a:rPr>
              <a:t>Trang 65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ear Saturday" panose="02000505000000020004" pitchFamily="2" charset="0"/>
              <a:ea typeface="思源黑体 CN Norm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06" y="3871914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7" y="1344651"/>
            <a:ext cx="3058111" cy="114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28" y="218044"/>
            <a:ext cx="3743268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007" y="1920240"/>
            <a:ext cx="9644070" cy="29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9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1" y="2870983"/>
            <a:ext cx="3631608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88" y="326800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679269"/>
            <a:ext cx="1128630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Đọc bài làm của các bạn trong nhóm hoặc bài được thầy cô khen, ghi lại những điều em muốn học tập.</a:t>
            </a:r>
            <a:endParaRPr lang="en-US" sz="3600" b="1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6878E069-9E33-A948-9C07-096B08590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58" y="2097454"/>
            <a:ext cx="4540517" cy="45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0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08" y="1281307"/>
            <a:ext cx="674276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0" y="1658983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6694" y="417189"/>
            <a:ext cx="3058111" cy="114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73" y="398253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395" y="1606731"/>
            <a:ext cx="10737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biết được ưu, nhược điểm trong bài văn kể mình đã làm.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Biết chỉnh sửa viết lại một đoạn cho hay hơn</a:t>
            </a:r>
            <a:r>
              <a:rPr lang="en-US" sz="3600" b="1" smtClean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CC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6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97" y="1060937"/>
            <a:ext cx="685859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001484" y="1143781"/>
            <a:ext cx="10189029" cy="17676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889" y="1242758"/>
            <a:ext cx="965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u="sng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u="sng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bài: </a:t>
            </a:r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bài văn kể lại một câu chuyện đã đọc hoặc đã nghe.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1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71" y="1024647"/>
            <a:ext cx="6859765" cy="4655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26469">
            <a:off x="4339581" y="1921493"/>
            <a:ext cx="6039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smtClean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1. Giáo viên nhận xét chung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2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569230" y="213714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9230" y="3607425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69230" y="5077706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4869" y="904603"/>
            <a:ext cx="3270542" cy="707886"/>
          </a:xfrm>
          <a:prstGeom prst="rect">
            <a:avLst/>
          </a:prstGeom>
          <a:noFill/>
          <a:ln w="63500" cmpd="thickThin">
            <a:solidFill>
              <a:srgbClr val="00B05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3949" y="2417156"/>
            <a:ext cx="5852623" cy="592091"/>
            <a:chOff x="4643949" y="2417156"/>
            <a:chExt cx="5852623" cy="592091"/>
          </a:xfrm>
        </p:grpSpPr>
        <p:sp>
          <p:nvSpPr>
            <p:cNvPr id="10" name="TextBox 9"/>
            <p:cNvSpPr txBox="1"/>
            <p:nvPr/>
          </p:nvSpPr>
          <p:spPr>
            <a:xfrm>
              <a:off x="4643949" y="2424472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55" y="2417156"/>
              <a:ext cx="617250" cy="5899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63755" y="3874886"/>
            <a:ext cx="5852623" cy="597734"/>
            <a:chOff x="4763755" y="3874886"/>
            <a:chExt cx="5852623" cy="597734"/>
          </a:xfrm>
        </p:grpSpPr>
        <p:sp>
          <p:nvSpPr>
            <p:cNvPr id="13" name="TextBox 12"/>
            <p:cNvSpPr txBox="1"/>
            <p:nvPr/>
          </p:nvSpPr>
          <p:spPr>
            <a:xfrm>
              <a:off x="4763755" y="3887845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79" y="3874886"/>
              <a:ext cx="617250" cy="5899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63755" y="5351496"/>
            <a:ext cx="5852623" cy="734478"/>
            <a:chOff x="4733044" y="4099200"/>
            <a:chExt cx="5852623" cy="734478"/>
          </a:xfrm>
        </p:grpSpPr>
        <p:sp>
          <p:nvSpPr>
            <p:cNvPr id="16" name="TextBox 15"/>
            <p:cNvSpPr txBox="1"/>
            <p:nvPr/>
          </p:nvSpPr>
          <p:spPr>
            <a:xfrm>
              <a:off x="4733044" y="4248903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69" y="4099200"/>
              <a:ext cx="617250" cy="58993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4" y="1996227"/>
            <a:ext cx="3458596" cy="42879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299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907811" y="1881962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07811" y="3352243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07811" y="482252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7811" y="2115026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7811" y="3586232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6519" y="3657451"/>
            <a:ext cx="488614" cy="522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7811" y="5097409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737557" y="5181263"/>
            <a:ext cx="488614" cy="522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7036" y="799099"/>
            <a:ext cx="3063369" cy="70788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1931" y="2164625"/>
            <a:ext cx="488614" cy="522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2" y="2802255"/>
            <a:ext cx="3179266" cy="34677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07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7" y="667117"/>
            <a:ext cx="10567851" cy="1148316"/>
            <a:chOff x="1084217" y="667117"/>
            <a:chExt cx="10567851" cy="1148316"/>
          </a:xfrm>
        </p:grpSpPr>
        <p:sp>
          <p:nvSpPr>
            <p:cNvPr id="2" name="Rounded Rectangle 1"/>
            <p:cNvSpPr/>
            <p:nvPr/>
          </p:nvSpPr>
          <p:spPr>
            <a:xfrm>
              <a:off x="1084217" y="667117"/>
              <a:ext cx="10567851" cy="11483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3222" y="667117"/>
              <a:ext cx="10149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C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Đọc lại bài làm của em và nhận xét của thầy cô để biết ưu điểm và nhược điểm trong bài.</a:t>
              </a:r>
              <a:endParaRPr lang="en-US" sz="3200" b="1">
                <a:solidFill>
                  <a:srgbClr val="CC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143" y="2312385"/>
            <a:ext cx="10332720" cy="2538938"/>
            <a:chOff x="653143" y="2312385"/>
            <a:chExt cx="10332720" cy="2538938"/>
          </a:xfrm>
        </p:grpSpPr>
        <p:grpSp>
          <p:nvGrpSpPr>
            <p:cNvPr id="7" name="Group 6"/>
            <p:cNvGrpSpPr/>
            <p:nvPr/>
          </p:nvGrpSpPr>
          <p:grpSpPr>
            <a:xfrm>
              <a:off x="653143" y="2312385"/>
              <a:ext cx="3069772" cy="1136468"/>
              <a:chOff x="548639" y="2312385"/>
              <a:chExt cx="3069772" cy="113646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Bài có đủ mở bài, thân bài, kết bài.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097381" y="2312385"/>
              <a:ext cx="6888482" cy="1136468"/>
              <a:chOff x="548639" y="2312385"/>
              <a:chExt cx="3069772" cy="113646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Sắp xếp các sự việc theo đúng trình tự.</a:t>
                </a:r>
              </a:p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Kể đầy đủ các sự việc chính.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53143" y="3692692"/>
              <a:ext cx="3069772" cy="1136468"/>
              <a:chOff x="548639" y="2312385"/>
              <a:chExt cx="3069772" cy="113646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Dùng từ, viết câu đúng,…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7381" y="3714855"/>
              <a:ext cx="3069771" cy="1136468"/>
              <a:chOff x="548639" y="2312385"/>
              <a:chExt cx="3069771" cy="113646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7498" y="2403566"/>
                <a:ext cx="27562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Không mắc lỗi chính tả.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934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13" y="757875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163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#9Slide05 Dear Saturday</vt:lpstr>
      <vt:lpstr>#9Slide07 HoneyCream</vt:lpstr>
      <vt:lpstr>Arial</vt:lpstr>
      <vt:lpstr>Cambria</vt:lpstr>
      <vt:lpstr>Times New Roman</vt:lpstr>
      <vt:lpstr>UTM Seagull</vt:lpstr>
      <vt:lpstr>思源黑体 CN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Techsi.vn</cp:lastModifiedBy>
  <cp:revision>15</cp:revision>
  <dcterms:created xsi:type="dcterms:W3CDTF">2023-09-15T17:44:47Z</dcterms:created>
  <dcterms:modified xsi:type="dcterms:W3CDTF">2023-10-11T09:55:25Z</dcterms:modified>
</cp:coreProperties>
</file>