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99" r:id="rId6"/>
  </p:sldMasterIdLst>
  <p:notesMasterIdLst>
    <p:notesMasterId r:id="rId25"/>
  </p:notesMasterIdLst>
  <p:sldIdLst>
    <p:sldId id="343" r:id="rId7"/>
    <p:sldId id="257" r:id="rId8"/>
    <p:sldId id="362" r:id="rId9"/>
    <p:sldId id="306" r:id="rId10"/>
    <p:sldId id="361" r:id="rId11"/>
    <p:sldId id="344" r:id="rId12"/>
    <p:sldId id="338" r:id="rId13"/>
    <p:sldId id="339" r:id="rId14"/>
    <p:sldId id="321" r:id="rId15"/>
    <p:sldId id="340" r:id="rId16"/>
    <p:sldId id="341" r:id="rId17"/>
    <p:sldId id="364" r:id="rId18"/>
    <p:sldId id="322" r:id="rId19"/>
    <p:sldId id="371" r:id="rId20"/>
    <p:sldId id="365" r:id="rId21"/>
    <p:sldId id="368" r:id="rId22"/>
    <p:sldId id="323" r:id="rId23"/>
    <p:sldId id="369" r:id="rId2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43"/>
            <p14:sldId id="257"/>
            <p14:sldId id="362"/>
            <p14:sldId id="306"/>
            <p14:sldId id="361"/>
            <p14:sldId id="344"/>
          </p14:sldIdLst>
        </p14:section>
        <p14:section name="Tiết 1" id="{5306D87E-7522-4F86-AA24-B22D8455523B}">
          <p14:sldIdLst>
            <p14:sldId id="338"/>
            <p14:sldId id="339"/>
            <p14:sldId id="321"/>
            <p14:sldId id="340"/>
            <p14:sldId id="341"/>
            <p14:sldId id="364"/>
            <p14:sldId id="322"/>
            <p14:sldId id="371"/>
            <p14:sldId id="365"/>
            <p14:sldId id="368"/>
            <p14:sldId id="323"/>
            <p14:sldId id="369"/>
          </p14:sldIdLst>
        </p14:section>
        <p14:section name="Tiết 2" id="{D26EF98B-2085-49F3-B273-FBF6FCCC601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87764" autoAdjust="0"/>
  </p:normalViewPr>
  <p:slideViewPr>
    <p:cSldViewPr snapToGrid="0">
      <p:cViewPr>
        <p:scale>
          <a:sx n="68" d="100"/>
          <a:sy n="68" d="100"/>
        </p:scale>
        <p:origin x="1680" y="85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6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nhỉ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/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……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ích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8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 4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dạy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toán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khoa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dạy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múa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ân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han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khuyến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khích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rèn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trở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ích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hội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027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hooatj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long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thaayuf</a:t>
            </a:r>
            <a:r>
              <a:rPr lang="en-US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69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GB" altLang="zh-CN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HIỆN LÒNG BIẾT ƠN, KÍNH YÊU THẦY CÔ  </a:t>
            </a:r>
            <a:r>
              <a:rPr kumimoji="0" lang="en-GB" altLang="zh-CN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kumimoji="0" lang="en-GB" altLang="zh-CN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kumimoji="0" lang="en-GB" altLang="zh-CN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kumimoji="0" lang="en-GB" altLang="zh-CN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kumimoji="0" lang="en-GB" altLang="zh-CN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kumimoji="0" lang="en-GB" altLang="zh-CN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12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1200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ym typeface="+mn-l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err="1">
                <a:sym typeface="+mn-lt"/>
              </a:rPr>
              <a:t>Để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thể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hiện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lòng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biết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ơn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kính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trọng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thầy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cô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các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bạn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trong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mỗi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tranh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còn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lễ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phép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chào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các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thầy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cô</a:t>
            </a:r>
            <a:r>
              <a:rPr lang="en-US" altLang="zh-CN" sz="1200" dirty="0">
                <a:sym typeface="+mn-lt"/>
              </a:rPr>
              <a:t> </a:t>
            </a:r>
            <a:r>
              <a:rPr lang="en-US" altLang="zh-CN" sz="1200" dirty="0" err="1">
                <a:sym typeface="+mn-lt"/>
              </a:rPr>
              <a:t>giáo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729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dỗ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tỏ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riêng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18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GB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giơ</a:t>
            </a:r>
            <a:r>
              <a:rPr lang="en-GB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GB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GB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GB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phần</a:t>
            </a:r>
            <a:r>
              <a:rPr lang="en-GB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tiếp</a:t>
            </a:r>
            <a:r>
              <a:rPr lang="en-GB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GB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Vận</a:t>
            </a:r>
            <a:r>
              <a:rPr lang="en-GB" altLang="zh-CN" sz="1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0090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979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!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múa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dẻo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khen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Bây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</a:t>
            </a: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(?) +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</a:t>
            </a: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"/>
            </a:pP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 Qua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RẤT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qúy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505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Hồ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dạy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nay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hằng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thêm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kính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7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Kính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nhắc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7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Kính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yeey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608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Sau </a:t>
            </a:r>
            <a:r>
              <a:rPr lang="en-US" altLang="zh-CN" dirty="0" err="1"/>
              <a:t>tiết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ngày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đạt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mục</a:t>
            </a:r>
            <a:r>
              <a:rPr lang="en-US" altLang="zh-CN" dirty="0"/>
              <a:t> </a:t>
            </a:r>
            <a:r>
              <a:rPr lang="en-US" altLang="zh-CN" dirty="0" err="1"/>
              <a:t>tiêu</a:t>
            </a:r>
            <a:r>
              <a:rPr lang="en-US" altLang="zh-CN" dirty="0"/>
              <a:t> </a:t>
            </a:r>
            <a:r>
              <a:rPr lang="en-US" altLang="zh-CN" dirty="0" err="1"/>
              <a:t>sau</a:t>
            </a:r>
            <a:endParaRPr lang="en-US" sz="1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  <a:p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Biết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thể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hiện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lòng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kính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yêu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biết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ơn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với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các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thầy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giáo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</a:p>
          <a:p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Biết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được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các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công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việc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hàng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ngày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của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 </a:t>
            </a:r>
            <a:r>
              <a:rPr lang="en-GB" altLang="zh-CN" sz="1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1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1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1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1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6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65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!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altLang="zh-CN" dirty="0"/>
              <a:t>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sất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sưa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nhuengx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 ………………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ngoan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753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altLang="zh-CN" dirty="0"/>
              <a:t> 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.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múa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 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múa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say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mê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múa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ko?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205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 À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ạ !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buồn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 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buunf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vỗ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buồn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!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thử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 </a:t>
            </a:r>
          </a:p>
          <a:p>
            <a:pPr marL="22860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chắn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vạy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buồn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2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45" indent="0" algn="ctr">
              <a:buNone/>
              <a:defRPr sz="1500"/>
            </a:lvl2pPr>
            <a:lvl3pPr marL="684499" indent="0" algn="ctr">
              <a:buNone/>
              <a:defRPr sz="1425"/>
            </a:lvl3pPr>
            <a:lvl4pPr marL="1026749" indent="0" algn="ctr">
              <a:buNone/>
              <a:defRPr sz="1200"/>
            </a:lvl4pPr>
            <a:lvl5pPr marL="1368998" indent="0" algn="ctr">
              <a:buNone/>
              <a:defRPr sz="1200"/>
            </a:lvl5pPr>
            <a:lvl6pPr marL="1711253" indent="0" algn="ctr">
              <a:buNone/>
              <a:defRPr sz="1200"/>
            </a:lvl6pPr>
            <a:lvl7pPr marL="2053496" indent="0" algn="ctr">
              <a:buNone/>
              <a:defRPr sz="1200"/>
            </a:lvl7pPr>
            <a:lvl8pPr marL="2395741" indent="0" algn="ctr">
              <a:buNone/>
              <a:defRPr sz="1200"/>
            </a:lvl8pPr>
            <a:lvl9pPr marL="273798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16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9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67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2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7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5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4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5" indent="0">
              <a:buNone/>
              <a:defRPr sz="1500" b="1"/>
            </a:lvl2pPr>
            <a:lvl3pPr marL="684499" indent="0">
              <a:buNone/>
              <a:defRPr sz="1425" b="1"/>
            </a:lvl3pPr>
            <a:lvl4pPr marL="1026749" indent="0">
              <a:buNone/>
              <a:defRPr sz="1200" b="1"/>
            </a:lvl4pPr>
            <a:lvl5pPr marL="1368998" indent="0">
              <a:buNone/>
              <a:defRPr sz="1200" b="1"/>
            </a:lvl5pPr>
            <a:lvl6pPr marL="1711253" indent="0">
              <a:buNone/>
              <a:defRPr sz="1200" b="1"/>
            </a:lvl6pPr>
            <a:lvl7pPr marL="2053496" indent="0">
              <a:buNone/>
              <a:defRPr sz="1200" b="1"/>
            </a:lvl7pPr>
            <a:lvl8pPr marL="2395741" indent="0">
              <a:buNone/>
              <a:defRPr sz="1200" b="1"/>
            </a:lvl8pPr>
            <a:lvl9pPr marL="273798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3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5" indent="0">
              <a:buNone/>
              <a:defRPr sz="1500" b="1"/>
            </a:lvl2pPr>
            <a:lvl3pPr marL="684499" indent="0">
              <a:buNone/>
              <a:defRPr sz="1425" b="1"/>
            </a:lvl3pPr>
            <a:lvl4pPr marL="1026749" indent="0">
              <a:buNone/>
              <a:defRPr sz="1200" b="1"/>
            </a:lvl4pPr>
            <a:lvl5pPr marL="1368998" indent="0">
              <a:buNone/>
              <a:defRPr sz="1200" b="1"/>
            </a:lvl5pPr>
            <a:lvl6pPr marL="1711253" indent="0">
              <a:buNone/>
              <a:defRPr sz="1200" b="1"/>
            </a:lvl6pPr>
            <a:lvl7pPr marL="2053496" indent="0">
              <a:buNone/>
              <a:defRPr sz="1200" b="1"/>
            </a:lvl7pPr>
            <a:lvl8pPr marL="2395741" indent="0">
              <a:buNone/>
              <a:defRPr sz="1200" b="1"/>
            </a:lvl8pPr>
            <a:lvl9pPr marL="273798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4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62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24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9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09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5" indent="0">
              <a:buNone/>
              <a:defRPr sz="1125"/>
            </a:lvl2pPr>
            <a:lvl3pPr marL="684499" indent="0">
              <a:buNone/>
              <a:defRPr sz="900"/>
            </a:lvl3pPr>
            <a:lvl4pPr marL="1026749" indent="0">
              <a:buNone/>
              <a:defRPr sz="825"/>
            </a:lvl4pPr>
            <a:lvl5pPr marL="1368998" indent="0">
              <a:buNone/>
              <a:defRPr sz="825"/>
            </a:lvl5pPr>
            <a:lvl6pPr marL="1711253" indent="0">
              <a:buNone/>
              <a:defRPr sz="825"/>
            </a:lvl6pPr>
            <a:lvl7pPr marL="2053496" indent="0">
              <a:buNone/>
              <a:defRPr sz="825"/>
            </a:lvl7pPr>
            <a:lvl8pPr marL="2395741" indent="0">
              <a:buNone/>
              <a:defRPr sz="825"/>
            </a:lvl8pPr>
            <a:lvl9pPr marL="2737986" indent="0">
              <a:buNone/>
              <a:defRPr sz="8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58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245" indent="0">
              <a:buNone/>
              <a:defRPr sz="2100"/>
            </a:lvl2pPr>
            <a:lvl3pPr marL="684499" indent="0">
              <a:buNone/>
              <a:defRPr sz="1800"/>
            </a:lvl3pPr>
            <a:lvl4pPr marL="1026749" indent="0">
              <a:buNone/>
              <a:defRPr sz="1500"/>
            </a:lvl4pPr>
            <a:lvl5pPr marL="1368998" indent="0">
              <a:buNone/>
              <a:defRPr sz="1500"/>
            </a:lvl5pPr>
            <a:lvl6pPr marL="1711253" indent="0">
              <a:buNone/>
              <a:defRPr sz="1500"/>
            </a:lvl6pPr>
            <a:lvl7pPr marL="2053496" indent="0">
              <a:buNone/>
              <a:defRPr sz="1500"/>
            </a:lvl7pPr>
            <a:lvl8pPr marL="2395741" indent="0">
              <a:buNone/>
              <a:defRPr sz="1500"/>
            </a:lvl8pPr>
            <a:lvl9pPr marL="2737986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45" indent="0">
              <a:buNone/>
              <a:defRPr sz="1125"/>
            </a:lvl2pPr>
            <a:lvl3pPr marL="684499" indent="0">
              <a:buNone/>
              <a:defRPr sz="900"/>
            </a:lvl3pPr>
            <a:lvl4pPr marL="1026749" indent="0">
              <a:buNone/>
              <a:defRPr sz="825"/>
            </a:lvl4pPr>
            <a:lvl5pPr marL="1368998" indent="0">
              <a:buNone/>
              <a:defRPr sz="825"/>
            </a:lvl5pPr>
            <a:lvl6pPr marL="1711253" indent="0">
              <a:buNone/>
              <a:defRPr sz="825"/>
            </a:lvl6pPr>
            <a:lvl7pPr marL="2053496" indent="0">
              <a:buNone/>
              <a:defRPr sz="825"/>
            </a:lvl7pPr>
            <a:lvl8pPr marL="2395741" indent="0">
              <a:buNone/>
              <a:defRPr sz="825"/>
            </a:lvl8pPr>
            <a:lvl9pPr marL="2737986" indent="0">
              <a:buNone/>
              <a:defRPr sz="8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07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09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3" y="27385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21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7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5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7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2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258" tIns="45639" rIns="91258" bIns="4563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258" tIns="45639" rIns="91258" bIns="4563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258" tIns="45639" rIns="91258" bIns="4563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99"/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99"/>
              <a:t>2021/11/22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258" tIns="45639" rIns="91258" bIns="4563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9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258" tIns="45639" rIns="91258" bIns="4563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99"/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9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3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449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28" indent="-171128" algn="l" defTabSz="684499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83" indent="-171128" algn="l" defTabSz="68449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26" indent="-171128" algn="l" defTabSz="68449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70" indent="-171128" algn="l" defTabSz="68449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0116" indent="-171128" algn="l" defTabSz="68449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2370" indent="-171128" algn="l" defTabSz="68449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4619" indent="-171128" algn="l" defTabSz="68449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6868" indent="-171128" algn="l" defTabSz="68449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09123" indent="-171128" algn="l" defTabSz="68449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49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245" algn="l" defTabSz="68449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4499" algn="l" defTabSz="68449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6749" algn="l" defTabSz="68449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8998" algn="l" defTabSz="68449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1253" algn="l" defTabSz="68449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3496" algn="l" defTabSz="68449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5741" algn="l" defTabSz="68449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37986" algn="l" defTabSz="684499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F69F2-81F5-48C7-9089-1B233AA5C05C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AA330-F69B-477C-BB71-9A23B625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5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" y="-23120"/>
            <a:ext cx="9144000" cy="5166620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40878" y="2002325"/>
            <a:ext cx="9105607" cy="31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18" y="507242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216" y="80370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81" y="777349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12131" y="573263"/>
            <a:ext cx="7769393" cy="316685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35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1035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35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1035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35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035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035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035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35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035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35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35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35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1035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0571" y="1270241"/>
            <a:ext cx="5972514" cy="162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UTM Showcard" panose="02040603050506020204" pitchFamily="18" charset="0"/>
              </a:rPr>
              <a:t>HOẠT ĐỘNG TRẢI NGHIỆM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  <a:latin typeface="UTM Showcard" panose="02040603050506020204" pitchFamily="18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UTM Showcard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25665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5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584116" y="537675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20098" y="618203"/>
            <a:ext cx="7497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3529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6396" y="1695421"/>
            <a:ext cx="5098254" cy="29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129695" y="-16872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611" y="762483"/>
            <a:ext cx="9014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07019" y="306842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92840" y="1255808"/>
            <a:ext cx="6576264" cy="1799088"/>
            <a:chOff x="1156599" y="1789397"/>
            <a:chExt cx="6970259" cy="30017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6599" y="1789397"/>
              <a:ext cx="3230466" cy="30017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9724" y="1789397"/>
              <a:ext cx="3397134" cy="29440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D25866E-A686-4737-84A9-F7F353B575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09"/>
          <a:stretch/>
        </p:blipFill>
        <p:spPr>
          <a:xfrm>
            <a:off x="870418" y="3039761"/>
            <a:ext cx="6958317" cy="200225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B8D0F12F-B886-47DA-9565-4B7E3BCE05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64" y="144919"/>
            <a:ext cx="6768036" cy="391788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DB7C495-97C8-4D30-85D2-7A34355E3B31}"/>
              </a:ext>
            </a:extLst>
          </p:cNvPr>
          <p:cNvSpPr txBox="1">
            <a:spLocks/>
          </p:cNvSpPr>
          <p:nvPr/>
        </p:nvSpPr>
        <p:spPr>
          <a:xfrm>
            <a:off x="1311092" y="2057165"/>
            <a:ext cx="6232708" cy="11598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 defTabSz="685800"/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Luyện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hành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4739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48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48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48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48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49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4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71112" y="274900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75819" y="-15380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6220397-A8F6-43D9-A69A-912F15D761E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0918" y="791974"/>
            <a:ext cx="8302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THỂ</a:t>
            </a:r>
            <a:r>
              <a:rPr kumimoji="0" lang="en-GB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HIỆN LÒNG BIẾT ƠN, KÍNH YÊU THẦY CÔ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35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71112" y="274900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6701" y="775182"/>
            <a:ext cx="83834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3600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3600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75819" y="-305659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943CCC-2415-47D4-A646-214C49B8F3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217460" y="2014128"/>
            <a:ext cx="3890040" cy="2625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16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1 HĐTN - KET NOI - BAI 7 - kính yêu thầy cô">
            <a:hlinkClick r:id="" action="ppaction://media"/>
            <a:extLst>
              <a:ext uri="{FF2B5EF4-FFF2-40B4-BE49-F238E27FC236}">
                <a16:creationId xmlns:a16="http://schemas.microsoft.com/office/drawing/2014/main" id="{F34CA923-E9DD-4524-97DF-302426D81890}"/>
              </a:ext>
            </a:extLst>
          </p:cNvPr>
          <p:cNvPicPr>
            <a:picLocks noChangeAspect="1"/>
          </p:cNvPicPr>
          <p:nvPr>
            <a:videoFile r:link="rId1"/>
            <p:extLst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70130" cy="515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15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71112" y="249499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75819" y="-15380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32F0-C4D1-4A08-A9E6-6383C22D5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67"/>
          <a:stretch/>
        </p:blipFill>
        <p:spPr>
          <a:xfrm>
            <a:off x="439207" y="864598"/>
            <a:ext cx="3676706" cy="3203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C1805D-CAE1-4583-A35E-0833AA904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97"/>
          <a:stretch/>
        </p:blipFill>
        <p:spPr>
          <a:xfrm>
            <a:off x="4479301" y="864599"/>
            <a:ext cx="3972538" cy="32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98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71112" y="274900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2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75819" y="-305659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449E52-439F-4C51-A116-DB9697DA4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83" y="106637"/>
            <a:ext cx="7094880" cy="2257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BA63E-36B9-403D-BAAA-6573A7248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784" y="2571750"/>
            <a:ext cx="7094879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376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-1388" y="442132"/>
            <a:ext cx="9141291" cy="1254007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1CDD0207-1A98-4036-9A07-187A318944C3}"/>
              </a:ext>
            </a:extLst>
          </p:cNvPr>
          <p:cNvGrpSpPr/>
          <p:nvPr/>
        </p:nvGrpSpPr>
        <p:grpSpPr>
          <a:xfrm>
            <a:off x="1991360" y="1820528"/>
            <a:ext cx="4384040" cy="2880840"/>
            <a:chOff x="2635700" y="942204"/>
            <a:chExt cx="3682042" cy="3653136"/>
          </a:xfrm>
        </p:grpSpPr>
        <p:grpSp>
          <p:nvGrpSpPr>
            <p:cNvPr id="8" name="组合 4">
              <a:extLst>
                <a:ext uri="{FF2B5EF4-FFF2-40B4-BE49-F238E27FC236}">
                  <a16:creationId xmlns:a16="http://schemas.microsoft.com/office/drawing/2014/main" id="{AFCCB59E-4A19-4521-9258-72A743592F1A}"/>
                </a:ext>
              </a:extLst>
            </p:cNvPr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20" name="未知">
                <a:extLst>
                  <a:ext uri="{FF2B5EF4-FFF2-40B4-BE49-F238E27FC236}">
                    <a16:creationId xmlns:a16="http://schemas.microsoft.com/office/drawing/2014/main" id="{8A0E18B9-828C-44C5-8A8B-8CFAF9BB4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AutoShape 8">
                <a:extLst>
                  <a:ext uri="{FF2B5EF4-FFF2-40B4-BE49-F238E27FC236}">
                    <a16:creationId xmlns:a16="http://schemas.microsoft.com/office/drawing/2014/main" id="{662F132E-9AE0-4585-A9C5-FBBDB0D6A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04B9B71-0E30-48EF-A22D-C69F6085ECF4}"/>
                </a:ext>
              </a:extLst>
            </p:cNvPr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18" name="未知">
                <a:extLst>
                  <a:ext uri="{FF2B5EF4-FFF2-40B4-BE49-F238E27FC236}">
                    <a16:creationId xmlns:a16="http://schemas.microsoft.com/office/drawing/2014/main" id="{5DBFBBF6-9EF5-49F9-9A4C-7B9E27E9E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AutoShape 7">
                <a:extLst>
                  <a:ext uri="{FF2B5EF4-FFF2-40B4-BE49-F238E27FC236}">
                    <a16:creationId xmlns:a16="http://schemas.microsoft.com/office/drawing/2014/main" id="{0A3B9A03-2B90-474B-8298-816FF091D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2">
              <a:extLst>
                <a:ext uri="{FF2B5EF4-FFF2-40B4-BE49-F238E27FC236}">
                  <a16:creationId xmlns:a16="http://schemas.microsoft.com/office/drawing/2014/main" id="{56B13AC8-7A15-4D8A-A342-31E7C5A33419}"/>
                </a:ext>
              </a:extLst>
            </p:cNvPr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6" name="未知">
                <a:extLst>
                  <a:ext uri="{FF2B5EF4-FFF2-40B4-BE49-F238E27FC236}">
                    <a16:creationId xmlns:a16="http://schemas.microsoft.com/office/drawing/2014/main" id="{E539C93A-8BC9-4AD6-8625-C2C46B977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AutoShape 9">
                <a:extLst>
                  <a:ext uri="{FF2B5EF4-FFF2-40B4-BE49-F238E27FC236}">
                    <a16:creationId xmlns:a16="http://schemas.microsoft.com/office/drawing/2014/main" id="{BFCD5D23-00B9-43D0-8C39-5D2BF8432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6">
              <a:extLst>
                <a:ext uri="{FF2B5EF4-FFF2-40B4-BE49-F238E27FC236}">
                  <a16:creationId xmlns:a16="http://schemas.microsoft.com/office/drawing/2014/main" id="{2571481C-D7DD-468A-9359-E0829563F2DA}"/>
                </a:ext>
              </a:extLst>
            </p:cNvPr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2" name="Group 10">
                <a:extLst>
                  <a:ext uri="{FF2B5EF4-FFF2-40B4-BE49-F238E27FC236}">
                    <a16:creationId xmlns:a16="http://schemas.microsoft.com/office/drawing/2014/main" id="{13E13745-AA67-464E-ADEF-EC070C9208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14" name="Oval 11">
                  <a:extLst>
                    <a:ext uri="{FF2B5EF4-FFF2-40B4-BE49-F238E27FC236}">
                      <a16:creationId xmlns:a16="http://schemas.microsoft.com/office/drawing/2014/main" id="{720B762E-D544-43EB-9A9F-7B24F0B20C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Oval 12">
                  <a:extLst>
                    <a:ext uri="{FF2B5EF4-FFF2-40B4-BE49-F238E27FC236}">
                      <a16:creationId xmlns:a16="http://schemas.microsoft.com/office/drawing/2014/main" id="{0CBC7C99-B07B-4D79-ACE2-A5CD57FD21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" name="WordArt 17">
                <a:extLst>
                  <a:ext uri="{FF2B5EF4-FFF2-40B4-BE49-F238E27FC236}">
                    <a16:creationId xmlns:a16="http://schemas.microsoft.com/office/drawing/2014/main" id="{F40BAF9E-9E13-46A2-9FCC-227E0931725D}"/>
                  </a:ext>
                </a:extLst>
              </p:cNvPr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3C480-3C6E-41E4-9BB0-9C3068354A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remove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DE555-381D-47AA-9193-60FA68C3E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BC13D-C96B-4458-BEC9-2273CC4CDCDA}"/>
              </a:ext>
            </a:extLst>
          </p:cNvPr>
          <p:cNvGrpSpPr/>
          <p:nvPr/>
        </p:nvGrpSpPr>
        <p:grpSpPr>
          <a:xfrm>
            <a:off x="0" y="42535"/>
            <a:ext cx="14474190" cy="5086350"/>
            <a:chOff x="-11192" y="120"/>
            <a:chExt cx="30392" cy="106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B73507-CFAD-4D14-9AE9-C88AEB83D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20"/>
            <a:stretch>
              <a:fillRect/>
            </a:stretch>
          </p:blipFill>
          <p:spPr>
            <a:xfrm>
              <a:off x="-11192" y="120"/>
              <a:ext cx="19200" cy="91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5EF7FA-62C0-4D59-B471-1A2573979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19" b="8120"/>
            <a:stretch>
              <a:fillRect/>
            </a:stretch>
          </p:blipFill>
          <p:spPr>
            <a:xfrm>
              <a:off x="0" y="7640"/>
              <a:ext cx="19200" cy="3160"/>
            </a:xfrm>
            <a:prstGeom prst="rect">
              <a:avLst/>
            </a:prstGeom>
          </p:spPr>
        </p:pic>
      </p:grpSp>
      <p:pic>
        <p:nvPicPr>
          <p:cNvPr id="10" name="Picture 2" descr="Bộ ảnh động Powerpoint tạm biệt lung linh,dễ thương đến không ngờ - Elead">
            <a:extLst>
              <a:ext uri="{FF2B5EF4-FFF2-40B4-BE49-F238E27FC236}">
                <a16:creationId xmlns:a16="http://schemas.microsoft.com/office/drawing/2014/main" id="{FA0CD405-55C0-43EE-A5D9-0BB8F27084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55" y="3275539"/>
            <a:ext cx="2618354" cy="19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ộ ảnh động Powerpoint tạm biệt lung linh,dễ thương đến không ngờ - Elead">
            <a:extLst>
              <a:ext uri="{FF2B5EF4-FFF2-40B4-BE49-F238E27FC236}">
                <a16:creationId xmlns:a16="http://schemas.microsoft.com/office/drawing/2014/main" id="{D807088A-DD7A-4D33-90A0-854942DD8A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4942" y="3127772"/>
            <a:ext cx="2207059" cy="221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C0753F-3945-4D3E-88CA-8D48C44B1A0F}"/>
              </a:ext>
            </a:extLst>
          </p:cNvPr>
          <p:cNvSpPr/>
          <p:nvPr/>
        </p:nvSpPr>
        <p:spPr>
          <a:xfrm>
            <a:off x="146050" y="684417"/>
            <a:ext cx="9144000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342900"/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4F73E-238D-4E11-8DC1-1AD4F8C02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2" y="18358"/>
            <a:ext cx="9143985" cy="514349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55246" y="217831"/>
            <a:ext cx="7464585" cy="42982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861" y="3500081"/>
            <a:ext cx="1190107" cy="1765302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5126" y="4014583"/>
            <a:ext cx="974622" cy="950103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457" y="131703"/>
            <a:ext cx="908874" cy="1123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52D584-221C-4F6F-9317-39037EDC8D83}"/>
              </a:ext>
            </a:extLst>
          </p:cNvPr>
          <p:cNvSpPr txBox="1"/>
          <p:nvPr/>
        </p:nvSpPr>
        <p:spPr>
          <a:xfrm>
            <a:off x="1510426" y="4057625"/>
            <a:ext cx="6510408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B2137F-2BDD-4E22-A91E-6B2A99FEF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2" y="-4769"/>
            <a:ext cx="9144000" cy="5166620"/>
          </a:xfrm>
          <a:prstGeom prst="rect">
            <a:avLst/>
          </a:prstGeom>
        </p:spPr>
      </p:pic>
      <p:pic>
        <p:nvPicPr>
          <p:cNvPr id="12" name="Picture 19" descr="1-15">
            <a:extLst>
              <a:ext uri="{FF2B5EF4-FFF2-40B4-BE49-F238E27FC236}">
                <a16:creationId xmlns:a16="http://schemas.microsoft.com/office/drawing/2014/main" id="{D3FDB869-80C0-4BE0-9301-FA086D1CE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-1985" y="1905321"/>
            <a:ext cx="9105607" cy="31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2AE0DF-1C1C-4C96-B57B-1D9676C03F6D}"/>
              </a:ext>
            </a:extLst>
          </p:cNvPr>
          <p:cNvSpPr txBox="1"/>
          <p:nvPr/>
        </p:nvSpPr>
        <p:spPr>
          <a:xfrm>
            <a:off x="1619987" y="127857"/>
            <a:ext cx="5972514" cy="796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UTM Showcard" panose="02040603050506020204" pitchFamily="18" charset="0"/>
              </a:rPr>
              <a:t>HOẠT ĐỘNG TRẢI NGHIỆM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263DD-6978-4169-995B-D8F6223760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198" y="2111585"/>
            <a:ext cx="4316223" cy="22414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12A9D9-0FAA-44D9-B51A-FC27BB6D737E}"/>
              </a:ext>
            </a:extLst>
          </p:cNvPr>
          <p:cNvSpPr txBox="1"/>
          <p:nvPr/>
        </p:nvSpPr>
        <p:spPr>
          <a:xfrm>
            <a:off x="3171486" y="1198187"/>
            <a:ext cx="5972514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UTM Showcard" panose="020406030505060202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UTM Showcar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Showcard" panose="02040603050506020204" pitchFamily="18" charset="0"/>
              </a:rPr>
              <a:t>hát</a:t>
            </a:r>
            <a:r>
              <a:rPr lang="en-US" sz="2800" dirty="0">
                <a:solidFill>
                  <a:srgbClr val="0070C0"/>
                </a:solidFill>
                <a:latin typeface="UTM Showcard" panose="02040603050506020204" pitchFamily="18" charset="0"/>
              </a:rPr>
              <a:t>:  </a:t>
            </a:r>
            <a:r>
              <a:rPr lang="en-US" sz="2800" dirty="0" err="1">
                <a:solidFill>
                  <a:srgbClr val="0070C0"/>
                </a:solidFill>
                <a:latin typeface="UTM Showcard" panose="02040603050506020204" pitchFamily="18" charset="0"/>
              </a:rPr>
              <a:t>cô</a:t>
            </a:r>
            <a:r>
              <a:rPr lang="en-US" sz="2800" dirty="0">
                <a:solidFill>
                  <a:srgbClr val="0070C0"/>
                </a:solidFill>
                <a:latin typeface="UTM Showcar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Showcard" panose="020406030505060202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UTM Showcar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Showcard" panose="02040603050506020204" pitchFamily="18" charset="0"/>
              </a:rPr>
              <a:t>mẹ</a:t>
            </a:r>
            <a:endParaRPr lang="en-US" sz="2800" dirty="0">
              <a:solidFill>
                <a:srgbClr val="0070C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500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2" y="18358"/>
            <a:ext cx="9143985" cy="514349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55246" y="217831"/>
            <a:ext cx="7464585" cy="42982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2D584-221C-4F6F-9317-39037EDC8D83}"/>
              </a:ext>
            </a:extLst>
          </p:cNvPr>
          <p:cNvSpPr txBox="1"/>
          <p:nvPr/>
        </p:nvSpPr>
        <p:spPr>
          <a:xfrm>
            <a:off x="1351040" y="3986412"/>
            <a:ext cx="6510408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6" name="Bé Thu Uyên ★ Cô Và Mẹ ★ Nhạc Thiếu Nhi Vui Nhộn Hay Nhất 2018">
            <a:hlinkClick r:id="" action="ppaction://media"/>
            <a:extLst>
              <a:ext uri="{FF2B5EF4-FFF2-40B4-BE49-F238E27FC236}">
                <a16:creationId xmlns:a16="http://schemas.microsoft.com/office/drawing/2014/main" id="{DF1F3D51-2297-4E9B-8C4F-4D40BD9DD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331" y="217831"/>
            <a:ext cx="7492133" cy="42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34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3219652"/>
            <a:ext cx="3408723" cy="1759734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1" t="6028" r="1571" b="6102"/>
          <a:stretch/>
        </p:blipFill>
        <p:spPr>
          <a:xfrm>
            <a:off x="507999" y="-584857"/>
            <a:ext cx="8154321" cy="3465942"/>
          </a:xfrm>
          <a:prstGeom prst="rect">
            <a:avLst/>
          </a:prstGeom>
        </p:spPr>
      </p:pic>
      <p:pic>
        <p:nvPicPr>
          <p:cNvPr id="11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475">
            <a:off x="1475675" y="-327133"/>
            <a:ext cx="1763661" cy="1671286"/>
          </a:xfrm>
          <a:prstGeom prst="rect">
            <a:avLst/>
          </a:prstGeom>
        </p:spPr>
      </p:pic>
      <p:sp>
        <p:nvSpPr>
          <p:cNvPr id="12" name="文本框 32">
            <a:extLst>
              <a:ext uri="{FF2B5EF4-FFF2-40B4-BE49-F238E27FC236}">
                <a16:creationId xmlns:a16="http://schemas.microsoft.com/office/drawing/2014/main" id="{CE055DED-5BDB-46DD-A10A-37B033E5B69F}"/>
              </a:ext>
            </a:extLst>
          </p:cNvPr>
          <p:cNvSpPr txBox="1"/>
          <p:nvPr/>
        </p:nvSpPr>
        <p:spPr>
          <a:xfrm>
            <a:off x="979810" y="1173236"/>
            <a:ext cx="7210697" cy="690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7: </a:t>
            </a:r>
            <a:r>
              <a:rPr lang="en-US" altLang="zh-C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Kính</a:t>
            </a:r>
            <a:r>
              <a:rPr lang="en-US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thầy</a:t>
            </a:r>
            <a:r>
              <a:rPr lang="en-US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cô</a:t>
            </a:r>
            <a:r>
              <a:rPr lang="en-US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giáo</a:t>
            </a:r>
            <a:endParaRPr lang="en-US" altLang="zh-CN" sz="3600" b="1" dirty="0">
              <a:solidFill>
                <a:srgbClr val="FF0000"/>
              </a:solidFill>
              <a:latin typeface="UTM Avo" panose="02040603050506020204" pitchFamily="18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1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2214788" y="-32200"/>
            <a:ext cx="5061474" cy="1099031"/>
            <a:chOff x="1760080" y="-14070"/>
            <a:chExt cx="5623861" cy="2970555"/>
          </a:xfrm>
        </p:grpSpPr>
        <p:pic>
          <p:nvPicPr>
            <p:cNvPr id="37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0080" y="-14070"/>
              <a:ext cx="5623861" cy="297055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922606" y="1014467"/>
              <a:ext cx="5337791" cy="16844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68550" tIns="34275" rIns="68550" bIns="34275" rtlCol="0">
              <a:spAutoFit/>
            </a:bodyPr>
            <a:lstStyle/>
            <a:p>
              <a:pPr algn="ctr" defTabSz="912301"/>
              <a:r>
                <a:rPr lang="en-US" sz="3600" b="1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Yêu</a:t>
              </a:r>
              <a:r>
                <a:rPr lang="en-US" sz="36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cầu</a:t>
              </a:r>
              <a:r>
                <a:rPr lang="en-US" sz="36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bài</a:t>
              </a:r>
              <a:r>
                <a:rPr lang="en-US" sz="36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học</a:t>
              </a:r>
              <a:endPara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661" y="3921144"/>
            <a:ext cx="1976299" cy="1981200"/>
          </a:xfrm>
          <a:prstGeom prst="rect">
            <a:avLst/>
          </a:prstGeom>
        </p:spPr>
      </p:pic>
      <p:sp>
        <p:nvSpPr>
          <p:cNvPr id="29" name="文本框 11"/>
          <p:cNvSpPr txBox="1"/>
          <p:nvPr/>
        </p:nvSpPr>
        <p:spPr>
          <a:xfrm>
            <a:off x="807975" y="1397309"/>
            <a:ext cx="7856726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912092">
              <a:buClr>
                <a:srgbClr val="000000"/>
              </a:buClr>
              <a:defRPr/>
            </a:pP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Kể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được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các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công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việc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hàng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ngày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của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thầy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giáo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  </a:t>
            </a:r>
            <a:r>
              <a:rPr lang="en-GB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2700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  <a:sym typeface="Arial"/>
            </a:endParaRPr>
          </a:p>
        </p:txBody>
      </p:sp>
      <p:sp>
        <p:nvSpPr>
          <p:cNvPr id="30" name="文本框 14"/>
          <p:cNvSpPr txBox="1"/>
          <p:nvPr/>
        </p:nvSpPr>
        <p:spPr>
          <a:xfrm>
            <a:off x="807975" y="2615634"/>
            <a:ext cx="7785351" cy="10215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rgbClr val="AD2424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2092">
              <a:buClr>
                <a:srgbClr val="000000"/>
              </a:buClr>
              <a:defRPr/>
            </a:pPr>
            <a:r>
              <a:rPr lang="en-US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Biết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thể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hiện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lòng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kính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yêu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biết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ơn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với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các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thầy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cô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27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giáo</a:t>
            </a:r>
            <a:r>
              <a:rPr lang="en-US" sz="27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  <a:endParaRPr lang="zh-CN" altLang="en-US" sz="2700" kern="0" spc="50" dirty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52910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2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20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396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2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091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29" grpId="0" animBg="1"/>
          <p:bldP spid="3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55" y="-35789"/>
            <a:ext cx="4445983" cy="24843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632505" y="1511595"/>
            <a:ext cx="4661431" cy="6096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Khám phá – Kết nối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9B60EB-AA12-4209-AF31-A27D57CF45D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2611" y="762483"/>
            <a:ext cx="9014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3A09064F-08D5-4233-8360-10A18B1942AE}"/>
              </a:ext>
            </a:extLst>
          </p:cNvPr>
          <p:cNvSpPr txBox="1"/>
          <p:nvPr/>
        </p:nvSpPr>
        <p:spPr>
          <a:xfrm>
            <a:off x="3721100" y="279400"/>
            <a:ext cx="200955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DA24BD-B84A-4230-A7DF-F0FBC6F58174}"/>
              </a:ext>
            </a:extLst>
          </p:cNvPr>
          <p:cNvGrpSpPr/>
          <p:nvPr/>
        </p:nvGrpSpPr>
        <p:grpSpPr>
          <a:xfrm>
            <a:off x="1092840" y="1255808"/>
            <a:ext cx="6576264" cy="1799088"/>
            <a:chOff x="1156599" y="1789397"/>
            <a:chExt cx="6970259" cy="30017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6A5637-50C6-4BC1-B762-90146DC09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599" y="1789397"/>
              <a:ext cx="3230466" cy="300171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8FD9E9-45A7-48F6-9D3E-A679B8666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29724" y="1789397"/>
              <a:ext cx="3397134" cy="294402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F3840E6-5DE4-45C8-8257-02774151FE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09"/>
          <a:stretch/>
        </p:blipFill>
        <p:spPr>
          <a:xfrm>
            <a:off x="870418" y="3039761"/>
            <a:ext cx="6958317" cy="2002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grpId="1" nodeType="withEffect">
                                  <p:stCondLst>
                                    <p:cond delay="5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129695" y="-16872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611" y="762483"/>
            <a:ext cx="9014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07019" y="306842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9429" y="1384416"/>
            <a:ext cx="5145142" cy="326463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0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129695" y="-16872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611" y="762483"/>
            <a:ext cx="9014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07019" y="306842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5000" y="1394910"/>
            <a:ext cx="5354948" cy="29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1141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20098" y="618203"/>
            <a:ext cx="7497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17179" y="223529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0399" y="1695421"/>
            <a:ext cx="5303520" cy="33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937</TotalTime>
  <Words>1080</Words>
  <Application>Microsoft Office PowerPoint</Application>
  <PresentationFormat>On-screen Show (16:9)</PresentationFormat>
  <Paragraphs>87</Paragraphs>
  <Slides>18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Microsoft YaHei</vt:lpstr>
      <vt:lpstr>Microsoft YaHei</vt:lpstr>
      <vt:lpstr>宋体</vt:lpstr>
      <vt:lpstr>Arial</vt:lpstr>
      <vt:lpstr>Arial-Rounded</vt:lpstr>
      <vt:lpstr>Arial-SGK-TV</vt:lpstr>
      <vt:lpstr>Calibri</vt:lpstr>
      <vt:lpstr>Calibri Light</vt:lpstr>
      <vt:lpstr>等线</vt:lpstr>
      <vt:lpstr>Times New Roman</vt:lpstr>
      <vt:lpstr>UTM Avo</vt:lpstr>
      <vt:lpstr>UTM Showcard</vt:lpstr>
      <vt:lpstr>Wingdings</vt:lpstr>
      <vt:lpstr>第一PPT，www.1ppt.com​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PC</cp:lastModifiedBy>
  <cp:revision>88</cp:revision>
  <dcterms:created xsi:type="dcterms:W3CDTF">2017-03-04T06:55:50Z</dcterms:created>
  <dcterms:modified xsi:type="dcterms:W3CDTF">2021-11-22T10:39:21Z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