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59" r:id="rId4"/>
    <p:sldId id="285" r:id="rId5"/>
    <p:sldId id="278" r:id="rId6"/>
    <p:sldId id="284" r:id="rId7"/>
    <p:sldId id="282" r:id="rId8"/>
    <p:sldId id="262" r:id="rId9"/>
    <p:sldId id="279" r:id="rId10"/>
    <p:sldId id="280" r:id="rId11"/>
    <p:sldId id="263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DE0"/>
    <a:srgbClr val="9ADBC5"/>
    <a:srgbClr val="FFFFFF"/>
    <a:srgbClr val="DFDD6C"/>
    <a:srgbClr val="FEC453"/>
    <a:srgbClr val="FF8D6F"/>
    <a:srgbClr val="4F81BD"/>
    <a:srgbClr val="F98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82E66-67D3-4ADA-8A66-8043BB091D0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1BA3-A072-4533-A821-9EC6C239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7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666D-F615-4303-8F6D-2F0326FC790B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E07B-E622-492B-90ED-821D1249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DF8B-6F22-451D-812C-BB251CB52752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E2F8-728D-4492-83AB-2BBEAFC6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6D17-8B3C-41B5-9979-9A12BCBF26E0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76FB-604A-44AC-BFE8-65E0AA15F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E4BB-6FC6-4003-9686-D2C30A84C168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CD26-7ABC-46EA-BA82-46795F1D0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2782-6DE1-49EE-A2BD-9CED720C4A10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956A-31D8-4F25-8232-F8CE27FE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347-BDEB-4677-8C16-565D94B60B17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8802-3E40-4217-9449-0CA1D633C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0B92-FA32-4350-8166-A02BE7944A00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00B-7D2C-4B1D-A267-D659D31B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6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E1DF-1CEA-4E63-8A23-65F82B8DA1BE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237D-B291-4690-BF49-6C3D59C8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D495-065D-4967-9D7A-462425AF7135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C9BA-C01F-47A2-896A-EC0001F7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46513-4C39-42C1-BD7A-BEE39FF15916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A7A516-C51B-4924-92BC-DA179AFC3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81000"/>
            <a:ext cx="9144001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086" y="1988100"/>
            <a:ext cx="6862777" cy="430552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 CHÀO ĐÓN NĂM HỌC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952750"/>
            <a:ext cx="76438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MÔN: TIẾNG VIỆT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LỚP: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343400"/>
            <a:ext cx="599401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TRƯỜNG LỚP; BẠN BÈ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50813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58750"/>
            <a:ext cx="20637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371975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10050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362200"/>
            <a:ext cx="3451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5"/>
          <a:stretch>
            <a:fillRect/>
          </a:stretch>
        </p:blipFill>
        <p:spPr bwMode="auto">
          <a:xfrm>
            <a:off x="609600" y="304800"/>
            <a:ext cx="80772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utterfly Wings Flying In The Sky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52400" y="1905000"/>
            <a:ext cx="8991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550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Chúc các con chăm ngoan học tốt!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4366" y="2693480"/>
            <a:ext cx="68095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Tiết 1: Làm quen với trường lớp,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bạn bè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56" y="3636133"/>
            <a:ext cx="2755800" cy="20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7382"/>
            <a:ext cx="2755800" cy="206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3" y="713723"/>
            <a:ext cx="2731367" cy="2048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AutoShape 4" descr="Các tiêu chuẩn cần biết về bản vẽ thiết kế nhà vệ sinh công c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Ưu điểm của vách ngăn composite trong thiết kế nội thất - Vách Nghệ Thuậ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29" y="671186"/>
            <a:ext cx="2840591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ội thi Tin học trẻ Quận Thanh Xuân năm học 2019-2020 thành công tốt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1" y="3419116"/>
            <a:ext cx="5030357" cy="244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6038"/>
            <a:ext cx="915828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6373" y="2514600"/>
            <a:ext cx="62055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 bước làm quen với bạn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674537"/>
            <a:ext cx="361406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Chào hỏi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625977"/>
            <a:ext cx="582580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Giới thiệu bản thân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2730" y="2693480"/>
            <a:ext cx="753283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Tiết 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</a:t>
            </a:r>
            <a:r>
              <a:rPr lang="vi-V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</a:t>
            </a: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 quen với </a:t>
            </a:r>
            <a:r>
              <a:rPr lang="vi-V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đồ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dùng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học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tập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5376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7"/>
          <a:stretch>
            <a:fillRect/>
          </a:stretch>
        </p:blipFill>
        <p:spPr bwMode="auto">
          <a:xfrm>
            <a:off x="76200" y="457200"/>
            <a:ext cx="9020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52413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163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365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676525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191000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532313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752725"/>
            <a:ext cx="3157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79</Words>
  <Application>Microsoft Office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53</cp:revision>
  <dcterms:created xsi:type="dcterms:W3CDTF">2020-08-13T17:57:35Z</dcterms:created>
  <dcterms:modified xsi:type="dcterms:W3CDTF">2021-10-13T09:50:50Z</dcterms:modified>
</cp:coreProperties>
</file>