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80" r:id="rId4"/>
    <p:sldId id="284" r:id="rId5"/>
    <p:sldId id="299" r:id="rId6"/>
    <p:sldId id="278" r:id="rId7"/>
    <p:sldId id="286" r:id="rId8"/>
    <p:sldId id="261" r:id="rId9"/>
    <p:sldId id="292" r:id="rId10"/>
    <p:sldId id="297" r:id="rId11"/>
    <p:sldId id="293" r:id="rId12"/>
    <p:sldId id="295" r:id="rId13"/>
    <p:sldId id="294" r:id="rId14"/>
    <p:sldId id="296" r:id="rId15"/>
    <p:sldId id="263" r:id="rId16"/>
    <p:sldId id="290" r:id="rId17"/>
    <p:sldId id="287" r:id="rId18"/>
    <p:sldId id="264" r:id="rId19"/>
    <p:sldId id="265" r:id="rId20"/>
    <p:sldId id="288" r:id="rId21"/>
    <p:sldId id="28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DC12-0FDD-40A2-82D4-619F9126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64AA-D460-49CC-9729-2BD28AFCA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BC4-FD6C-4BAC-A76D-67BA44D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02D6-1C86-403C-8EE8-C740B073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79A16-CAF9-4DD3-8FAA-606D863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C34-3E7F-48B0-B5B2-7F8130C5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DC2DA-51E7-4AB5-8303-168FFF9F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C3C2-406E-4EB0-AD12-3576CA6E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D5E6-87BC-451A-BAAB-4AC3ED7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D9DF2-19A4-4271-917C-57F13BE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6DE51-B262-4E5A-AE7D-16F8F7D1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A0321-0782-4FD9-AF9A-7B891F61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FC6-9C04-4C19-8E2C-1934FA93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1D88-8046-45B1-A5F6-92752267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0463-D7B7-4EF3-BB3D-1CFF8AC1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A888-F695-4483-B32B-BE2A8D57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F45D-791C-4674-948C-E96161D1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AB71-E505-44FE-B0F1-F5696A54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B6A3-631B-4462-BEF3-3E2B4310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1960-4152-4D3F-9277-C0F8AA16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EC31-8F00-4B7A-B9BF-855FA8A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11F66-8762-4C45-92FE-BB00691D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1910-6A24-4A55-B686-A2A95101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3980-EACC-46E3-913D-47BA4715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81E5-5E61-4BF7-BCBE-A64E049B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F61A-CD88-4C48-B344-7A0E057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384-ABFE-4EDF-A919-37F49D206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FB3E7-23B5-4E2D-AD33-1F3FD6D0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9E35C-BC10-4D8C-ADF4-A85BA82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61E5-F0B9-46DA-9E4B-251FB6FA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96E38-DAF6-414B-9D50-94A92B5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C894-7987-4ED0-A4F5-3428B78F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731F-77BB-416A-A774-DC9BC35D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A178-3CAA-4668-9720-B1084DD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3A8D6-A3A4-47C9-A760-425E3FFD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04723-B11D-4F95-8CE1-594F7619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A4F0D-396F-44FC-B281-D4A82A4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89F78-05AF-4636-8976-D38D947E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3275-CDC1-49DA-B0F5-CBFE77B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08C8-1C60-442B-A2BD-EF976828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D0E7C-D356-482B-919E-DFFE704A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14797-A8D7-43F3-B3D5-A5E5566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92E2-F158-4C9F-92FB-684309CE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1C341-184E-4686-B2BB-26D0BE23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7FD3-0C61-4982-A46B-365D583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ED2C4-DA83-4338-8A17-FD84EFA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2B6B-1FE4-4FE9-A468-1A40E007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17C5-1C7B-4BFA-80E2-56B23F98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4332F-528E-4C51-B190-75B73256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8E0B-A797-4569-AEC5-91AEFEEC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0E78-8D2D-443F-95B5-58DA5B4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5F40E-DA47-4736-A287-9CC79A06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AA00-D6D8-4C69-A01F-87E36870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FB115-CA28-4DC7-9BA4-DD7FC44F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66EA8-5701-449E-8153-D7FA7B40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AB84B-1820-4E5B-B768-597F9FD6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D83B-DC45-4FF9-9758-A42D96D8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1F6E-3F78-404D-BC4D-44A5298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2BAF5-8983-4C71-A40C-A1834DAC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8781-E3EA-4D30-AE11-363092C1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78572-47F8-4AD2-AFEA-A27A692BB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3E735-410D-49AC-91DB-DC520743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D2E3-D3A5-4968-951E-2B3875AF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A02-B4E1-48EF-8D53-7F085C266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EBA68-BC92-412C-9E22-EF08E2575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19058-961F-4090-8DF6-F7E2DFEE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212E3-C7BD-4433-AE82-1AF2FC82CEAD}"/>
              </a:ext>
            </a:extLst>
          </p:cNvPr>
          <p:cNvSpPr txBox="1"/>
          <p:nvPr/>
        </p:nvSpPr>
        <p:spPr>
          <a:xfrm>
            <a:off x="3296509" y="174522"/>
            <a:ext cx="585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ĐỨC GIANG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C6855-554B-4813-8EAF-C7017A7C7CA9}"/>
              </a:ext>
            </a:extLst>
          </p:cNvPr>
          <p:cNvSpPr txBox="1"/>
          <p:nvPr/>
        </p:nvSpPr>
        <p:spPr>
          <a:xfrm>
            <a:off x="2611831" y="2509987"/>
            <a:ext cx="6810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MỪNG </a:t>
            </a:r>
            <a:r>
              <a:rPr lang="en-US" sz="3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3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</a:t>
            </a:r>
            <a:endParaRPr lang="en-US" sz="39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</a:t>
            </a:r>
            <a:r>
              <a:rPr lang="vi-VN" sz="3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</a:t>
            </a:r>
            <a:r>
              <a:rPr lang="en-US" sz="3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 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ĐẠO ĐỨC</a:t>
            </a:r>
          </a:p>
        </p:txBody>
      </p:sp>
    </p:spTree>
    <p:extLst>
      <p:ext uri="{BB962C8B-B14F-4D97-AF65-F5344CB8AC3E}">
        <p14:creationId xmlns:p14="http://schemas.microsoft.com/office/powerpoint/2010/main" val="1966808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50209" y="2996833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06894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</a:t>
            </a:r>
            <a:r>
              <a:rPr kumimoji="0" lang="nl-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C1CFE-5A07-40B2-B95C-B4A26F0C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48" t="7598"/>
          <a:stretch/>
        </p:blipFill>
        <p:spPr>
          <a:xfrm>
            <a:off x="7055528" y="2560753"/>
            <a:ext cx="4509101" cy="3454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A07AE3-E53C-4FD6-A16D-F8F7A6A6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38"/>
          <a:stretch/>
        </p:blipFill>
        <p:spPr>
          <a:xfrm>
            <a:off x="627371" y="2560753"/>
            <a:ext cx="4328087" cy="34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0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6BDC8E-2296-43A6-90FA-2C5358B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8" t="7598"/>
          <a:stretch/>
        </p:blipFill>
        <p:spPr>
          <a:xfrm>
            <a:off x="6668710" y="1359540"/>
            <a:ext cx="4859911" cy="3723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06655-DB49-46E3-A698-629B7489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38"/>
          <a:stretch/>
        </p:blipFill>
        <p:spPr>
          <a:xfrm>
            <a:off x="545327" y="1210222"/>
            <a:ext cx="4664814" cy="37237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1E263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92" y="4206496"/>
            <a:ext cx="1454927" cy="145492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97" y="4248535"/>
            <a:ext cx="1454927" cy="1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50209" y="3106561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1"/>
            <a:ext cx="9269068" cy="1155376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</a:t>
            </a:r>
            <a:r>
              <a:rPr kumimoji="0" lang="nl-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90DD34-10D0-465D-9573-D76304CB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6" r="51484"/>
          <a:stretch/>
        </p:blipFill>
        <p:spPr>
          <a:xfrm>
            <a:off x="211980" y="2634799"/>
            <a:ext cx="4709396" cy="3499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0E767-54EF-4496-B82F-6B4C9DD63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0" t="3370" r="394"/>
          <a:stretch/>
        </p:blipFill>
        <p:spPr>
          <a:xfrm>
            <a:off x="7270626" y="2653728"/>
            <a:ext cx="4793556" cy="34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Lo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CF7FF-13C9-4043-86A5-ED0EB6BB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" r="51484"/>
          <a:stretch/>
        </p:blipFill>
        <p:spPr>
          <a:xfrm>
            <a:off x="516780" y="1217536"/>
            <a:ext cx="5102232" cy="3791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13591-67E5-492E-9248-0A671F86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t="3370" r="394"/>
          <a:stretch/>
        </p:blipFill>
        <p:spPr>
          <a:xfrm>
            <a:off x="6572989" y="1199543"/>
            <a:ext cx="5275335" cy="37788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0" y="4349010"/>
            <a:ext cx="1454927" cy="145492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4263A37-C18E-4F47-834F-1646C514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6" y="4302877"/>
            <a:ext cx="1454927" cy="1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8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CCAE72-D30E-4194-82F5-9715FEBD0BF8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282FBC-8E74-4A7E-AB8E-45F629D5A171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9D75BF-9A89-4D59-9DE8-CF813961D5EE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267E2D7C-7884-4643-A1D8-7CDF08C4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23" y="2985934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B024F3-E41F-4AEE-AF63-0E6E8FF42C28}"/>
              </a:ext>
            </a:extLst>
          </p:cNvPr>
          <p:cNvGrpSpPr/>
          <p:nvPr/>
        </p:nvGrpSpPr>
        <p:grpSpPr>
          <a:xfrm>
            <a:off x="2203289" y="1016915"/>
            <a:ext cx="8022445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B03D645-E6E6-4B76-BBA2-E2CBB88506CF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36DD0E-9C4C-49B4-9FA9-60066EDC3FFD}"/>
                </a:ext>
              </a:extLst>
            </p:cNvPr>
            <p:cNvSpPr txBox="1"/>
            <p:nvPr/>
          </p:nvSpPr>
          <p:spPr>
            <a:xfrm>
              <a:off x="2507947" y="2229161"/>
              <a:ext cx="6783603" cy="173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734397D-80D4-431E-96D9-732B5C54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9" y="1097427"/>
            <a:ext cx="2136369" cy="21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3A815-AF52-4FAA-96FE-95308F8D5AE2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8708A64-84FC-4297-8A49-A508651ABA9C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DB73C7-4065-474D-B7BC-5C597C1B8583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F1F407-F18E-4D0C-8A69-9E84E2757765}"/>
              </a:ext>
            </a:extLst>
          </p:cNvPr>
          <p:cNvSpPr/>
          <p:nvPr/>
        </p:nvSpPr>
        <p:spPr>
          <a:xfrm>
            <a:off x="791133" y="2935518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sướng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thản</a:t>
            </a:r>
            <a:endParaRPr kumimoji="0" lang="vi-VN" sz="3200" b="0" i="1" u="none" strike="noStrike" kern="1200" cap="none" spc="0" normalizeH="0" baseline="0" noProof="0" dirty="0" smtClean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49D840-2EE1-4DDD-AF22-39D497D48705}"/>
              </a:ext>
            </a:extLst>
          </p:cNvPr>
          <p:cNvSpPr/>
          <p:nvPr/>
        </p:nvSpPr>
        <p:spPr>
          <a:xfrm>
            <a:off x="1902571" y="2321607"/>
            <a:ext cx="2185766" cy="67903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 CỰC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462081-69C6-4BA3-A5BF-76D2E33D6A98}"/>
              </a:ext>
            </a:extLst>
          </p:cNvPr>
          <p:cNvSpPr/>
          <p:nvPr/>
        </p:nvSpPr>
        <p:spPr>
          <a:xfrm>
            <a:off x="6910968" y="2953806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bực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endParaRPr kumimoji="0" lang="vi-VN" sz="3200" b="0" i="1" u="none" strike="noStrike" kern="1200" cap="none" spc="0" normalizeH="0" baseline="0" noProof="0" dirty="0" smtClean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vi-VN" sz="3200" i="1" dirty="0" smtClean="0">
                <a:solidFill>
                  <a:srgbClr val="1E263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 hãi</a:t>
            </a:r>
            <a:endParaRPr lang="vi-VN" sz="3200" i="1" dirty="0">
              <a:solidFill>
                <a:srgbClr val="1E263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C34294-72AB-4644-8ED9-066D5BB7654C}"/>
              </a:ext>
            </a:extLst>
          </p:cNvPr>
          <p:cNvSpPr/>
          <p:nvPr/>
        </p:nvSpPr>
        <p:spPr>
          <a:xfrm>
            <a:off x="8022406" y="2321607"/>
            <a:ext cx="2185766" cy="679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 CỰC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7649D840-2EE1-4DDD-AF22-39D497D48705}"/>
              </a:ext>
            </a:extLst>
          </p:cNvPr>
          <p:cNvSpPr/>
          <p:nvPr/>
        </p:nvSpPr>
        <p:spPr>
          <a:xfrm>
            <a:off x="811386" y="928671"/>
            <a:ext cx="10435733" cy="12476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Mỗi chúng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ta đều có nhiều cảm xúc khác nhau. Cảm xúc đó chia làm hai loại: Cảm xúc tích cực và cảm xúc tiêu cực.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81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1731119" y="2475957"/>
            <a:ext cx="12047698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TÍCH CỰC </a:t>
            </a:r>
            <a:b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TIÊU CỰC</a:t>
            </a:r>
            <a:endParaRPr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22408" y="757505"/>
            <a:ext cx="593092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2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9F4D"/>
                  </a:gs>
                  <a:gs pos="58000">
                    <a:srgbClr val="F36846"/>
                  </a:gs>
                  <a:gs pos="100000">
                    <a:srgbClr val="F36846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Bebas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8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21401C-1ACC-4D7F-8475-046DDA9672D6}"/>
              </a:ext>
            </a:extLst>
          </p:cNvPr>
          <p:cNvGrpSpPr/>
          <p:nvPr/>
        </p:nvGrpSpPr>
        <p:grpSpPr>
          <a:xfrm>
            <a:off x="3981511" y="2988718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A2745-F1D9-4561-AF2F-DDD8537A4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442FA9-AD5A-412C-99E1-A32AA9B021C0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17C10E-F193-49E9-B6C7-F8EB6934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96698" y="3812546"/>
            <a:ext cx="4143757" cy="25237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4E455-53F7-4D8D-92ED-B3AFB0D66D3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393D71-F22D-4101-ABAD-FC1C7D762DC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EDF144-77C0-4216-8749-28A35AB73D97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818C41C-F855-47DC-8355-0D6E83EA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44" t="41320" r="986" b="8537"/>
          <a:stretch/>
        </p:blipFill>
        <p:spPr>
          <a:xfrm>
            <a:off x="8113992" y="3549587"/>
            <a:ext cx="3956425" cy="273293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0C5EB6-DABA-41F5-9F3C-4911387BEA04}"/>
              </a:ext>
            </a:extLst>
          </p:cNvPr>
          <p:cNvSpPr/>
          <p:nvPr/>
        </p:nvSpPr>
        <p:spPr>
          <a:xfrm>
            <a:off x="2170783" y="1393707"/>
            <a:ext cx="8582561" cy="1810970"/>
          </a:xfrm>
          <a:prstGeom prst="roundRect">
            <a:avLst>
              <a:gd name="adj" fmla="val 4783"/>
            </a:avLst>
          </a:prstGeom>
          <a:solidFill>
            <a:srgbClr val="ECEFFE"/>
          </a:solidFill>
          <a:ln w="38100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78D9B-F633-446E-8AB4-DC638A1EE024}"/>
              </a:ext>
            </a:extLst>
          </p:cNvPr>
          <p:cNvSpPr txBox="1"/>
          <p:nvPr/>
        </p:nvSpPr>
        <p:spPr>
          <a:xfrm>
            <a:off x="2828312" y="1413536"/>
            <a:ext cx="7838766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 đoán điều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thể xảy ra về các tình huống giả định dưới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người thân hoặc bạn bè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93C8F53-21BA-47F0-B47D-B90CD6F8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2" y="1020289"/>
            <a:ext cx="1860450" cy="1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B59C03-1124-4315-8E7C-F7C8F64F5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2220448" y="1209248"/>
            <a:ext cx="4143757" cy="25237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BF78F5-4112-4EA1-BB5A-92AAC5B2DD8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9F6369-4238-4693-B99B-731B69A391A7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B0136-0F63-4DE4-9381-F0754E95864F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074" name="Picture 2" descr="inside out characters png - Angerhothead Скачанные Файлы Disgust Render -  Inside Out Anger Png | #608679 - Vippng">
            <a:extLst>
              <a:ext uri="{FF2B5EF4-FFF2-40B4-BE49-F238E27FC236}">
                <a16:creationId xmlns:a16="http://schemas.microsoft.com/office/drawing/2014/main" id="{DEBCBBBE-2D6E-4832-BC9A-0F2D070F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4731" r="18006" b="6238"/>
          <a:stretch/>
        </p:blipFill>
        <p:spPr bwMode="auto">
          <a:xfrm>
            <a:off x="6757983" y="1265133"/>
            <a:ext cx="2042672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930A9-5292-4F8B-9C5D-202B6EB14482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FCCBAECD-AD15-4F5D-A75F-09A3BE931093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F9BA8-343A-44E6-9967-BB592670EA7D}"/>
                </a:ext>
              </a:extLst>
            </p:cNvPr>
            <p:cNvSpPr txBox="1"/>
            <p:nvPr/>
          </p:nvSpPr>
          <p:spPr>
            <a:xfrm>
              <a:off x="1304102" y="4306249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phạm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tĩnh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7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845D4CF-FE1B-4DAB-971B-D7CB5F44B82A}"/>
              </a:ext>
            </a:extLst>
          </p:cNvPr>
          <p:cNvGrpSpPr/>
          <p:nvPr/>
        </p:nvGrpSpPr>
        <p:grpSpPr>
          <a:xfrm>
            <a:off x="1716387" y="636446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392AE2-69B0-4458-AE92-9DC54458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873C4E-FA1F-47FC-B166-FD6C1EAEF7A3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3FABE3-5DEC-401E-9DC0-CEBD3BC4C46A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D9C41F7-C2E1-4015-9B6E-9559CB04CF0A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08B81D-44AD-4172-907F-2AB1E18D3162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7E1557-0762-4C04-AC26-CBCFECE076F6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046ED0CF-02C9-4951-8F75-AD305A26B7BF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A0B479-C324-4857-8629-5E8C77897CE5}"/>
                </a:ext>
              </a:extLst>
            </p:cNvPr>
            <p:cNvSpPr txBox="1"/>
            <p:nvPr/>
          </p:nvSpPr>
          <p:spPr>
            <a:xfrm>
              <a:off x="1304101" y="4382921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tươi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tỏa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7170" name="Picture 2" descr="Foundations 1,2,3 Helpful Links">
            <a:extLst>
              <a:ext uri="{FF2B5EF4-FFF2-40B4-BE49-F238E27FC236}">
                <a16:creationId xmlns:a16="http://schemas.microsoft.com/office/drawing/2014/main" id="{BC86D88C-BE56-41A7-B9A7-870C86CB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7" y="1315481"/>
            <a:ext cx="2771468" cy="2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9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8434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92689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34426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3319272" y="2724911"/>
            <a:ext cx="8421619" cy="1623223"/>
            <a:chOff x="3064227" y="5208760"/>
            <a:chExt cx="8176065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3064227" y="5208760"/>
              <a:ext cx="8176065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4080918" y="5431502"/>
              <a:ext cx="6315997" cy="2226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0" y="3698943"/>
            <a:ext cx="1899674" cy="18996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3319272" y="4645151"/>
            <a:ext cx="8421619" cy="1738077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400866" y="1796860"/>
              <a:ext cx="7050247" cy="3041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IT]4 Things To Do When You&amp;#39;re Bored | WACA | Web Analytics Consultants  Association">
            <a:extLst>
              <a:ext uri="{FF2B5EF4-FFF2-40B4-BE49-F238E27FC236}">
                <a16:creationId xmlns:a16="http://schemas.microsoft.com/office/drawing/2014/main" id="{4C14F9B2-4CEA-49FB-A082-15BC792F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658566"/>
            <a:ext cx="28544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91F1-FA13-42B7-B0AA-22D713186CE4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7AB6D3-4084-4B70-9460-D6931882012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9FE6D7-582D-4096-BB4C-B934340784EA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118314-6F2A-46ED-954E-1250893DA5CA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8DE9903D-EA2D-4D47-AB5C-7856E30CA75C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F4AA8B-C969-4E55-99F0-A8EFB90DE1B4}"/>
                </a:ext>
              </a:extLst>
            </p:cNvPr>
            <p:cNvSpPr txBox="1"/>
            <p:nvPr/>
          </p:nvSpPr>
          <p:spPr>
            <a:xfrm>
              <a:off x="1375228" y="4348925"/>
              <a:ext cx="9598858" cy="1714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nản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hưởng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94B50-6BC1-4BA7-8943-ADF0F3B1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4" t="41320" r="986" b="8537"/>
          <a:stretch/>
        </p:blipFill>
        <p:spPr>
          <a:xfrm>
            <a:off x="2047488" y="1154581"/>
            <a:ext cx="3956425" cy="27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118314-6F2A-46ED-954E-1250893DA5CA}"/>
              </a:ext>
            </a:extLst>
          </p:cNvPr>
          <p:cNvGrpSpPr/>
          <p:nvPr/>
        </p:nvGrpSpPr>
        <p:grpSpPr>
          <a:xfrm>
            <a:off x="6455664" y="557685"/>
            <a:ext cx="5672130" cy="2094271"/>
            <a:chOff x="801642" y="4178709"/>
            <a:chExt cx="10603776" cy="2094271"/>
          </a:xfrm>
        </p:grpSpPr>
        <p:sp>
          <p:nvSpPr>
            <p:cNvPr id="4" name="Rectangle: Diagonal Corners Rounded 8">
              <a:extLst>
                <a:ext uri="{FF2B5EF4-FFF2-40B4-BE49-F238E27FC236}">
                  <a16:creationId xmlns:a16="http://schemas.microsoft.com/office/drawing/2014/main" id="{8DE9903D-EA2D-4D47-AB5C-7856E30CA75C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4AA8B-C969-4E55-99F0-A8EFB90DE1B4}"/>
                </a:ext>
              </a:extLst>
            </p:cNvPr>
            <p:cNvSpPr txBox="1"/>
            <p:nvPr/>
          </p:nvSpPr>
          <p:spPr>
            <a:xfrm>
              <a:off x="1375227" y="4348925"/>
              <a:ext cx="9598858" cy="1772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kumimoji="0" lang="vi-VN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giờ học, em hãy chia sẻ với người thân hoặc bạn bè cảm xúc của em nhé!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67818" y="1034963"/>
            <a:ext cx="1025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2014537"/>
            <a:ext cx="9648825" cy="282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4560" y="1179576"/>
            <a:ext cx="779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Em viết bài vào vở Ghi đầu bài nhé!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90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86926" y="2431480"/>
            <a:ext cx="8897052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CÁC LOẠI CẢM XÚC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6F178F-77C5-44A4-8DDA-26790B203CC0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E9A86A-9CC7-49B9-8BB3-1040C36FE667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66B565-15C0-440B-B4F0-84773C461264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670B63-A35C-46E1-AFEB-D2ED210ED085}"/>
              </a:ext>
            </a:extLst>
          </p:cNvPr>
          <p:cNvSpPr/>
          <p:nvPr/>
        </p:nvSpPr>
        <p:spPr>
          <a:xfrm>
            <a:off x="720506" y="2264690"/>
            <a:ext cx="10750988" cy="355100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40A8F-4957-4856-98F4-07013378BE81}"/>
              </a:ext>
            </a:extLst>
          </p:cNvPr>
          <p:cNvSpPr txBox="1"/>
          <p:nvPr/>
        </p:nvSpPr>
        <p:spPr>
          <a:xfrm>
            <a:off x="681406" y="3313568"/>
            <a:ext cx="10830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vi-VN" sz="32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hãy t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heo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dõi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3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sách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F385-9B1E-4B60-840A-03910C34E576}"/>
              </a:ext>
            </a:extLst>
          </p:cNvPr>
          <p:cNvSpPr txBox="1"/>
          <p:nvPr/>
        </p:nvSpPr>
        <p:spPr>
          <a:xfrm>
            <a:off x="1038639" y="3976999"/>
            <a:ext cx="10114721" cy="1280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</a:t>
            </a: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B96291C-83DF-4278-BE89-1B585B00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02" y="1042305"/>
            <a:ext cx="1951223" cy="19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C8C5A33-392E-47F7-A73E-7D223480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511844" y="2706267"/>
            <a:ext cx="4058463" cy="3717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2FDB8-4D6A-43E0-8273-764B2AE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486332" y="2648452"/>
            <a:ext cx="4053547" cy="3717921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0209" y="3289441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06894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</a:t>
            </a:r>
            <a:r>
              <a:rPr kumimoji="0" lang="nl-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7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09F09B-B54C-44B4-8134-AACB87AA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101115" y="1017059"/>
            <a:ext cx="4382368" cy="4014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9FE0A-D550-4B27-8457-BBD64881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708517" y="1083270"/>
            <a:ext cx="4377060" cy="40146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mừng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0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601</Words>
  <Application>Microsoft Office PowerPoint</Application>
  <PresentationFormat>Widescreen</PresentationFormat>
  <Paragraphs>80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Arial-Rounded</vt:lpstr>
      <vt:lpstr>Bebas Neue</vt:lpstr>
      <vt:lpstr>Calibri</vt:lpstr>
      <vt:lpstr>Calibri Light</vt:lpstr>
      <vt:lpstr>Open Sans</vt:lpstr>
      <vt:lpstr>Roboto Condensed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CÁC LOẠI CẢM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XÚC TÍCH CỰC  CẢM XÚC TIÊU CỰC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Admin</cp:lastModifiedBy>
  <cp:revision>6</cp:revision>
  <dcterms:created xsi:type="dcterms:W3CDTF">2022-01-13T01:25:40Z</dcterms:created>
  <dcterms:modified xsi:type="dcterms:W3CDTF">2022-01-13T14:17:56Z</dcterms:modified>
</cp:coreProperties>
</file>