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1" r:id="rId2"/>
  </p:sldMasterIdLst>
  <p:notesMasterIdLst>
    <p:notesMasterId r:id="rId11"/>
  </p:notesMasterIdLst>
  <p:sldIdLst>
    <p:sldId id="258" r:id="rId3"/>
    <p:sldId id="334" r:id="rId4"/>
    <p:sldId id="329" r:id="rId5"/>
    <p:sldId id="335" r:id="rId6"/>
    <p:sldId id="333" r:id="rId7"/>
    <p:sldId id="352" r:id="rId8"/>
    <p:sldId id="351" r:id="rId9"/>
    <p:sldId id="261" r:id="rId10"/>
  </p:sldIdLst>
  <p:sldSz cx="9144000" cy="5143500" type="screen16x9"/>
  <p:notesSz cx="6858000" cy="9144000"/>
  <p:embeddedFontLst>
    <p:embeddedFont>
      <p:font typeface="Arial-SGK-TV" pitchFamily="2" charset="0"/>
      <p:regular r:id="rId12"/>
      <p:bold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Lato" panose="020F0502020204030203" pitchFamily="34" charset="0"/>
      <p:regular r:id="rId21"/>
      <p:bold r:id="rId22"/>
      <p:italic r:id="rId23"/>
      <p:boldItalic r:id="rId24"/>
    </p:embeddedFont>
    <p:embeddedFont>
      <p:font typeface="Quicksand Medium" panose="020B060402020202020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BF6"/>
    <a:srgbClr val="57EF7F"/>
    <a:srgbClr val="FEE7EF"/>
    <a:srgbClr val="0418AC"/>
    <a:srgbClr val="009242"/>
    <a:srgbClr val="2CD434"/>
    <a:srgbClr val="72CEEE"/>
    <a:srgbClr val="FFFF99"/>
    <a:srgbClr val="FEFDF9"/>
    <a:srgbClr val="FEF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0" autoAdjust="0"/>
    <p:restoredTop sz="95501" autoAdjust="0"/>
  </p:normalViewPr>
  <p:slideViewPr>
    <p:cSldViewPr snapToGrid="0">
      <p:cViewPr varScale="1">
        <p:scale>
          <a:sx n="114" d="100"/>
          <a:sy n="114" d="100"/>
        </p:scale>
        <p:origin x="55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1/16/2023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54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1/16/2023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350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1/16/2023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112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1/16/2023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448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1/16/2023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319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1/16/2023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145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1/16/2023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990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134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1/16/2023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99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1/16/2023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081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1/16/2023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10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1/16/2023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4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5" r:id="rId4"/>
    <p:sldLayoutId id="214748365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1/16/2023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84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nền đẹp cho bài giảng điện tử">
            <a:extLst>
              <a:ext uri="{FF2B5EF4-FFF2-40B4-BE49-F238E27FC236}">
                <a16:creationId xmlns:a16="http://schemas.microsoft.com/office/drawing/2014/main" id="{CF3E05AF-090B-48B6-97C4-233EC517F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047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50839" y="1340143"/>
            <a:ext cx="8001000" cy="15927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95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Chào</a:t>
            </a:r>
            <a:r>
              <a:rPr lang="en-US" sz="495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95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mừng</a:t>
            </a:r>
            <a:r>
              <a:rPr lang="en-US" sz="495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95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495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con </a:t>
            </a:r>
          </a:p>
          <a:p>
            <a:pPr algn="ctr"/>
            <a:r>
              <a:rPr lang="en-US" sz="495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đến</a:t>
            </a:r>
            <a:r>
              <a:rPr lang="en-US" sz="495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95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với</a:t>
            </a:r>
            <a:r>
              <a:rPr lang="en-US" sz="495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95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495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95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học</a:t>
            </a:r>
            <a:r>
              <a:rPr lang="en-US" sz="495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95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hôm</a:t>
            </a:r>
            <a:r>
              <a:rPr lang="en-US" sz="495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nay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12791" y="2860948"/>
            <a:ext cx="40576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err="1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500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500" dirty="0" err="1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500" dirty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4500" dirty="0">
              <a:solidFill>
                <a:srgbClr val="00924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55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65163" y="537075"/>
            <a:ext cx="5781930" cy="1630018"/>
          </a:xfrm>
          <a:prstGeom prst="roundRect">
            <a:avLst/>
          </a:prstGeom>
          <a:solidFill>
            <a:srgbClr val="009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5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5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5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19193" y="780584"/>
            <a:ext cx="1212574" cy="114300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478464"/>
            <a:ext cx="9144000" cy="4665036"/>
            <a:chOff x="0" y="478464"/>
            <a:chExt cx="9144000" cy="4665036"/>
          </a:xfrm>
        </p:grpSpPr>
        <p:pic>
          <p:nvPicPr>
            <p:cNvPr id="1026" name="Picture 2" descr="E:\QUYNH\anh tai ve poiwer oint\dao maijpg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714" l="0" r="5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975"/>
            <a:stretch/>
          </p:blipFill>
          <p:spPr bwMode="auto">
            <a:xfrm>
              <a:off x="0" y="2475013"/>
              <a:ext cx="3189768" cy="266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E:\QUYNH\anh tai ve poiwer oint\dao maijpg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714" l="0" r="5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975"/>
            <a:stretch/>
          </p:blipFill>
          <p:spPr bwMode="auto">
            <a:xfrm flipH="1">
              <a:off x="7147093" y="478464"/>
              <a:ext cx="1996907" cy="1368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9907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530" y="0"/>
            <a:ext cx="2243470" cy="203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245" y="1899433"/>
            <a:ext cx="5432755" cy="324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7010" y="-79699"/>
            <a:ext cx="2348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gió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8074" y="520334"/>
            <a:ext cx="30981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Ai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?</a:t>
            </a: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tìm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Bay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cánh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chim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Lùa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…</a:t>
            </a:r>
          </a:p>
          <a:p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nhớ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quá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Nên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gõ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cửa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hoài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Đẩy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sóng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dâng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cao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Thổi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căng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buồm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  <a:endParaRPr lang="en-US" sz="2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4954" y="4511729"/>
            <a:ext cx="3563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0418AC"/>
                </a:solidFill>
              </a:rPr>
              <a:t>Đọc</a:t>
            </a:r>
            <a:r>
              <a:rPr lang="en-US" sz="1800" dirty="0">
                <a:solidFill>
                  <a:srgbClr val="0418AC"/>
                </a:solidFill>
              </a:rPr>
              <a:t> </a:t>
            </a:r>
            <a:r>
              <a:rPr lang="en-US" sz="1800" dirty="0" err="1">
                <a:solidFill>
                  <a:srgbClr val="0418AC"/>
                </a:solidFill>
              </a:rPr>
              <a:t>từng</a:t>
            </a:r>
            <a:r>
              <a:rPr lang="en-US" sz="1800" dirty="0">
                <a:solidFill>
                  <a:srgbClr val="0418AC"/>
                </a:solidFill>
              </a:rPr>
              <a:t> </a:t>
            </a:r>
            <a:r>
              <a:rPr lang="en-US" sz="1800" dirty="0" err="1">
                <a:solidFill>
                  <a:srgbClr val="0418AC"/>
                </a:solidFill>
              </a:rPr>
              <a:t>dòng</a:t>
            </a:r>
            <a:r>
              <a:rPr lang="en-US" sz="1800" dirty="0">
                <a:solidFill>
                  <a:srgbClr val="0418AC"/>
                </a:solidFill>
              </a:rPr>
              <a:t> </a:t>
            </a:r>
            <a:r>
              <a:rPr lang="en-US" sz="1800" dirty="0" err="1">
                <a:solidFill>
                  <a:srgbClr val="0418AC"/>
                </a:solidFill>
              </a:rPr>
              <a:t>thơ</a:t>
            </a:r>
            <a:r>
              <a:rPr lang="en-US" sz="1800" dirty="0">
                <a:solidFill>
                  <a:srgbClr val="0418AC"/>
                </a:solidFill>
              </a:rPr>
              <a:t>/ </a:t>
            </a:r>
            <a:r>
              <a:rPr lang="en-US" sz="1800" dirty="0" err="1">
                <a:solidFill>
                  <a:srgbClr val="0418AC"/>
                </a:solidFill>
              </a:rPr>
              <a:t>từng</a:t>
            </a:r>
            <a:r>
              <a:rPr lang="en-US" sz="1800" dirty="0">
                <a:solidFill>
                  <a:srgbClr val="0418AC"/>
                </a:solidFill>
              </a:rPr>
              <a:t> </a:t>
            </a:r>
            <a:r>
              <a:rPr lang="en-US" sz="1800" dirty="0" err="1">
                <a:solidFill>
                  <a:srgbClr val="0418AC"/>
                </a:solidFill>
              </a:rPr>
              <a:t>khổ</a:t>
            </a:r>
            <a:r>
              <a:rPr lang="en-US" sz="1800" dirty="0">
                <a:solidFill>
                  <a:srgbClr val="0418AC"/>
                </a:solidFill>
              </a:rPr>
              <a:t> </a:t>
            </a:r>
            <a:r>
              <a:rPr lang="en-US" sz="1800" dirty="0" err="1">
                <a:solidFill>
                  <a:srgbClr val="0418AC"/>
                </a:solidFill>
              </a:rPr>
              <a:t>thơ</a:t>
            </a:r>
            <a:endParaRPr lang="en-US" sz="1800" dirty="0">
              <a:solidFill>
                <a:srgbClr val="0418A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8717" y="520334"/>
            <a:ext cx="30981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Khi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vắng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buồn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lặng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im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Vắng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cánh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chim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Chẳng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ai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gõ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cửa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Sóng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ngủ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nước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Buồm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chẳng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khơi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Ai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ơi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vòm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biếc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r"/>
            <a:r>
              <a:rPr lang="en-US" sz="2000" dirty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2000" dirty="0" err="1">
                <a:latin typeface="Arial-SGK-TV" pitchFamily="2" charset="0"/>
                <a:cs typeface="Arial-SGK-TV" pitchFamily="2" charset="0"/>
              </a:rPr>
              <a:t>Ngân</a:t>
            </a:r>
            <a:r>
              <a:rPr lang="en-US" sz="2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2000" dirty="0">
                <a:latin typeface="Arial-SGK-TV" pitchFamily="2" charset="0"/>
                <a:cs typeface="Arial-SGK-TV" pitchFamily="2" charset="0"/>
              </a:rPr>
              <a:t>)</a:t>
            </a:r>
            <a:endParaRPr lang="en-US" sz="1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7834" y="3949341"/>
            <a:ext cx="13936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chemeClr val="tx1"/>
                </a:solidFill>
              </a:rPr>
              <a:t>Giải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nghĩa</a:t>
            </a:r>
            <a:r>
              <a:rPr lang="en-US" sz="1800" dirty="0">
                <a:solidFill>
                  <a:srgbClr val="0418AC"/>
                </a:solidFill>
              </a:rPr>
              <a:t>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54683" y="4507836"/>
            <a:ext cx="39773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Lùa</a:t>
            </a:r>
            <a:r>
              <a:rPr lang="en-US" sz="1800" dirty="0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1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luồn</a:t>
            </a:r>
            <a:r>
              <a:rPr lang="en-US" sz="1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qua </a:t>
            </a:r>
            <a:r>
              <a:rPr lang="en-US" sz="1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nơi</a:t>
            </a:r>
            <a:r>
              <a:rPr lang="en-US" sz="1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1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chỗ</a:t>
            </a:r>
            <a:r>
              <a:rPr lang="en-US" sz="1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trống</a:t>
            </a:r>
            <a:r>
              <a:rPr lang="en-US" sz="1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, </a:t>
            </a:r>
            <a:r>
              <a:rPr lang="en-US" sz="1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hẹp</a:t>
            </a:r>
            <a:r>
              <a:rPr lang="en-US" sz="1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1800" dirty="0">
              <a:solidFill>
                <a:srgbClr val="0418A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6995" y="4561064"/>
            <a:ext cx="39950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hoài</a:t>
            </a:r>
            <a:r>
              <a:rPr lang="en-US" sz="1800" dirty="0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1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mãi</a:t>
            </a:r>
            <a:r>
              <a:rPr lang="en-US" sz="1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1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thôi</a:t>
            </a:r>
            <a:r>
              <a:rPr lang="en-US" sz="1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                              </a:t>
            </a:r>
            <a:endParaRPr lang="en-US" sz="1800" dirty="0">
              <a:solidFill>
                <a:srgbClr val="0418A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17175" y="4295319"/>
            <a:ext cx="68791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vòm</a:t>
            </a:r>
            <a:r>
              <a:rPr lang="en-US" sz="1800" dirty="0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1800" dirty="0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 : </a:t>
            </a:r>
            <a:r>
              <a:rPr lang="en-US" sz="1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1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1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1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đan</a:t>
            </a:r>
            <a:r>
              <a:rPr lang="en-US" sz="1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xen </a:t>
            </a:r>
            <a:r>
              <a:rPr lang="en-US" sz="1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1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sz="1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tạo</a:t>
            </a:r>
            <a:r>
              <a:rPr lang="en-US" sz="1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thành</a:t>
            </a:r>
            <a:r>
              <a:rPr lang="en-US" sz="1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hình</a:t>
            </a:r>
            <a:r>
              <a:rPr lang="en-US" sz="1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khum</a:t>
            </a:r>
            <a:r>
              <a:rPr lang="en-US" sz="1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khum</a:t>
            </a:r>
            <a:r>
              <a:rPr lang="en-US" sz="1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úp</a:t>
            </a:r>
            <a:r>
              <a:rPr lang="en-US" sz="1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xuống</a:t>
            </a:r>
            <a:endParaRPr lang="en-US" sz="18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43044" y="438022"/>
            <a:ext cx="2919181" cy="1570843"/>
            <a:chOff x="1489533" y="125760"/>
            <a:chExt cx="2919181" cy="1570843"/>
          </a:xfrm>
        </p:grpSpPr>
        <p:grpSp>
          <p:nvGrpSpPr>
            <p:cNvPr id="15" name="Group 14"/>
            <p:cNvGrpSpPr/>
            <p:nvPr/>
          </p:nvGrpSpPr>
          <p:grpSpPr>
            <a:xfrm>
              <a:off x="4245430" y="1441342"/>
              <a:ext cx="163284" cy="255261"/>
              <a:chOff x="4245430" y="1441342"/>
              <a:chExt cx="163284" cy="255261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H="1">
                <a:off x="4245430" y="1441342"/>
                <a:ext cx="108856" cy="24594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4299858" y="1450659"/>
                <a:ext cx="108856" cy="24594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 flipH="1">
              <a:off x="1489533" y="125760"/>
              <a:ext cx="28647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77834" y="2243883"/>
            <a:ext cx="3367964" cy="1566111"/>
            <a:chOff x="1040750" y="130492"/>
            <a:chExt cx="3367964" cy="1566111"/>
          </a:xfrm>
        </p:grpSpPr>
        <p:grpSp>
          <p:nvGrpSpPr>
            <p:cNvPr id="20" name="Group 19"/>
            <p:cNvGrpSpPr/>
            <p:nvPr/>
          </p:nvGrpSpPr>
          <p:grpSpPr>
            <a:xfrm>
              <a:off x="4245430" y="1441342"/>
              <a:ext cx="163284" cy="255261"/>
              <a:chOff x="4245430" y="1441342"/>
              <a:chExt cx="163284" cy="255261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flipH="1">
                <a:off x="4245430" y="1441342"/>
                <a:ext cx="108856" cy="24594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4299858" y="1450659"/>
                <a:ext cx="108856" cy="24594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1040750" y="130492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246566" y="552477"/>
            <a:ext cx="2964307" cy="1465705"/>
            <a:chOff x="1444407" y="230898"/>
            <a:chExt cx="2964307" cy="1465705"/>
          </a:xfrm>
        </p:grpSpPr>
        <p:grpSp>
          <p:nvGrpSpPr>
            <p:cNvPr id="25" name="Group 24"/>
            <p:cNvGrpSpPr/>
            <p:nvPr/>
          </p:nvGrpSpPr>
          <p:grpSpPr>
            <a:xfrm>
              <a:off x="4245430" y="1441342"/>
              <a:ext cx="163284" cy="255261"/>
              <a:chOff x="4245430" y="1441342"/>
              <a:chExt cx="163284" cy="255261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flipH="1">
                <a:off x="4245430" y="1441342"/>
                <a:ext cx="108856" cy="24594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4299858" y="1450659"/>
                <a:ext cx="108856" cy="24594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>
              <a:off x="1444407" y="230898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280725" y="2335065"/>
            <a:ext cx="3039004" cy="1455326"/>
            <a:chOff x="1369710" y="241277"/>
            <a:chExt cx="3039004" cy="1455326"/>
          </a:xfrm>
        </p:grpSpPr>
        <p:grpSp>
          <p:nvGrpSpPr>
            <p:cNvPr id="30" name="Group 29"/>
            <p:cNvGrpSpPr/>
            <p:nvPr/>
          </p:nvGrpSpPr>
          <p:grpSpPr>
            <a:xfrm>
              <a:off x="4245430" y="1441342"/>
              <a:ext cx="163284" cy="255261"/>
              <a:chOff x="4245430" y="1441342"/>
              <a:chExt cx="163284" cy="255261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H="1">
                <a:off x="4245430" y="1441342"/>
                <a:ext cx="108856" cy="24594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4299858" y="1450659"/>
                <a:ext cx="108856" cy="24594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1369710" y="241277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554683" y="4373887"/>
            <a:ext cx="301731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biếc</a:t>
            </a:r>
            <a:r>
              <a:rPr lang="en-US" sz="1800" dirty="0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1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xanh</a:t>
            </a:r>
            <a:r>
              <a:rPr lang="en-US" sz="1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trông</a:t>
            </a:r>
            <a:r>
              <a:rPr lang="en-US" sz="1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đẹp</a:t>
            </a:r>
            <a:r>
              <a:rPr lang="en-US" sz="1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mắt</a:t>
            </a:r>
            <a:r>
              <a:rPr lang="en-US" sz="18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                                                          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70B4EC5-3DE5-474F-8FC8-60B4319FA207}"/>
              </a:ext>
            </a:extLst>
          </p:cNvPr>
          <p:cNvSpPr txBox="1"/>
          <p:nvPr/>
        </p:nvSpPr>
        <p:spPr>
          <a:xfrm>
            <a:off x="2635473" y="2717530"/>
            <a:ext cx="829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hoài</a:t>
            </a:r>
            <a:endParaRPr lang="en-US" sz="2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80B8DE-EF4D-4A18-BE44-E2EF88C072D7}"/>
              </a:ext>
            </a:extLst>
          </p:cNvPr>
          <p:cNvSpPr txBox="1"/>
          <p:nvPr/>
        </p:nvSpPr>
        <p:spPr>
          <a:xfrm>
            <a:off x="2412503" y="3455657"/>
            <a:ext cx="1050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buồm</a:t>
            </a:r>
            <a:endParaRPr lang="en-US" sz="2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94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0" grpId="0" animBg="1"/>
      <p:bldP spid="11" grpId="0" animBg="1"/>
      <p:bldP spid="12" grpId="0" animBg="1"/>
      <p:bldP spid="13" grpId="0" animBg="1"/>
      <p:bldP spid="13" grpId="1" animBg="1"/>
      <p:bldP spid="34" grpId="0" animBg="1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60659" y="1913860"/>
            <a:ext cx="5188457" cy="1265042"/>
          </a:xfrm>
          <a:prstGeom prst="roundRect">
            <a:avLst/>
          </a:prstGeom>
          <a:solidFill>
            <a:srgbClr val="009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Trả lời câu hỏi</a:t>
            </a:r>
          </a:p>
        </p:txBody>
      </p:sp>
      <p:sp>
        <p:nvSpPr>
          <p:cNvPr id="3" name="Oval 2"/>
          <p:cNvSpPr/>
          <p:nvPr/>
        </p:nvSpPr>
        <p:spPr>
          <a:xfrm>
            <a:off x="1585638" y="1976269"/>
            <a:ext cx="1210726" cy="109654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44679" y="1105786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Tiết 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478464"/>
            <a:ext cx="9144000" cy="4732450"/>
            <a:chOff x="0" y="478464"/>
            <a:chExt cx="9144000" cy="4732450"/>
          </a:xfrm>
        </p:grpSpPr>
        <p:pic>
          <p:nvPicPr>
            <p:cNvPr id="7" name="Picture 2" descr="E:\QUYNH\anh tai ve poiwer oint\dao maijpg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714" l="0" r="5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975"/>
            <a:stretch/>
          </p:blipFill>
          <p:spPr bwMode="auto">
            <a:xfrm>
              <a:off x="0" y="2542427"/>
              <a:ext cx="3189768" cy="266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E:\QUYNH\anh tai ve poiwer oint\dao maijpg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714" l="0" r="5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975"/>
            <a:stretch/>
          </p:blipFill>
          <p:spPr bwMode="auto">
            <a:xfrm flipH="1">
              <a:off x="7147093" y="478464"/>
              <a:ext cx="1996907" cy="1368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6767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8015" y="78441"/>
            <a:ext cx="25459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Trả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                                          </a:t>
            </a:r>
          </a:p>
        </p:txBody>
      </p:sp>
      <p:sp>
        <p:nvSpPr>
          <p:cNvPr id="8" name="Oval 7"/>
          <p:cNvSpPr/>
          <p:nvPr/>
        </p:nvSpPr>
        <p:spPr>
          <a:xfrm>
            <a:off x="107712" y="4361"/>
            <a:ext cx="605363" cy="54827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0391" y="589403"/>
            <a:ext cx="7457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a. Ở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khổ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thơ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thứ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nhất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giúp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0391" y="1497526"/>
            <a:ext cx="4895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b.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nhớ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1152" y="2839317"/>
            <a:ext cx="4964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c.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Điều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xảy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vắng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3585" y="1035861"/>
            <a:ext cx="5626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 bay </a:t>
            </a:r>
            <a:r>
              <a:rPr lang="en-US" sz="2400" dirty="0" err="1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2400" dirty="0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cánh</a:t>
            </a:r>
            <a:r>
              <a:rPr lang="en-US" sz="2400" dirty="0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2400" dirty="0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lùa</a:t>
            </a:r>
            <a:r>
              <a:rPr lang="en-US" sz="2400" dirty="0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tán</a:t>
            </a:r>
            <a:r>
              <a:rPr lang="en-US" sz="2400" dirty="0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lá</a:t>
            </a:r>
            <a:endParaRPr lang="en-US" sz="2400" dirty="0">
              <a:solidFill>
                <a:srgbClr val="0418A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153" y="1959191"/>
            <a:ext cx="7994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Khi </a:t>
            </a:r>
            <a:r>
              <a:rPr lang="en-US" sz="2400" dirty="0" err="1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nhớ</a:t>
            </a:r>
            <a:r>
              <a:rPr lang="en-US" sz="2400" dirty="0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gõ</a:t>
            </a:r>
            <a:r>
              <a:rPr lang="en-US" sz="2400" dirty="0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cửa</a:t>
            </a:r>
            <a:r>
              <a:rPr lang="en-US" sz="2400" dirty="0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2400" dirty="0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đẩy</a:t>
            </a:r>
            <a:r>
              <a:rPr lang="en-US" sz="2400" dirty="0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sóng</a:t>
            </a:r>
            <a:r>
              <a:rPr lang="en-US" sz="2400" dirty="0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dâng</a:t>
            </a:r>
            <a:r>
              <a:rPr lang="en-US" sz="2400" dirty="0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cao</a:t>
            </a:r>
            <a:r>
              <a:rPr lang="en-US" sz="2400" dirty="0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thổi</a:t>
            </a:r>
            <a:r>
              <a:rPr lang="en-US" sz="2400" dirty="0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căng</a:t>
            </a:r>
            <a:r>
              <a:rPr lang="en-US" sz="2400" dirty="0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buồm</a:t>
            </a:r>
            <a:r>
              <a:rPr lang="en-US" sz="2400" dirty="0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2400" dirty="0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2125" y="3300982"/>
            <a:ext cx="8489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Khi </a:t>
            </a:r>
            <a:r>
              <a:rPr lang="en-US" sz="2400" dirty="0" err="1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400" dirty="0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vắng</a:t>
            </a:r>
            <a:r>
              <a:rPr lang="en-US" sz="2400" dirty="0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2400" dirty="0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buồm</a:t>
            </a:r>
            <a:r>
              <a:rPr lang="en-US" sz="2400" dirty="0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lặng</a:t>
            </a:r>
            <a:r>
              <a:rPr lang="en-US" sz="2400" dirty="0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im</a:t>
            </a:r>
            <a:r>
              <a:rPr lang="en-US" sz="2400" dirty="0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 , </a:t>
            </a:r>
            <a:r>
              <a:rPr lang="en-US" sz="2400" dirty="0" err="1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vắng</a:t>
            </a:r>
            <a:r>
              <a:rPr lang="en-US" sz="2400" dirty="0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400" dirty="0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cánh</a:t>
            </a:r>
            <a:r>
              <a:rPr lang="en-US" sz="2400" dirty="0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2400" dirty="0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chẳng</a:t>
            </a:r>
            <a:r>
              <a:rPr lang="en-US" sz="2400" dirty="0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 ai </a:t>
            </a:r>
            <a:r>
              <a:rPr lang="en-US" sz="2400" dirty="0" err="1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gõ</a:t>
            </a:r>
            <a:r>
              <a:rPr lang="en-US" sz="2400" dirty="0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cửa</a:t>
            </a:r>
            <a:r>
              <a:rPr lang="en-US" sz="2400" dirty="0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sóng</a:t>
            </a:r>
            <a:r>
              <a:rPr lang="en-US" sz="2400" dirty="0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ngủ</a:t>
            </a:r>
            <a:r>
              <a:rPr lang="en-US" sz="2400" dirty="0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nước</a:t>
            </a:r>
            <a:r>
              <a:rPr lang="en-US" sz="2400" dirty="0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buồm</a:t>
            </a:r>
            <a:r>
              <a:rPr lang="en-US" sz="2400" dirty="0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chẳng</a:t>
            </a:r>
            <a:r>
              <a:rPr lang="en-US" sz="2400" dirty="0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2400" dirty="0" err="1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khơi</a:t>
            </a:r>
            <a:r>
              <a:rPr lang="en-US" sz="2400" dirty="0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687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245" y="1899433"/>
            <a:ext cx="5432755" cy="324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51471" y="578396"/>
            <a:ext cx="2348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gió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674" y="1131028"/>
            <a:ext cx="30981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Ai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?</a:t>
            </a: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tìm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Bay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cánh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chim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Lùa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…</a:t>
            </a:r>
          </a:p>
          <a:p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nhớ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quá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Nên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gõ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cửa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hoài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Đẩy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sóng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dâng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cao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Thổi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căng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buồm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  <a:endParaRPr lang="en-US" sz="2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6317" y="1131028"/>
            <a:ext cx="30981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Khi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vắng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buồn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lặng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im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Vắng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cánh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chim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Chẳng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ai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gõ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cửa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Sóng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ngủ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nước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Buồm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chẳng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khơi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Ai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ơi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vòm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biếc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r"/>
            <a:r>
              <a:rPr lang="en-US" sz="2000" dirty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2000" dirty="0" err="1">
                <a:latin typeface="Arial-SGK-TV" pitchFamily="2" charset="0"/>
                <a:cs typeface="Arial-SGK-TV" pitchFamily="2" charset="0"/>
              </a:rPr>
              <a:t>Ngân</a:t>
            </a:r>
            <a:r>
              <a:rPr lang="en-US" sz="2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2000" dirty="0">
                <a:latin typeface="Arial-SGK-TV" pitchFamily="2" charset="0"/>
                <a:cs typeface="Arial-SGK-TV" pitchFamily="2" charset="0"/>
              </a:rPr>
              <a:t>)</a:t>
            </a:r>
            <a:endParaRPr lang="en-US" sz="18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530" y="0"/>
            <a:ext cx="2243470" cy="203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6E36970-9CB2-4349-83B7-ABA0F5CB992E}"/>
              </a:ext>
            </a:extLst>
          </p:cNvPr>
          <p:cNvSpPr txBox="1"/>
          <p:nvPr/>
        </p:nvSpPr>
        <p:spPr>
          <a:xfrm>
            <a:off x="628016" y="78441"/>
            <a:ext cx="57515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   </a:t>
            </a:r>
            <a:r>
              <a:rPr lang="en-US" sz="2400" dirty="0" err="1">
                <a:solidFill>
                  <a:schemeClr val="tx1"/>
                </a:solidFill>
              </a:rPr>
              <a:t>Học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thuộc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lòng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một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khổ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thơ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thích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C9B3D61-45AD-4FF8-8C75-026853B8159D}"/>
              </a:ext>
            </a:extLst>
          </p:cNvPr>
          <p:cNvSpPr/>
          <p:nvPr/>
        </p:nvSpPr>
        <p:spPr>
          <a:xfrm>
            <a:off x="107712" y="4361"/>
            <a:ext cx="605363" cy="54827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86434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36336" y="66949"/>
            <a:ext cx="24873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2400" i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i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400" i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gió</a:t>
            </a:r>
            <a:endParaRPr lang="en-US" sz="2400" i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7712" y="4361"/>
            <a:ext cx="605363" cy="54827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76" y="4361"/>
            <a:ext cx="2923260" cy="702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77" y="556284"/>
            <a:ext cx="6440038" cy="4554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484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3181</TotalTime>
  <Words>359</Words>
  <Application>Microsoft Office PowerPoint</Application>
  <PresentationFormat>Trình chiếu Trên màn hình (16:9)</PresentationFormat>
  <Paragraphs>74</Paragraphs>
  <Slides>8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8</vt:i4>
      </vt:variant>
    </vt:vector>
  </HeadingPairs>
  <TitlesOfParts>
    <vt:vector size="17" baseType="lpstr">
      <vt:lpstr>Quicksand Medium</vt:lpstr>
      <vt:lpstr>Lato</vt:lpstr>
      <vt:lpstr>Calibri Light</vt:lpstr>
      <vt:lpstr>Arial</vt:lpstr>
      <vt:lpstr>Times New Roman</vt:lpstr>
      <vt:lpstr>Arial-SGK-TV</vt:lpstr>
      <vt:lpstr>Calibri</vt:lpstr>
      <vt:lpstr>Simple Light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</dc:creator>
  <cp:lastModifiedBy>Windows 10</cp:lastModifiedBy>
  <cp:revision>357</cp:revision>
  <dcterms:modified xsi:type="dcterms:W3CDTF">2023-01-16T09:49:43Z</dcterms:modified>
</cp:coreProperties>
</file>