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8" r:id="rId2"/>
    <p:sldId id="273" r:id="rId3"/>
    <p:sldId id="276" r:id="rId4"/>
    <p:sldId id="342" r:id="rId5"/>
    <p:sldId id="257" r:id="rId6"/>
    <p:sldId id="258" r:id="rId7"/>
    <p:sldId id="259" r:id="rId8"/>
    <p:sldId id="264" r:id="rId9"/>
    <p:sldId id="341" r:id="rId10"/>
    <p:sldId id="266" r:id="rId11"/>
    <p:sldId id="275" r:id="rId12"/>
    <p:sldId id="268" r:id="rId13"/>
    <p:sldId id="271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B00"/>
    <a:srgbClr val="A9DA74"/>
    <a:srgbClr val="EBF6F9"/>
    <a:srgbClr val="FBD6B7"/>
    <a:srgbClr val="E824B5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nhắc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en-US" baseline="0" dirty="0"/>
              <a:t> </a:t>
            </a:r>
            <a:r>
              <a:rPr lang="en-US" baseline="0" dirty="0" err="1"/>
              <a:t>núi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huwsg</a:t>
            </a:r>
            <a:r>
              <a:rPr lang="en-US" baseline="0" dirty="0"/>
              <a:t> </a:t>
            </a:r>
            <a:r>
              <a:rPr lang="en-US" baseline="0" dirty="0" err="1"/>
              <a:t>khởi</a:t>
            </a:r>
            <a:r>
              <a:rPr lang="en-US" baseline="0" dirty="0"/>
              <a:t> </a:t>
            </a:r>
            <a:r>
              <a:rPr lang="en-US" baseline="0" dirty="0" err="1"/>
              <a:t>sôi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05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gợi</a:t>
            </a:r>
            <a:r>
              <a:rPr lang="en-US" baseline="0" dirty="0"/>
              <a:t> ý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huy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tế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</a:t>
            </a:r>
            <a:r>
              <a:rPr lang="en-US" baseline="0" dirty="0" err="1"/>
              <a:t>nghiệm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5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.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‘</a:t>
            </a:r>
            <a:r>
              <a:rPr lang="en-US" baseline="0" dirty="0" err="1"/>
              <a:t>khúc</a:t>
            </a:r>
            <a:r>
              <a:rPr lang="en-US" baseline="0" dirty="0"/>
              <a:t> </a:t>
            </a:r>
            <a:r>
              <a:rPr lang="en-US" baseline="0" dirty="0" err="1"/>
              <a:t>khuỷu</a:t>
            </a:r>
            <a:r>
              <a:rPr lang="en-US" baseline="0" dirty="0"/>
              <a:t>”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enter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nhớ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HĐ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đôi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đông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con </a:t>
            </a: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nhầm</a:t>
            </a:r>
            <a:r>
              <a:rPr lang="en-US" baseline="0" dirty="0"/>
              <a:t> </a:t>
            </a:r>
            <a:r>
              <a:rPr lang="en-US" baseline="0" dirty="0" err="1"/>
              <a:t>lẫn</a:t>
            </a:r>
            <a:r>
              <a:rPr lang="en-US" baseline="0" dirty="0"/>
              <a:t> </a:t>
            </a:r>
            <a:r>
              <a:rPr lang="en-US" baseline="0" dirty="0" err="1"/>
              <a:t>nhiều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thường</a:t>
            </a:r>
            <a:r>
              <a:rPr lang="en-US" baseline="0" dirty="0"/>
              <a:t> </a:t>
            </a:r>
            <a:r>
              <a:rPr lang="en-US" baseline="0" dirty="0" err="1"/>
              <a:t>xuyên</a:t>
            </a:r>
            <a:r>
              <a:rPr lang="en-US" baseline="0" dirty="0"/>
              <a:t>. GV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linh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</a:t>
            </a:r>
            <a:r>
              <a:rPr lang="en-US" baseline="0" dirty="0"/>
              <a:t> </a:t>
            </a:r>
            <a:r>
              <a:rPr lang="en-US" baseline="0" dirty="0" err="1"/>
              <a:t>phù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mức</a:t>
            </a:r>
            <a:r>
              <a:rPr lang="en-US" baseline="0" dirty="0"/>
              <a:t> </a:t>
            </a:r>
            <a:r>
              <a:rPr lang="en-US" baseline="0" dirty="0" err="1"/>
              <a:t>độ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chiếu</a:t>
            </a:r>
            <a:r>
              <a:rPr lang="en-US" baseline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rèn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thói</a:t>
            </a:r>
            <a:r>
              <a:rPr lang="en-US" baseline="0" dirty="0"/>
              <a:t> </a:t>
            </a:r>
            <a:r>
              <a:rPr lang="en-US" baseline="0" dirty="0" err="1"/>
              <a:t>quen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hoat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cam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vuông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điền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cam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,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 </a:t>
            </a:r>
            <a:r>
              <a:rPr lang="en-US" baseline="0" dirty="0" err="1"/>
              <a:t>mà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8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microsoft.com/office/2007/relationships/hdphoto" Target="../media/hdphoto1.wdp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339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8203456" y="3568686"/>
            <a:ext cx="1042988" cy="15430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0" y="4611674"/>
            <a:ext cx="1185863" cy="500063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779873" y="1732693"/>
            <a:ext cx="3604589" cy="73055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6" tIns="34228" rIns="68456" bIns="34228" anchor="ctr"/>
          <a:lstStyle/>
          <a:p>
            <a:pPr algn="ctr" defTabSz="912495">
              <a:defRPr/>
            </a:pPr>
            <a:r>
              <a:rPr lang="en-US" altLang="zh-CN" sz="2475" b="1" dirty="0">
                <a:solidFill>
                  <a:srgbClr val="FF0000"/>
                </a:solidFill>
              </a:rPr>
              <a:t>TIẾNG VIỆT LỚP 1</a:t>
            </a:r>
            <a:endParaRPr lang="zh-CN" altLang="en-US" sz="2475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0724" y="2457793"/>
            <a:ext cx="3138122" cy="2384403"/>
          </a:xfrm>
          <a:prstGeom prst="rect">
            <a:avLst/>
          </a:prstGeom>
          <a:noFill/>
        </p:spPr>
        <p:txBody>
          <a:bodyPr spcFirstLastPara="1" wrap="none" lIns="68456" tIns="34228" rIns="68456" bIns="34228" numCol="1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912495">
              <a:defRPr/>
            </a:pPr>
            <a:endParaRPr lang="en-US" sz="36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490799" y="96030"/>
            <a:ext cx="3785829" cy="32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364" tIns="25716" rIns="51364" bIns="2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4371"/>
            <a:r>
              <a:rPr lang="en-US" altLang="zh-CN" sz="1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ĐỨC GIANG</a:t>
            </a:r>
            <a:endParaRPr lang="zh-CN" altLang="en-US" sz="1800" b="1" dirty="0">
              <a:solidFill>
                <a:schemeClr val="bg1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818484" y="929982"/>
            <a:ext cx="5527369" cy="3886660"/>
          </a:xfrm>
          <a:prstGeom prst="rect">
            <a:avLst/>
          </a:prstGeom>
        </p:spPr>
        <p:txBody>
          <a:bodyPr spcFirstLastPara="1" wrap="none" lIns="51364" tIns="25716" rIns="51364" bIns="2571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371"/>
            <a:r>
              <a:rPr lang="en-US" sz="2025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283" y="-283391"/>
            <a:ext cx="1296960" cy="2426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44472" y="1903667"/>
            <a:ext cx="22600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đèn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t </a:t>
            </a:r>
            <a:endParaRPr lang="en-US" sz="3200" b="1" i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7" y="404395"/>
            <a:ext cx="67748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45" y="1168802"/>
            <a:ext cx="4128655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a.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uyp</a:t>
            </a:r>
            <a:r>
              <a:rPr lang="en-US" sz="32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hay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uyu</a:t>
            </a:r>
            <a:r>
              <a:rPr lang="en-US" sz="32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99" y="2916031"/>
            <a:ext cx="493654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b.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uynh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hay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uych</a:t>
            </a:r>
            <a:r>
              <a:rPr lang="en-US" sz="32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  <a:endParaRPr lang="en-US" sz="32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903667"/>
            <a:ext cx="28956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    </a:t>
            </a:r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tay</a:t>
            </a:r>
            <a:endParaRPr lang="en-US" sz="3200" b="1" i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3754230"/>
            <a:ext cx="22600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       </a:t>
            </a:r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tay</a:t>
            </a:r>
            <a:endParaRPr lang="en-US" sz="3200" b="1" i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7177" y="3754230"/>
            <a:ext cx="22600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phụ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h  </a:t>
            </a:r>
            <a:endParaRPr lang="en-US" sz="3200" b="1" i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3872" y="211884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23712" y="2087822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6600" y="3956465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67736" y="3956466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2197" y="4299745"/>
            <a:ext cx="22600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phụ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h  </a:t>
            </a:r>
            <a:endParaRPr lang="en-US" sz="3200" b="1" i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57277" y="4273185"/>
            <a:ext cx="1627942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uynh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6690" y="3467762"/>
            <a:ext cx="334091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          </a:t>
            </a:r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tay</a:t>
            </a:r>
            <a:endParaRPr lang="en-US" sz="3200" b="1" i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7754" y="3488153"/>
            <a:ext cx="1568918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449" y="1674457"/>
            <a:ext cx="2895600" cy="646319"/>
            <a:chOff x="284449" y="1674457"/>
            <a:chExt cx="2895600" cy="646319"/>
          </a:xfrm>
        </p:grpSpPr>
        <p:sp>
          <p:nvSpPr>
            <p:cNvPr id="22" name="TextBox 21"/>
            <p:cNvSpPr txBox="1"/>
            <p:nvPr/>
          </p:nvSpPr>
          <p:spPr>
            <a:xfrm>
              <a:off x="284449" y="1692054"/>
              <a:ext cx="2895600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kh</a:t>
              </a:r>
              <a:r>
                <a:rPr lang="en-US" sz="32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       </a:t>
              </a:r>
              <a:r>
                <a:rPr lang="en-US" sz="32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tay</a:t>
              </a:r>
              <a:endParaRPr lang="en-US" sz="3200" b="1" i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2209" y="1674457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̉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28098" y="1701364"/>
            <a:ext cx="1107475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uyu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545" y="837024"/>
            <a:ext cx="22600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đèn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t </a:t>
            </a:r>
            <a:endParaRPr lang="en-US" sz="3200" b="1" i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82968" y="776469"/>
            <a:ext cx="1840446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uyp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6" y="44838"/>
            <a:ext cx="4630186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6" y="4003691"/>
            <a:ext cx="1192902" cy="123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6" y="4138433"/>
            <a:ext cx="1099188" cy="124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61" y="761929"/>
            <a:ext cx="90745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1998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00" y="719449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7" y="1422788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345" y="115610"/>
            <a:ext cx="4128655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a.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uyp</a:t>
            </a:r>
            <a:r>
              <a:rPr lang="en-US" sz="32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hay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uyu</a:t>
            </a:r>
            <a:r>
              <a:rPr lang="en-US" sz="32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32249" y="1034808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81935" y="1865262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199" y="2687431"/>
            <a:ext cx="493654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b.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uynh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hay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uych</a:t>
            </a:r>
            <a:r>
              <a:rPr lang="en-US" sz="32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  <a:endParaRPr lang="en-US" sz="32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87578" y="445363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05740" y="3667120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410" b="45256" l="5200" r="17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6" t="24512" r="80647" b="56401"/>
          <a:stretch/>
        </p:blipFill>
        <p:spPr>
          <a:xfrm>
            <a:off x="3276606" y="2808624"/>
            <a:ext cx="2349351" cy="22382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2094BE-5059-4D64-B97E-2DB03706555C}"/>
              </a:ext>
            </a:extLst>
          </p:cNvPr>
          <p:cNvCxnSpPr>
            <a:cxnSpLocks/>
          </p:cNvCxnSpPr>
          <p:nvPr/>
        </p:nvCxnSpPr>
        <p:spPr>
          <a:xfrm flipH="1">
            <a:off x="1887479" y="828277"/>
            <a:ext cx="109094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EEDF93F-7DE7-4691-81C7-57F85226A8F0}"/>
              </a:ext>
            </a:extLst>
          </p:cNvPr>
          <p:cNvCxnSpPr>
            <a:cxnSpLocks/>
          </p:cNvCxnSpPr>
          <p:nvPr/>
        </p:nvCxnSpPr>
        <p:spPr>
          <a:xfrm flipH="1">
            <a:off x="955690" y="3514720"/>
            <a:ext cx="109094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4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5542E-6 L -0.24132 0.645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32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8628E-6 L -0.07396 0.421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21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84677E-7 L -0.43211 0.63176 " pathEditMode="relative" rAng="0" ptsTypes="AA">
                                      <p:cBhvr>
                                        <p:cTn id="89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04727E-6 L -0.26736 0.5143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25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36" grpId="0"/>
      <p:bldP spid="34" grpId="0"/>
      <p:bldP spid="32" grpId="0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727" y="404395"/>
            <a:ext cx="82988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Kể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về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một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lần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được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chơi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cùng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gia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đình</a:t>
            </a:r>
            <a:endParaRPr lang="en-US" sz="28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5397" r="25817" b="24206"/>
          <a:stretch/>
        </p:blipFill>
        <p:spPr bwMode="auto">
          <a:xfrm>
            <a:off x="330777" y="1428750"/>
            <a:ext cx="8508423" cy="333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91" y="590550"/>
            <a:ext cx="32496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67150"/>
            <a:ext cx="80518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Dặn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dò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: 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Xem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lại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bài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trang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30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đến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trang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33</a:t>
            </a:r>
          </a:p>
          <a:p>
            <a:pPr algn="ctr"/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bài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Quạt</a:t>
            </a:r>
            <a:r>
              <a:rPr lang="en-US" sz="28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cho</a:t>
            </a:r>
            <a:r>
              <a:rPr lang="en-US" sz="28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bà</a:t>
            </a:r>
            <a:r>
              <a:rPr lang="en-US" sz="28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ngủ</a:t>
            </a:r>
            <a:r>
              <a:rPr lang="en-US" sz="28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(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trang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34+ 35)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98573" y="429491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4039960" y="113621"/>
            <a:ext cx="1140280" cy="9341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9" y="4064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40640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516" y="1234281"/>
            <a:ext cx="5326568" cy="8572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EmTapLeoNui-HoaiBang_pe5w_cut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99914" y="3409950"/>
            <a:ext cx="5326568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leo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438150"/>
            <a:ext cx="8001000" cy="13144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Các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đã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được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leo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núi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với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bố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mẹ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bao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giờ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chưa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2552700"/>
            <a:ext cx="8001000" cy="1314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28" tIns="45714" rIns="91428" bIns="45714" rtlCol="0" anchor="ctr">
            <a:normAutofit fontScale="75000" lnSpcReduction="20000"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Khi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bố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mẹ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và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các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đã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chuẩn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bị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những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gì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Đoạn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đường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từ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nhà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lên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núi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như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thế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nào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2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774D4-7637-43DA-A883-7109A0D3E8DA}"/>
              </a:ext>
            </a:extLst>
          </p:cNvPr>
          <p:cNvSpPr txBox="1"/>
          <p:nvPr/>
        </p:nvSpPr>
        <p:spPr>
          <a:xfrm>
            <a:off x="3352800" y="133350"/>
            <a:ext cx="22600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i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Ôn vần</a:t>
            </a:r>
            <a:endParaRPr lang="en-US" sz="3200" b="1" i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7B15F-51B8-49D1-A75D-5890E180DFB1}"/>
              </a:ext>
            </a:extLst>
          </p:cNvPr>
          <p:cNvSpPr txBox="1"/>
          <p:nvPr/>
        </p:nvSpPr>
        <p:spPr>
          <a:xfrm>
            <a:off x="762000" y="718113"/>
            <a:ext cx="1219200" cy="76942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44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uya</a:t>
            </a:r>
            <a:endParaRPr lang="en-US" sz="44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786B8-F9DF-4538-828D-137AB3B279BB}"/>
              </a:ext>
            </a:extLst>
          </p:cNvPr>
          <p:cNvSpPr txBox="1"/>
          <p:nvPr/>
        </p:nvSpPr>
        <p:spPr>
          <a:xfrm>
            <a:off x="769620" y="1516189"/>
            <a:ext cx="1219200" cy="76942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44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uyp</a:t>
            </a:r>
            <a:endParaRPr lang="en-US" sz="44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88503-66A5-447A-916B-A65C41F8FFE1}"/>
              </a:ext>
            </a:extLst>
          </p:cNvPr>
          <p:cNvSpPr txBox="1"/>
          <p:nvPr/>
        </p:nvSpPr>
        <p:spPr>
          <a:xfrm>
            <a:off x="769620" y="2427935"/>
            <a:ext cx="1828800" cy="76942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44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uynh</a:t>
            </a:r>
            <a:endParaRPr lang="en-US" sz="44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E27BF5-146D-4596-B035-44A17536F906}"/>
              </a:ext>
            </a:extLst>
          </p:cNvPr>
          <p:cNvSpPr txBox="1"/>
          <p:nvPr/>
        </p:nvSpPr>
        <p:spPr>
          <a:xfrm>
            <a:off x="769620" y="3197364"/>
            <a:ext cx="1524000" cy="76942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44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uych</a:t>
            </a:r>
            <a:endParaRPr lang="en-US" sz="44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53208-04A5-4B53-8CFD-CF383E44C5DF}"/>
              </a:ext>
            </a:extLst>
          </p:cNvPr>
          <p:cNvSpPr txBox="1"/>
          <p:nvPr/>
        </p:nvSpPr>
        <p:spPr>
          <a:xfrm>
            <a:off x="800100" y="3966793"/>
            <a:ext cx="1219200" cy="76942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44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uyu</a:t>
            </a:r>
            <a:endParaRPr lang="en-US" sz="44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851780-9E5E-4C02-87F3-8AA707CC59DC}"/>
              </a:ext>
            </a:extLst>
          </p:cNvPr>
          <p:cNvSpPr txBox="1"/>
          <p:nvPr/>
        </p:nvSpPr>
        <p:spPr>
          <a:xfrm>
            <a:off x="3263610" y="713482"/>
            <a:ext cx="3365789" cy="76942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44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đêm khuya</a:t>
            </a:r>
            <a:endParaRPr lang="en-US" sz="44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5D8477C-6EA3-439E-8B59-4D2C068E52FA}"/>
              </a:ext>
            </a:extLst>
          </p:cNvPr>
          <p:cNvSpPr/>
          <p:nvPr/>
        </p:nvSpPr>
        <p:spPr>
          <a:xfrm>
            <a:off x="2293620" y="1102827"/>
            <a:ext cx="754380" cy="7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EBD3E24-1886-44EA-ADF5-8CB42CE329E5}"/>
              </a:ext>
            </a:extLst>
          </p:cNvPr>
          <p:cNvSpPr/>
          <p:nvPr/>
        </p:nvSpPr>
        <p:spPr>
          <a:xfrm>
            <a:off x="2293620" y="1975218"/>
            <a:ext cx="754380" cy="7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C9A767-32F2-46F3-B880-4D97FBE15703}"/>
              </a:ext>
            </a:extLst>
          </p:cNvPr>
          <p:cNvSpPr txBox="1"/>
          <p:nvPr/>
        </p:nvSpPr>
        <p:spPr>
          <a:xfrm>
            <a:off x="3263610" y="1516188"/>
            <a:ext cx="3365789" cy="76942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44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tuýt thuốc</a:t>
            </a:r>
            <a:endParaRPr lang="en-US" sz="44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AEB8D9C-D729-4E56-B3E7-D7800146237B}"/>
              </a:ext>
            </a:extLst>
          </p:cNvPr>
          <p:cNvSpPr/>
          <p:nvPr/>
        </p:nvSpPr>
        <p:spPr>
          <a:xfrm>
            <a:off x="2293620" y="2847609"/>
            <a:ext cx="754380" cy="7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C08D6-7399-4931-970D-3CFDCCEC2F30}"/>
              </a:ext>
            </a:extLst>
          </p:cNvPr>
          <p:cNvSpPr txBox="1"/>
          <p:nvPr/>
        </p:nvSpPr>
        <p:spPr>
          <a:xfrm>
            <a:off x="3263609" y="2444140"/>
            <a:ext cx="3365789" cy="76942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44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khuỳnh tay</a:t>
            </a:r>
            <a:endParaRPr lang="en-US" sz="44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DFABFAE-1054-4B13-8359-CDDF2F7ADC14}"/>
              </a:ext>
            </a:extLst>
          </p:cNvPr>
          <p:cNvSpPr/>
          <p:nvPr/>
        </p:nvSpPr>
        <p:spPr>
          <a:xfrm>
            <a:off x="2293620" y="3709136"/>
            <a:ext cx="754380" cy="7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B194BC-4385-47A5-A394-53B114682D4E}"/>
              </a:ext>
            </a:extLst>
          </p:cNvPr>
          <p:cNvSpPr txBox="1"/>
          <p:nvPr/>
        </p:nvSpPr>
        <p:spPr>
          <a:xfrm>
            <a:off x="3263608" y="3324421"/>
            <a:ext cx="3670592" cy="76942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44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huỳnh huỵch</a:t>
            </a:r>
            <a:endParaRPr lang="en-US" sz="44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E719F0E-DECA-40AC-B4BF-6EDBC8B116A1}"/>
              </a:ext>
            </a:extLst>
          </p:cNvPr>
          <p:cNvSpPr/>
          <p:nvPr/>
        </p:nvSpPr>
        <p:spPr>
          <a:xfrm>
            <a:off x="2293620" y="4533723"/>
            <a:ext cx="754380" cy="7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D6BEDB-E174-4518-A6C6-9072BA415431}"/>
              </a:ext>
            </a:extLst>
          </p:cNvPr>
          <p:cNvSpPr txBox="1"/>
          <p:nvPr/>
        </p:nvSpPr>
        <p:spPr>
          <a:xfrm>
            <a:off x="3236938" y="4048543"/>
            <a:ext cx="3670592" cy="76942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44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khúc khuỷu</a:t>
            </a:r>
            <a:endParaRPr lang="en-US" sz="44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4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0" y="6734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3287" y="157576"/>
            <a:ext cx="84963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Chọn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từ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ngữ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để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hoàn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thiện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câu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và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viết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câu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vào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vở</a:t>
            </a:r>
            <a:endParaRPr lang="en-US" sz="24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467886"/>
            <a:ext cx="7259782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322" y="2458831"/>
            <a:ext cx="847725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Đường</a:t>
            </a:r>
            <a:r>
              <a: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lên</a:t>
            </a:r>
            <a:r>
              <a: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núi</a:t>
            </a:r>
            <a:r>
              <a: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quanh</a:t>
            </a:r>
            <a:r>
              <a: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co, (………….).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1982" y="1467886"/>
            <a:ext cx="2112818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hào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hứng</a:t>
            </a:r>
            <a:endParaRPr lang="en-US" sz="32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5389" y="1467886"/>
            <a:ext cx="2112818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thấp</a:t>
            </a:r>
            <a:endParaRPr lang="en-US" sz="32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3982" y="1467885"/>
            <a:ext cx="2819400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khúc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khuỷu</a:t>
            </a:r>
            <a:endParaRPr lang="en-US" sz="32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1413" y="3703407"/>
            <a:ext cx="9296400" cy="1076877"/>
            <a:chOff x="-61413" y="3703407"/>
            <a:chExt cx="9296400" cy="10768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641" r="-851"/>
            <a:stretch/>
          </p:blipFill>
          <p:spPr bwMode="auto">
            <a:xfrm>
              <a:off x="259081" y="3703407"/>
              <a:ext cx="6557355" cy="107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850" r="66965" b="1"/>
            <a:stretch/>
          </p:blipFill>
          <p:spPr bwMode="auto">
            <a:xfrm>
              <a:off x="6784163" y="3703407"/>
              <a:ext cx="2131238" cy="10730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34950" y="3703407"/>
              <a:ext cx="8680450" cy="1076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61413" y="3903991"/>
              <a:ext cx="9296400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9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ĐưŊg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łn wúi Ǖ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ί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 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co,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úc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uỷu</a:t>
              </a:r>
              <a:r>
                <a:rPr lang="en-US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49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95062E-6 L 0.35191 0.202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1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571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44348"/>
            <a:ext cx="809451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Quan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sát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tranh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và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dùng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từ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ngữ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trong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khung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để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nói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theo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tranh</a:t>
            </a:r>
            <a:endParaRPr lang="en-US" sz="20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1234244"/>
            <a:ext cx="5257800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cảnh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vật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	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thú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vị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	      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chơi</a:t>
            </a:r>
            <a:endParaRPr lang="en-US" sz="24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3183" r="29722" b="21627"/>
          <a:stretch/>
        </p:blipFill>
        <p:spPr bwMode="auto">
          <a:xfrm>
            <a:off x="422564" y="1962150"/>
            <a:ext cx="8264236" cy="295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764" y="631033"/>
            <a:ext cx="8647548" cy="3343335"/>
            <a:chOff x="943823" y="1657350"/>
            <a:chExt cx="7610202" cy="2705100"/>
          </a:xfrm>
        </p:grpSpPr>
        <p:sp>
          <p:nvSpPr>
            <p:cNvPr id="3" name="Rectangle 2"/>
            <p:cNvSpPr/>
            <p:nvPr/>
          </p:nvSpPr>
          <p:spPr>
            <a:xfrm>
              <a:off x="943823" y="1657350"/>
              <a:ext cx="7610202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7884" y="1352550"/>
            <a:ext cx="6689436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đỉnh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856975"/>
            <a:ext cx="568729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sướng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6618" y="442141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37358" y="1488628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23026" y="441506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726" y="4429576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0" name="Oval 19"/>
          <p:cNvSpPr/>
          <p:nvPr/>
        </p:nvSpPr>
        <p:spPr>
          <a:xfrm>
            <a:off x="5517242" y="1571354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590800" y="1799956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84082" y="1739075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61127" y="4446307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35727" y="441506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40" y="2363478"/>
            <a:ext cx="46212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791200" y="1777964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223932" y="2059079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0" grpId="0" animBg="1"/>
      <p:bldP spid="20" grpId="1" animBg="1"/>
      <p:bldP spid="30" grpId="0" animBg="1"/>
      <p:bldP spid="27" grpId="0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5" y="1637959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770" y="2128591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 </a:t>
            </a:r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Nam và Đức đưϑ đi εΠ wúi. Đến đỉζ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687" y="2828711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wúi, hai aζ em νίi ǧΰņg Ǘ˛Ι vang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E68B7-8737-4873-A5CA-FB1599A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81BCE6-FA73-4557-8D3A-DEFD9278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" y="133350"/>
            <a:ext cx="924910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1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581</Words>
  <Application>Microsoft Office PowerPoint</Application>
  <PresentationFormat>Trình chiếu Trên màn hình (16:9)</PresentationFormat>
  <Paragraphs>81</Paragraphs>
  <Slides>14</Slides>
  <Notes>10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3" baseType="lpstr">
      <vt:lpstr>Arial</vt:lpstr>
      <vt:lpstr>Arial Rounded MT Bold</vt:lpstr>
      <vt:lpstr>Arial-Rounded</vt:lpstr>
      <vt:lpstr>Arial-SGK-TV</vt:lpstr>
      <vt:lpstr>Calibri</vt:lpstr>
      <vt:lpstr>HP001 4 hàng</vt:lpstr>
      <vt:lpstr>Tahoma</vt:lpstr>
      <vt:lpstr>Times New Roman</vt:lpstr>
      <vt:lpstr>Office Theme</vt:lpstr>
      <vt:lpstr>Bản trình bày PowerPoint</vt:lpstr>
      <vt:lpstr>Ôn và khởi động</vt:lpstr>
      <vt:lpstr>Các em đã được đi leo núi với bố mẹ bao giờ chưa?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10</cp:lastModifiedBy>
  <cp:revision>157</cp:revision>
  <dcterms:created xsi:type="dcterms:W3CDTF">2020-12-08T15:48:47Z</dcterms:created>
  <dcterms:modified xsi:type="dcterms:W3CDTF">2023-02-06T05:47:29Z</dcterms:modified>
</cp:coreProperties>
</file>