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12" r:id="rId2"/>
    <p:sldId id="353" r:id="rId3"/>
    <p:sldId id="314" r:id="rId4"/>
    <p:sldId id="313" r:id="rId5"/>
    <p:sldId id="350" r:id="rId6"/>
    <p:sldId id="349" r:id="rId7"/>
    <p:sldId id="354" r:id="rId8"/>
    <p:sldId id="315" r:id="rId9"/>
    <p:sldId id="343" r:id="rId10"/>
    <p:sldId id="348" r:id="rId11"/>
    <p:sldId id="316" r:id="rId12"/>
  </p:sldIdLst>
  <p:sldSz cx="9144000" cy="6858000" type="screen4x3"/>
  <p:notesSz cx="6858000" cy="9144000"/>
  <p:defaultTextStyle>
    <a:defPPr>
      <a:defRPr lang="vi-V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257" autoAdjust="0"/>
    <p:restoredTop sz="94660"/>
  </p:normalViewPr>
  <p:slideViewPr>
    <p:cSldViewPr>
      <p:cViewPr varScale="1">
        <p:scale>
          <a:sx n="86" d="100"/>
          <a:sy n="86" d="100"/>
        </p:scale>
        <p:origin x="1590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E05329-9730-40BE-8B9B-4ABE2368E1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010B07-C059-402B-9318-F0F4E0D99645}" type="datetimeFigureOut">
              <a:rPr lang="vi-VN"/>
              <a:pPr>
                <a:defRPr/>
              </a:pPr>
              <a:t>06/12/2023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02BD1A-3413-42F3-83D6-16AF7E0E9E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DFA2E7-214C-44C4-BB4C-D6077D0D7C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C0DB52-38A4-413E-B5F8-D09B1CDD5FBB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6785895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14FBF0-7DAF-4D27-B738-3C9C3D2CC7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BDD42B-A73D-4902-94AA-155EBB8D856E}" type="datetimeFigureOut">
              <a:rPr lang="vi-VN"/>
              <a:pPr>
                <a:defRPr/>
              </a:pPr>
              <a:t>06/12/2023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D2D93A-1A88-4767-85DF-462811BFE1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64F901-E0EE-4BE0-A9F1-4E13182AFB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64491D-5CF1-40FE-BEC1-1090F97C6F42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4764308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B6B03B-3E96-4C77-A7D2-94BE1FD727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28E785-B22D-4A8F-A76B-AF5683FDD827}" type="datetimeFigureOut">
              <a:rPr lang="vi-VN"/>
              <a:pPr>
                <a:defRPr/>
              </a:pPr>
              <a:t>06/12/2023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B6F464-303A-43B7-A97C-58593232FA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B00A38-1CE0-4656-A639-6ED618E84F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26ECF2-8923-4AF5-84F8-86954F24A77A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0988210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135890-D6F3-4D68-BCB3-F4AC186C0D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452A33-9800-45D8-8840-FDBDDA725025}" type="datetimeFigureOut">
              <a:rPr lang="vi-VN"/>
              <a:pPr>
                <a:defRPr/>
              </a:pPr>
              <a:t>06/12/2023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95B7F6-2E97-4476-9929-5760904676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604693-3060-4D2C-8E40-50FFDA19A2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DEFEB0-271C-425A-A495-B73042AC334B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14305165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072C89-1C0E-4399-9D6F-E2D3CE5DFA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6D9254-84C1-40B6-9578-022C50B84E7B}" type="datetimeFigureOut">
              <a:rPr lang="vi-VN"/>
              <a:pPr>
                <a:defRPr/>
              </a:pPr>
              <a:t>06/12/2023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14406D-CE2A-45CD-82E0-D7D697CF69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BE3659-8D6B-4EF4-B972-01B61A571A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D8A63D-47DB-47A0-9DF7-A18E5AB699B1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40422280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C2200B8-129A-4C4A-9C88-7D177DB871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23E0B9-92D2-4918-811E-61519BDFC22B}" type="datetimeFigureOut">
              <a:rPr lang="vi-VN"/>
              <a:pPr>
                <a:defRPr/>
              </a:pPr>
              <a:t>06/12/2023</a:t>
            </a:fld>
            <a:endParaRPr lang="vi-VN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0F6CDE5-3EA6-437E-B238-AE2EC17918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DBDB8F8-ED5C-4519-88D5-B5F0BB2FB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9BC7E0-98B3-43A4-9689-B934C69D6D93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30033282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A51BDE93-1F1A-4066-BCB2-CCCE3AFB4D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AD58C1-400C-4AED-8BCB-62723F6D1040}" type="datetimeFigureOut">
              <a:rPr lang="vi-VN"/>
              <a:pPr>
                <a:defRPr/>
              </a:pPr>
              <a:t>06/12/2023</a:t>
            </a:fld>
            <a:endParaRPr lang="vi-VN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5F887B03-3965-4F8B-86D1-20794A49B5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4A02FC38-9422-450B-A6E2-43FA192748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1C5286-ADC4-435B-9A4F-D1459D47C2F5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37087378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3B69CEDF-6649-4DB7-B465-0A51453456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EEDA46-3205-484A-91D7-F965948EF0DD}" type="datetimeFigureOut">
              <a:rPr lang="vi-VN"/>
              <a:pPr>
                <a:defRPr/>
              </a:pPr>
              <a:t>06/12/2023</a:t>
            </a:fld>
            <a:endParaRPr lang="vi-VN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065EBD59-0BCD-4E58-A14F-40FC9307A8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317AC3BF-1560-4453-8FD8-24655574E7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895505-5338-4C5B-AF0A-AF150C7A5755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39710803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E56434D0-6FB4-480B-AD3D-94596418E0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D9432D-4F05-4775-9843-E3208CC4C513}" type="datetimeFigureOut">
              <a:rPr lang="vi-VN"/>
              <a:pPr>
                <a:defRPr/>
              </a:pPr>
              <a:t>06/12/2023</a:t>
            </a:fld>
            <a:endParaRPr lang="vi-VN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7D9E277D-51A6-4B04-9D55-BDC6FFEC2F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2B0E05BE-F2B8-43CC-A33A-11DDDE1558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CE6940-5B85-4363-9C73-52F078141379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1951236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EC140F2-E22D-4582-90B0-1540525909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E154C7-2C15-4B39-90EE-A27AF3DBEA18}" type="datetimeFigureOut">
              <a:rPr lang="vi-VN"/>
              <a:pPr>
                <a:defRPr/>
              </a:pPr>
              <a:t>06/12/2023</a:t>
            </a:fld>
            <a:endParaRPr lang="vi-VN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70CC906-F047-4C8B-B5F2-A2C4BD3C9F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70032DF-B537-427D-AB90-5F97609E12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4CBFAB-2C4B-4E06-B4E1-440C057CE73D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6607560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864B23BA-85ED-4414-B9AA-27A62257EC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84B22D-8E03-4D4A-B6CB-44D3D82E0D65}" type="datetimeFigureOut">
              <a:rPr lang="vi-VN"/>
              <a:pPr>
                <a:defRPr/>
              </a:pPr>
              <a:t>06/12/2023</a:t>
            </a:fld>
            <a:endParaRPr lang="vi-VN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5C76197-C301-4D5D-A41D-E0D4BE891C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B82C284-0B34-4DA7-8A1F-B880744F7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55B3AE-1F2D-4C1A-9C09-6E392F5AAE37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7782841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4BE5C665-ACB7-4289-9CDA-5DCFFE1CC7C4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vi-VN" altLang="en-US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E5257E11-1437-499D-84C6-52B0DB90EBF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vi-VN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7267F7-FD89-4EAB-9DC4-EAFE3166553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FFB0BEB-A4B9-47F1-9EE0-ABAA4C567462}" type="datetimeFigureOut">
              <a:rPr lang="vi-VN"/>
              <a:pPr>
                <a:defRPr/>
              </a:pPr>
              <a:t>06/12/2023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9CF092-0965-4E13-BFA3-F4797323E1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2808FD-6EB1-428F-9177-C2FA5A5C3C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F2AA3083-13A1-4A83-9770-3DB73F8D98A1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hyperlink" Target="T&#7853;p%20&#272;&#7871;m%20-%20Nh&#7841;c%20Thi&#7871;u%20Nhi%20B&#7843;o%20Ng&#7885;c%20-%20Skids%20Nh&#7841;c%20Thi&#7871;u%20Nhi%20Vui%20Nh&#7897;n%20Hay%20Nh&#7845;t%202017_Trim.mp4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file:///C:\Users\ASUS\OneDrive\M&#225;y%20t&#237;nh\T&#7853;p%20&#272;&#7871;m%20-%20Nh&#7841;c%20Thi&#7871;u%20Nhi%20B&#7843;o%20Ng&#7885;c%20-%20Skids%20Nh&#7841;c%20Thi&#7871;u%20Nhi%20Vui%20Nh&#7897;n%20Hay%20Nh&#7845;t%202017_Trim.mp4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hyperlink" Target="T&#7853;p%20&#272;&#7871;m%20-%20Nh&#7841;c%20Thi&#7871;u%20Nhi%20B&#7843;o%20Ng&#7885;c%20-%20Skids%20Nh&#7841;c%20Thi&#7871;u%20Nhi%20Vui%20Nh&#7897;n%20Hay%20Nh&#7845;t%202017_Trim.mp4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file:///C:\Users\ASUS\OneDrive\M&#225;y%20t&#237;nh\T&#7853;p%20&#272;&#7871;m%20-%20Nh&#7841;c%20Thi&#7871;u%20Nhi%20B&#7843;o%20Ng&#7885;c%20-%20Skids%20Nh&#7841;c%20Thi&#7871;u%20Nhi%20Vui%20Nh&#7897;n%20Hay%20Nh&#7845;t%202017_Trim.mp4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WordArt 8">
            <a:extLst>
              <a:ext uri="{FF2B5EF4-FFF2-40B4-BE49-F238E27FC236}">
                <a16:creationId xmlns:a16="http://schemas.microsoft.com/office/drawing/2014/main" id="{8C9A996F-D71A-4A69-A294-E5BEED64E25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357422" y="2423436"/>
            <a:ext cx="4119578" cy="1143008"/>
          </a:xfrm>
          <a:prstGeom prst="rect">
            <a:avLst/>
          </a:prstGeom>
        </p:spPr>
        <p:txBody>
          <a:bodyPr wrap="none" fromWordArt="1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4000" b="1" kern="10" dirty="0">
                <a:ln w="9525">
                  <a:noFill/>
                  <a:round/>
                  <a:headEnd/>
                  <a:tailEnd/>
                </a:ln>
                <a:solidFill>
                  <a:srgbClr val="008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</a:effectLst>
                <a:latin typeface="Times New Roman"/>
                <a:cs typeface="Times New Roman"/>
              </a:rPr>
              <a:t>Môn: Toán</a:t>
            </a:r>
          </a:p>
        </p:txBody>
      </p:sp>
      <p:sp>
        <p:nvSpPr>
          <p:cNvPr id="8" name="WordArt 8">
            <a:extLst>
              <a:ext uri="{FF2B5EF4-FFF2-40B4-BE49-F238E27FC236}">
                <a16:creationId xmlns:a16="http://schemas.microsoft.com/office/drawing/2014/main" id="{327588A0-F03B-432F-92A6-C88DB2DEA47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656696" y="4503803"/>
            <a:ext cx="5830608" cy="725397"/>
          </a:xfrm>
          <a:prstGeom prst="rect">
            <a:avLst/>
          </a:prstGeom>
        </p:spPr>
        <p:txBody>
          <a:bodyPr wrap="none" fromWordArt="1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kern="10" dirty="0" err="1">
                <a:ln w="9525">
                  <a:noFill/>
                  <a:round/>
                  <a:headEnd/>
                  <a:tailEnd/>
                </a:ln>
                <a:solidFill>
                  <a:srgbClr val="C00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</a:effectLst>
                <a:latin typeface="Times New Roman"/>
                <a:cs typeface="Times New Roman"/>
              </a:rPr>
              <a:t>Bài</a:t>
            </a:r>
            <a:r>
              <a:rPr lang="en-US" sz="3600" b="1" kern="10" dirty="0">
                <a:ln w="9525">
                  <a:noFill/>
                  <a:round/>
                  <a:headEnd/>
                  <a:tailEnd/>
                </a:ln>
                <a:solidFill>
                  <a:srgbClr val="C00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C00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</a:effectLst>
                <a:latin typeface="Times New Roman"/>
                <a:cs typeface="Times New Roman"/>
              </a:rPr>
              <a:t>13:</a:t>
            </a:r>
            <a:r>
              <a:rPr lang="vi-VN" sz="3600" b="1" kern="10" smtClean="0">
                <a:ln w="9525">
                  <a:noFill/>
                  <a:round/>
                  <a:headEnd/>
                  <a:tailEnd/>
                </a:ln>
                <a:solidFill>
                  <a:srgbClr val="C00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</a:effectLst>
                <a:latin typeface="Times New Roman"/>
                <a:cs typeface="Times New Roman"/>
              </a:rPr>
              <a:t>LUYỆN TẬP CHUNG</a:t>
            </a:r>
            <a:endParaRPr lang="en-US" sz="3600" b="1" kern="10" dirty="0">
              <a:ln w="9525">
                <a:noFill/>
                <a:round/>
                <a:headEnd/>
                <a:tailEnd/>
              </a:ln>
              <a:solidFill>
                <a:srgbClr val="C00000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  <a:reflection blurRad="6350" stA="55000" endA="300" endPos="45500" dir="5400000" sy="-100000" algn="bl" rotWithShape="0"/>
              </a:effectLst>
              <a:latin typeface="Times New Roman"/>
              <a:cs typeface="Times New Roman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kern="10" dirty="0">
                <a:ln w="9525">
                  <a:noFill/>
                  <a:round/>
                  <a:headEnd/>
                  <a:tailEnd/>
                </a:ln>
                <a:solidFill>
                  <a:srgbClr val="C00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</a:effectLst>
                <a:latin typeface="Times New Roman"/>
                <a:cs typeface="Times New Roman"/>
              </a:rPr>
              <a:t>(</a:t>
            </a:r>
            <a:r>
              <a:rPr lang="en-US" sz="3600" b="1" kern="10" dirty="0" err="1">
                <a:ln w="9525">
                  <a:noFill/>
                  <a:round/>
                  <a:headEnd/>
                  <a:tailEnd/>
                </a:ln>
                <a:solidFill>
                  <a:srgbClr val="C00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</a:effectLst>
                <a:latin typeface="Times New Roman"/>
                <a:cs typeface="Times New Roman"/>
              </a:rPr>
              <a:t>Tiết</a:t>
            </a:r>
            <a:r>
              <a:rPr lang="en-US" sz="3600" b="1" kern="10" dirty="0">
                <a:ln w="9525">
                  <a:noFill/>
                  <a:round/>
                  <a:headEnd/>
                  <a:tailEnd/>
                </a:ln>
                <a:solidFill>
                  <a:srgbClr val="C00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</a:effectLst>
                <a:latin typeface="Times New Roman"/>
                <a:cs typeface="Times New Roman"/>
              </a:rPr>
              <a:t>  3)</a:t>
            </a:r>
          </a:p>
        </p:txBody>
      </p:sp>
      <p:sp>
        <p:nvSpPr>
          <p:cNvPr id="9" name="WordArt 8">
            <a:extLst>
              <a:ext uri="{FF2B5EF4-FFF2-40B4-BE49-F238E27FC236}">
                <a16:creationId xmlns:a16="http://schemas.microsoft.com/office/drawing/2014/main" id="{4917AB68-1DCC-4783-97B9-BB4E74D8136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346659" y="3551845"/>
            <a:ext cx="4119578" cy="1143008"/>
          </a:xfrm>
          <a:prstGeom prst="rect">
            <a:avLst/>
          </a:prstGeom>
        </p:spPr>
        <p:txBody>
          <a:bodyPr wrap="none" fromWordArt="1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kern="10" dirty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</a:effectLst>
                <a:latin typeface="Times New Roman"/>
                <a:cs typeface="Times New Roman"/>
              </a:rPr>
              <a:t>LỚP 1</a:t>
            </a:r>
            <a:endParaRPr lang="vi-VN" sz="4000" b="1" kern="10" dirty="0">
              <a:ln w="9525">
                <a:noFill/>
                <a:round/>
                <a:headEnd/>
                <a:tailEnd/>
              </a:ln>
              <a:solidFill>
                <a:srgbClr val="FF0000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  <a:reflection blurRad="6350" stA="55000" endA="300" endPos="45500" dir="5400000" sy="-100000" algn="bl" rotWithShape="0"/>
              </a:effectLst>
              <a:latin typeface="Times New Roman"/>
              <a:cs typeface="Times New Roman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11559" y="332828"/>
            <a:ext cx="8148265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altLang="en-US" sz="2400" b="1" dirty="0">
                <a:solidFill>
                  <a:srgbClr val="FF0000"/>
                </a:solidFill>
              </a:rPr>
              <a:t>PHÒNG GIÁO DỤC &amp; ĐÀO TẠO LONG BIÊN </a:t>
            </a:r>
          </a:p>
          <a:p>
            <a:pPr algn="ctr"/>
            <a:r>
              <a:rPr lang="en-US" altLang="en-US" sz="2400" dirty="0"/>
              <a:t>  </a:t>
            </a:r>
            <a:r>
              <a:rPr lang="en-US" altLang="en-US" sz="2800" b="1" dirty="0">
                <a:solidFill>
                  <a:srgbClr val="FF0000"/>
                </a:solidFill>
              </a:rPr>
              <a:t>TRƯỜNG TIỂU </a:t>
            </a:r>
            <a:r>
              <a:rPr lang="en-US" altLang="en-US" sz="2800" b="1" dirty="0" smtClean="0">
                <a:solidFill>
                  <a:srgbClr val="FF0000"/>
                </a:solidFill>
              </a:rPr>
              <a:t>HỌC ĐỨC GIANG</a:t>
            </a:r>
            <a:endParaRPr lang="en-US" alt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3631268"/>
      </p:ext>
    </p:extLst>
  </p:cSld>
  <p:clrMapOvr>
    <a:masterClrMapping/>
  </p:clrMapOvr>
  <p:transition advTm="1068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7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770" decel="100000"/>
                                        <p:tgtEl>
                                          <p:spTgt spid="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3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7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770" decel="100000"/>
                                        <p:tgtEl>
                                          <p:spTgt spid="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8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0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6205AD-F8C3-47C4-B7FD-4D5160AAB6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212565"/>
            <a:ext cx="4248472" cy="1143000"/>
          </a:xfrm>
        </p:spPr>
        <p:txBody>
          <a:bodyPr/>
          <a:lstStyle/>
          <a:p>
            <a:r>
              <a:rPr lang="en-US" sz="4400"/>
              <a:t>3. &gt;,&lt;, =, ?</a:t>
            </a:r>
            <a:br>
              <a:rPr lang="en-US" sz="4400"/>
            </a:br>
            <a:endParaRPr lang="en-US"/>
          </a:p>
        </p:txBody>
      </p:sp>
      <p:graphicFrame>
        <p:nvGraphicFramePr>
          <p:cNvPr id="5" name="Table 6">
            <a:extLst>
              <a:ext uri="{FF2B5EF4-FFF2-40B4-BE49-F238E27FC236}">
                <a16:creationId xmlns:a16="http://schemas.microsoft.com/office/drawing/2014/main" id="{1A313725-B872-4C7F-89FF-DE60197D85A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9168927"/>
              </p:ext>
            </p:extLst>
          </p:nvPr>
        </p:nvGraphicFramePr>
        <p:xfrm>
          <a:off x="794166" y="2636912"/>
          <a:ext cx="7555668" cy="17373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576064">
                  <a:extLst>
                    <a:ext uri="{9D8B030D-6E8A-4147-A177-3AD203B41FA5}">
                      <a16:colId xmlns:a16="http://schemas.microsoft.com/office/drawing/2014/main" val="1028373769"/>
                    </a:ext>
                  </a:extLst>
                </a:gridCol>
                <a:gridCol w="3206890">
                  <a:extLst>
                    <a:ext uri="{9D8B030D-6E8A-4147-A177-3AD203B41FA5}">
                      <a16:colId xmlns:a16="http://schemas.microsoft.com/office/drawing/2014/main" val="537763827"/>
                    </a:ext>
                  </a:extLst>
                </a:gridCol>
                <a:gridCol w="648736">
                  <a:extLst>
                    <a:ext uri="{9D8B030D-6E8A-4147-A177-3AD203B41FA5}">
                      <a16:colId xmlns:a16="http://schemas.microsoft.com/office/drawing/2014/main" val="3926614722"/>
                    </a:ext>
                  </a:extLst>
                </a:gridCol>
                <a:gridCol w="3123978">
                  <a:extLst>
                    <a:ext uri="{9D8B030D-6E8A-4147-A177-3AD203B41FA5}">
                      <a16:colId xmlns:a16="http://schemas.microsoft.com/office/drawing/2014/main" val="3907316288"/>
                    </a:ext>
                  </a:extLst>
                </a:gridCol>
              </a:tblGrid>
              <a:tr h="0"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a)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3200" b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	 4 + 1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r>
                        <a:rPr lang="en-US" sz="3200" b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b)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b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+ 4	 7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2482804"/>
                  </a:ext>
                </a:extLst>
              </a:tr>
              <a:tr h="347072">
                <a:tc vMerge="1">
                  <a:txBody>
                    <a:bodyPr/>
                    <a:lstStyle/>
                    <a:p>
                      <a:endParaRPr lang="en-US" sz="3200" b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	 10 – 2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sz="3200" b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 + 2	 8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32587773"/>
                  </a:ext>
                </a:extLst>
              </a:tr>
              <a:tr h="347072">
                <a:tc vMerge="1">
                  <a:txBody>
                    <a:bodyPr/>
                    <a:lstStyle/>
                    <a:p>
                      <a:endParaRPr lang="en-US" sz="3200" b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	 2 + 6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sz="3200" b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 – 2	 7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6028173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4FAB4152-D660-479A-8675-ADF2B3D97281}"/>
              </a:ext>
            </a:extLst>
          </p:cNvPr>
          <p:cNvSpPr txBox="1"/>
          <p:nvPr/>
        </p:nvSpPr>
        <p:spPr>
          <a:xfrm>
            <a:off x="1849915" y="3851052"/>
            <a:ext cx="528427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B9F393D-2D90-4B94-815E-BD3B450FABB8}"/>
              </a:ext>
            </a:extLst>
          </p:cNvPr>
          <p:cNvSpPr txBox="1"/>
          <p:nvPr/>
        </p:nvSpPr>
        <p:spPr>
          <a:xfrm>
            <a:off x="1849917" y="2645827"/>
            <a:ext cx="528427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ED82133-B821-4061-A40D-14D23E03AD85}"/>
              </a:ext>
            </a:extLst>
          </p:cNvPr>
          <p:cNvSpPr txBox="1"/>
          <p:nvPr/>
        </p:nvSpPr>
        <p:spPr>
          <a:xfrm>
            <a:off x="1849916" y="3265547"/>
            <a:ext cx="528427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C6A9BDA-2EF8-4B38-BE4C-9E4091A5AF4C}"/>
              </a:ext>
            </a:extLst>
          </p:cNvPr>
          <p:cNvSpPr txBox="1"/>
          <p:nvPr/>
        </p:nvSpPr>
        <p:spPr>
          <a:xfrm>
            <a:off x="6554804" y="2645827"/>
            <a:ext cx="528427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C4AB870-A1DB-4184-BD16-D7803861816B}"/>
              </a:ext>
            </a:extLst>
          </p:cNvPr>
          <p:cNvSpPr txBox="1"/>
          <p:nvPr/>
        </p:nvSpPr>
        <p:spPr>
          <a:xfrm>
            <a:off x="6554805" y="3265547"/>
            <a:ext cx="528427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05208EA-86B5-4BE6-9024-C6A8D6EFD32C}"/>
              </a:ext>
            </a:extLst>
          </p:cNvPr>
          <p:cNvSpPr txBox="1"/>
          <p:nvPr/>
        </p:nvSpPr>
        <p:spPr>
          <a:xfrm>
            <a:off x="6554806" y="3851052"/>
            <a:ext cx="528427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</a:t>
            </a:r>
          </a:p>
        </p:txBody>
      </p:sp>
    </p:spTree>
    <p:extLst>
      <p:ext uri="{BB962C8B-B14F-4D97-AF65-F5344CB8AC3E}">
        <p14:creationId xmlns:p14="http://schemas.microsoft.com/office/powerpoint/2010/main" val="473099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E85729-DAD5-4F76-92F9-822EEA07BB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B56BBA45-303E-4676-88B9-CA17F3F4699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1" t="37225" r="961" b="21409"/>
          <a:stretch/>
        </p:blipFill>
        <p:spPr>
          <a:xfrm>
            <a:off x="0" y="-46587"/>
            <a:ext cx="9144000" cy="6904587"/>
          </a:xfr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B746E27C-FF01-4ECA-9918-3CE141AF9CAF}"/>
              </a:ext>
            </a:extLst>
          </p:cNvPr>
          <p:cNvSpPr/>
          <p:nvPr/>
        </p:nvSpPr>
        <p:spPr>
          <a:xfrm>
            <a:off x="4499992" y="5877272"/>
            <a:ext cx="432048" cy="43204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/>
              <a:t>3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53D2FB1E-AA5B-4E46-A2CF-A11CFCEFBF88}"/>
              </a:ext>
            </a:extLst>
          </p:cNvPr>
          <p:cNvSpPr/>
          <p:nvPr/>
        </p:nvSpPr>
        <p:spPr>
          <a:xfrm>
            <a:off x="5364088" y="5877272"/>
            <a:ext cx="432048" cy="43204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54705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hlinkClick r:id="rId2" action="ppaction://hlinkfile"/>
            <a:extLst>
              <a:ext uri="{FF2B5EF4-FFF2-40B4-BE49-F238E27FC236}">
                <a16:creationId xmlns:a16="http://schemas.microsoft.com/office/drawing/2014/main" id="{BEADD35C-C66D-4D51-B830-A674F104F3BF}"/>
              </a:ext>
            </a:extLst>
          </p:cNvPr>
          <p:cNvSpPr txBox="1"/>
          <p:nvPr/>
        </p:nvSpPr>
        <p:spPr>
          <a:xfrm>
            <a:off x="1403648" y="2420888"/>
            <a:ext cx="91440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9600">
                <a:solidFill>
                  <a:srgbClr val="FF0000"/>
                </a:solidFill>
                <a:latin typeface="+mn-lt"/>
              </a:rPr>
              <a:t>KHỞI ĐỘNG</a:t>
            </a:r>
          </a:p>
        </p:txBody>
      </p:sp>
      <p:sp>
        <p:nvSpPr>
          <p:cNvPr id="2" name="Action Button: Sound 1">
            <a:hlinkClick r:id="rId4" action="ppaction://hlinkfile" highlightClick="1">
              <a:snd r:embed="rId3" name="applause.wav"/>
            </a:hlinkClick>
            <a:extLst>
              <a:ext uri="{FF2B5EF4-FFF2-40B4-BE49-F238E27FC236}">
                <a16:creationId xmlns:a16="http://schemas.microsoft.com/office/drawing/2014/main" id="{5CD4E01E-EF81-4972-AB22-DD958CCE7068}"/>
              </a:ext>
            </a:extLst>
          </p:cNvPr>
          <p:cNvSpPr/>
          <p:nvPr/>
        </p:nvSpPr>
        <p:spPr>
          <a:xfrm>
            <a:off x="6695728" y="4437112"/>
            <a:ext cx="2448272" cy="2420888"/>
          </a:xfrm>
          <a:prstGeom prst="actionButtonSou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424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126538-4B73-4131-A596-8124495B45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E6EF7A10-BE42-47B9-9A80-E45605F01A4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373" t="28407" r="21617" b="58914"/>
          <a:stretch/>
        </p:blipFill>
        <p:spPr bwMode="auto">
          <a:xfrm>
            <a:off x="2356" y="980728"/>
            <a:ext cx="9025178" cy="4464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9443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006DD1B-709F-4083-9CD4-0DE01AAC0D6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-2310" t="26088" r="960" b="56411"/>
          <a:stretch/>
        </p:blipFill>
        <p:spPr>
          <a:xfrm>
            <a:off x="-972616" y="846138"/>
            <a:ext cx="11305256" cy="5661248"/>
          </a:xfr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07667775-501C-44AA-8D0C-F01CC9C710E8}"/>
              </a:ext>
            </a:extLst>
          </p:cNvPr>
          <p:cNvSpPr/>
          <p:nvPr/>
        </p:nvSpPr>
        <p:spPr>
          <a:xfrm>
            <a:off x="3563888" y="4797152"/>
            <a:ext cx="504056" cy="86409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/>
              <a:t>4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F00976A7-8B50-4C5D-AD66-370F3D14B3FD}"/>
              </a:ext>
            </a:extLst>
          </p:cNvPr>
          <p:cNvSpPr/>
          <p:nvPr/>
        </p:nvSpPr>
        <p:spPr>
          <a:xfrm>
            <a:off x="4577722" y="4797152"/>
            <a:ext cx="504056" cy="86409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/>
              <a:t>6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8EB5676C-883B-4FA4-B653-CF89128ED2A4}"/>
              </a:ext>
            </a:extLst>
          </p:cNvPr>
          <p:cNvSpPr/>
          <p:nvPr/>
        </p:nvSpPr>
        <p:spPr>
          <a:xfrm>
            <a:off x="5580112" y="4797152"/>
            <a:ext cx="504056" cy="86409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/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572168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FC3F81-9D0B-41BF-9434-B30E26BBC5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F907FF-F567-490A-A055-8706401F3E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1579DA5-80F7-4C5B-8309-4607FC9C287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1858" t="35300" r="303" b="37705"/>
          <a:stretch/>
        </p:blipFill>
        <p:spPr>
          <a:xfrm>
            <a:off x="-341231" y="548680"/>
            <a:ext cx="9485231" cy="5877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1651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92E416-DEAE-4EDF-8008-F44CB1E934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EA9F27E-D3F0-49C8-A5B5-54CD14D2817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1858" t="35300" r="303" b="33200"/>
          <a:stretch/>
        </p:blipFill>
        <p:spPr>
          <a:xfrm>
            <a:off x="-324543" y="0"/>
            <a:ext cx="9468544" cy="6858000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05F1FD93-C271-46C4-94A5-C1D3D551CCF8}"/>
              </a:ext>
            </a:extLst>
          </p:cNvPr>
          <p:cNvSpPr/>
          <p:nvPr/>
        </p:nvSpPr>
        <p:spPr>
          <a:xfrm>
            <a:off x="3419872" y="5226526"/>
            <a:ext cx="432048" cy="50405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/>
              <a:t>8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5F9DCDBC-AA90-4E38-BBD2-D3DC6EE37F7E}"/>
              </a:ext>
            </a:extLst>
          </p:cNvPr>
          <p:cNvSpPr/>
          <p:nvPr/>
        </p:nvSpPr>
        <p:spPr>
          <a:xfrm>
            <a:off x="4283968" y="5226526"/>
            <a:ext cx="432048" cy="50405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/>
              <a:t>2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79C86536-CE8E-4265-816E-2CE9F93E39CA}"/>
              </a:ext>
            </a:extLst>
          </p:cNvPr>
          <p:cNvSpPr/>
          <p:nvPr/>
        </p:nvSpPr>
        <p:spPr>
          <a:xfrm>
            <a:off x="5004048" y="5229200"/>
            <a:ext cx="576064" cy="50405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/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966471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hlinkClick r:id="rId2" action="ppaction://hlinkfile"/>
            <a:extLst>
              <a:ext uri="{FF2B5EF4-FFF2-40B4-BE49-F238E27FC236}">
                <a16:creationId xmlns:a16="http://schemas.microsoft.com/office/drawing/2014/main" id="{BEADD35C-C66D-4D51-B830-A674F104F3BF}"/>
              </a:ext>
            </a:extLst>
          </p:cNvPr>
          <p:cNvSpPr txBox="1"/>
          <p:nvPr/>
        </p:nvSpPr>
        <p:spPr>
          <a:xfrm>
            <a:off x="468560" y="2505670"/>
            <a:ext cx="91440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9600">
                <a:solidFill>
                  <a:srgbClr val="FF0000"/>
                </a:solidFill>
                <a:latin typeface="+mn-lt"/>
              </a:rPr>
              <a:t>NGHỈ GIỮA GIỜ</a:t>
            </a:r>
          </a:p>
        </p:txBody>
      </p:sp>
      <p:sp>
        <p:nvSpPr>
          <p:cNvPr id="2" name="Action Button: Sound 1">
            <a:hlinkClick r:id="rId4" action="ppaction://hlinkfile" highlightClick="1">
              <a:snd r:embed="rId3" name="applause.wav"/>
            </a:hlinkClick>
            <a:extLst>
              <a:ext uri="{FF2B5EF4-FFF2-40B4-BE49-F238E27FC236}">
                <a16:creationId xmlns:a16="http://schemas.microsoft.com/office/drawing/2014/main" id="{5CD4E01E-EF81-4972-AB22-DD958CCE7068}"/>
              </a:ext>
            </a:extLst>
          </p:cNvPr>
          <p:cNvSpPr/>
          <p:nvPr/>
        </p:nvSpPr>
        <p:spPr>
          <a:xfrm>
            <a:off x="6695728" y="4437112"/>
            <a:ext cx="2448272" cy="2420888"/>
          </a:xfrm>
          <a:prstGeom prst="actionButtonSound">
            <a:avLst/>
          </a:prstGeom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605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682747-B397-4A82-A22E-7A541C629D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9CFCE5F0-FEE6-4369-8463-6275A12377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310" t="24123" r="960" b="62830"/>
          <a:stretch/>
        </p:blipFill>
        <p:spPr>
          <a:xfrm>
            <a:off x="-180528" y="476672"/>
            <a:ext cx="9282481" cy="5112568"/>
          </a:xfr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0A50C71D-CB93-4C2D-BBD7-033CCBF9F690}"/>
              </a:ext>
            </a:extLst>
          </p:cNvPr>
          <p:cNvSpPr/>
          <p:nvPr/>
        </p:nvSpPr>
        <p:spPr>
          <a:xfrm>
            <a:off x="2195736" y="1988840"/>
            <a:ext cx="432048" cy="72008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E6CE84D4-E73E-43B8-A9C1-AF2D0024B23A}"/>
              </a:ext>
            </a:extLst>
          </p:cNvPr>
          <p:cNvSpPr/>
          <p:nvPr/>
        </p:nvSpPr>
        <p:spPr>
          <a:xfrm>
            <a:off x="2178794" y="3132138"/>
            <a:ext cx="432048" cy="72008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AA8FE047-169F-48CF-8788-F1B477CAE947}"/>
              </a:ext>
            </a:extLst>
          </p:cNvPr>
          <p:cNvSpPr/>
          <p:nvPr/>
        </p:nvSpPr>
        <p:spPr>
          <a:xfrm>
            <a:off x="2211299" y="4279829"/>
            <a:ext cx="432048" cy="72008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3482D785-3EFA-4C76-A518-C4A740BD2072}"/>
              </a:ext>
            </a:extLst>
          </p:cNvPr>
          <p:cNvSpPr/>
          <p:nvPr/>
        </p:nvSpPr>
        <p:spPr>
          <a:xfrm>
            <a:off x="6516216" y="4279829"/>
            <a:ext cx="432048" cy="72008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8DA0F495-1BEE-4DEB-9433-7AC01E4E67D7}"/>
              </a:ext>
            </a:extLst>
          </p:cNvPr>
          <p:cNvSpPr/>
          <p:nvPr/>
        </p:nvSpPr>
        <p:spPr>
          <a:xfrm>
            <a:off x="6516216" y="3141819"/>
            <a:ext cx="432048" cy="72008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43016066-C726-47C0-BA4F-FBE608FDC6B6}"/>
              </a:ext>
            </a:extLst>
          </p:cNvPr>
          <p:cNvSpPr/>
          <p:nvPr/>
        </p:nvSpPr>
        <p:spPr>
          <a:xfrm>
            <a:off x="6516216" y="1986643"/>
            <a:ext cx="432048" cy="72008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350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0" grpId="0" animBg="1"/>
      <p:bldP spid="12" grpId="0" animBg="1"/>
      <p:bldP spid="14" grpId="0" animBg="1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0F891931-63A5-4898-8E8B-2595D81830B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8276642"/>
              </p:ext>
            </p:extLst>
          </p:nvPr>
        </p:nvGraphicFramePr>
        <p:xfrm>
          <a:off x="794166" y="2636912"/>
          <a:ext cx="7555668" cy="17373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576064">
                  <a:extLst>
                    <a:ext uri="{9D8B030D-6E8A-4147-A177-3AD203B41FA5}">
                      <a16:colId xmlns:a16="http://schemas.microsoft.com/office/drawing/2014/main" val="1028373769"/>
                    </a:ext>
                  </a:extLst>
                </a:gridCol>
                <a:gridCol w="3206890">
                  <a:extLst>
                    <a:ext uri="{9D8B030D-6E8A-4147-A177-3AD203B41FA5}">
                      <a16:colId xmlns:a16="http://schemas.microsoft.com/office/drawing/2014/main" val="537763827"/>
                    </a:ext>
                  </a:extLst>
                </a:gridCol>
                <a:gridCol w="648736">
                  <a:extLst>
                    <a:ext uri="{9D8B030D-6E8A-4147-A177-3AD203B41FA5}">
                      <a16:colId xmlns:a16="http://schemas.microsoft.com/office/drawing/2014/main" val="3926614722"/>
                    </a:ext>
                  </a:extLst>
                </a:gridCol>
                <a:gridCol w="3123978">
                  <a:extLst>
                    <a:ext uri="{9D8B030D-6E8A-4147-A177-3AD203B41FA5}">
                      <a16:colId xmlns:a16="http://schemas.microsoft.com/office/drawing/2014/main" val="3907316288"/>
                    </a:ext>
                  </a:extLst>
                </a:gridCol>
              </a:tblGrid>
              <a:tr h="0"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a)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3200" b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	 4 + 1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r>
                        <a:rPr lang="en-US" sz="3200" b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b)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b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+ 4	 7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2482804"/>
                  </a:ext>
                </a:extLst>
              </a:tr>
              <a:tr h="347072">
                <a:tc vMerge="1">
                  <a:txBody>
                    <a:bodyPr/>
                    <a:lstStyle/>
                    <a:p>
                      <a:endParaRPr lang="en-US" sz="3200" b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	 10 – 2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sz="3200" b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 + 2	 8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32587773"/>
                  </a:ext>
                </a:extLst>
              </a:tr>
              <a:tr h="347072">
                <a:tc vMerge="1">
                  <a:txBody>
                    <a:bodyPr/>
                    <a:lstStyle/>
                    <a:p>
                      <a:endParaRPr lang="en-US" sz="3200" b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	 2 + 6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sz="3200" b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 – 2	 7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6028173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5F552D91-06CB-4108-A987-044203EDFBDF}"/>
              </a:ext>
            </a:extLst>
          </p:cNvPr>
          <p:cNvSpPr txBox="1"/>
          <p:nvPr/>
        </p:nvSpPr>
        <p:spPr>
          <a:xfrm>
            <a:off x="1849915" y="3851052"/>
            <a:ext cx="528427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0CAFE18-A19B-471C-ADC7-2441969CC759}"/>
              </a:ext>
            </a:extLst>
          </p:cNvPr>
          <p:cNvSpPr txBox="1"/>
          <p:nvPr/>
        </p:nvSpPr>
        <p:spPr>
          <a:xfrm>
            <a:off x="1849917" y="2645827"/>
            <a:ext cx="528427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A7B4C84-8757-4DBD-937B-D5CB2C9DF9A6}"/>
              </a:ext>
            </a:extLst>
          </p:cNvPr>
          <p:cNvSpPr txBox="1"/>
          <p:nvPr/>
        </p:nvSpPr>
        <p:spPr>
          <a:xfrm>
            <a:off x="1849916" y="3265547"/>
            <a:ext cx="528427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962A0AA-9C92-4940-BEBD-CE20E909904C}"/>
              </a:ext>
            </a:extLst>
          </p:cNvPr>
          <p:cNvSpPr txBox="1"/>
          <p:nvPr/>
        </p:nvSpPr>
        <p:spPr>
          <a:xfrm>
            <a:off x="6554804" y="2645827"/>
            <a:ext cx="528427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92F42E9-2868-429D-8804-7143B499D9CC}"/>
              </a:ext>
            </a:extLst>
          </p:cNvPr>
          <p:cNvSpPr txBox="1"/>
          <p:nvPr/>
        </p:nvSpPr>
        <p:spPr>
          <a:xfrm>
            <a:off x="6554805" y="3265547"/>
            <a:ext cx="528427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767B237-8150-4786-A294-78D1456C70BE}"/>
              </a:ext>
            </a:extLst>
          </p:cNvPr>
          <p:cNvSpPr txBox="1"/>
          <p:nvPr/>
        </p:nvSpPr>
        <p:spPr>
          <a:xfrm>
            <a:off x="6554806" y="3851052"/>
            <a:ext cx="528427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8A78031-4002-458E-9F7C-8315AC61A5AB}"/>
              </a:ext>
            </a:extLst>
          </p:cNvPr>
          <p:cNvSpPr txBox="1"/>
          <p:nvPr/>
        </p:nvSpPr>
        <p:spPr>
          <a:xfrm>
            <a:off x="971600" y="1268760"/>
            <a:ext cx="48245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/>
              <a:t>3. &gt;,&lt;, =, ?</a:t>
            </a:r>
          </a:p>
        </p:txBody>
      </p:sp>
    </p:spTree>
    <p:extLst>
      <p:ext uri="{BB962C8B-B14F-4D97-AF65-F5344CB8AC3E}">
        <p14:creationId xmlns:p14="http://schemas.microsoft.com/office/powerpoint/2010/main" val="308337025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1066</TotalTime>
  <Words>95</Words>
  <Application>Microsoft Office PowerPoint</Application>
  <PresentationFormat>On-screen Show (4:3)</PresentationFormat>
  <Paragraphs>46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3. &gt;,&lt;, =, ?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Welcome</dc:creator>
  <cp:lastModifiedBy>SKY</cp:lastModifiedBy>
  <cp:revision>83</cp:revision>
  <dcterms:created xsi:type="dcterms:W3CDTF">2020-03-23T01:55:28Z</dcterms:created>
  <dcterms:modified xsi:type="dcterms:W3CDTF">2023-12-06T05:00:49Z</dcterms:modified>
</cp:coreProperties>
</file>