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5" r:id="rId2"/>
    <p:sldId id="256" r:id="rId3"/>
    <p:sldId id="272" r:id="rId4"/>
    <p:sldId id="273" r:id="rId5"/>
    <p:sldId id="294" r:id="rId6"/>
    <p:sldId id="274" r:id="rId7"/>
    <p:sldId id="290" r:id="rId8"/>
    <p:sldId id="291" r:id="rId9"/>
    <p:sldId id="292" r:id="rId10"/>
    <p:sldId id="293" r:id="rId11"/>
    <p:sldId id="284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2D"/>
    <a:srgbClr val="FFFF1D"/>
    <a:srgbClr val="EAEAEA"/>
    <a:srgbClr val="ECECEC"/>
    <a:srgbClr val="E4E4E4"/>
    <a:srgbClr val="E8E8E8"/>
    <a:srgbClr val="DBDBDB"/>
    <a:srgbClr val="DDDDDD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>
      <p:cViewPr>
        <p:scale>
          <a:sx n="91" d="100"/>
          <a:sy n="91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DD3BC-6E0D-4D26-8D52-C03CDD95BB93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0D050-8929-4E6F-A5CD-5B3BDBB62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3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946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0D050-8929-4E6F-A5CD-5B3BDBB625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60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0D050-8929-4E6F-A5CD-5B3BDBB625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6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2771800" y="854869"/>
            <a:ext cx="6372200" cy="5148263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575556" y="1371041"/>
            <a:ext cx="6065610" cy="27776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912114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 MỪNG </a:t>
            </a:r>
          </a:p>
          <a:p>
            <a:pPr algn="ctr" defTabSz="912114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CON ĐẾN </a:t>
            </a: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 </a:t>
            </a:r>
            <a:r>
              <a:rPr lang="en-US" altLang="zh-CN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 VIỆT LỚP 1</a:t>
            </a:r>
          </a:p>
        </p:txBody>
      </p:sp>
    </p:spTree>
    <p:extLst>
      <p:ext uri="{BB962C8B-B14F-4D97-AF65-F5344CB8AC3E}">
        <p14:creationId xmlns:p14="http://schemas.microsoft.com/office/powerpoint/2010/main" val="36708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92867" y="51054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bạn Hoa/ rất/ đẹp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0770" y="51054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Hoa múa rất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đẹp.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638"/>
            <a:ext cx="8229600" cy="443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6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WordArt 16"/>
          <p:cNvSpPr>
            <a:spLocks noChangeArrowheads="1" noChangeShapeType="1" noTextEdit="1"/>
          </p:cNvSpPr>
          <p:nvPr/>
        </p:nvSpPr>
        <p:spPr bwMode="auto">
          <a:xfrm>
            <a:off x="1981200" y="1909763"/>
            <a:ext cx="5943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</a:t>
            </a:r>
          </a:p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chăm ngoan, học </a:t>
            </a:r>
            <a:r>
              <a:rPr lang="en-US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vi-VN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!</a:t>
            </a:r>
            <a:endParaRPr lang="en-US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28832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4" descr="36121099351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Copy of 4657b97a329df7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68" y="4191000"/>
            <a:ext cx="9144000" cy="278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5"/>
          <p:cNvSpPr txBox="1">
            <a:spLocks noChangeArrowheads="1"/>
          </p:cNvSpPr>
          <p:nvPr/>
        </p:nvSpPr>
        <p:spPr bwMode="auto">
          <a:xfrm>
            <a:off x="184150" y="208355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smtClean="0">
                <a:solidFill>
                  <a:srgbClr val="FF0000"/>
                </a:solidFill>
              </a:rPr>
              <a:t>TÔI LÀ HỌC SINH LỚP 1 (TIẾT 3 + 4)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908493"/>
            <a:ext cx="8775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 smtClean="0">
                <a:solidFill>
                  <a:srgbClr val="7030A0"/>
                </a:solidFill>
              </a:rPr>
              <a:t>TẬP ĐỌC</a:t>
            </a:r>
            <a:endParaRPr lang="en-US" altLang="en-US" sz="48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3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4495800"/>
            <a:ext cx="9704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Nam rất  ...............  khi được cô giáo khen.</a:t>
            </a:r>
            <a:endParaRPr lang="en-US" sz="36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35025" y="2540043"/>
            <a:ext cx="1828800" cy="9545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44347" y="2529392"/>
            <a:ext cx="1828800" cy="9545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53669" y="2514600"/>
            <a:ext cx="2227052" cy="9545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47121" y="2730242"/>
            <a:ext cx="2514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hãnh diện</a:t>
            </a: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1273" y="2749747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mới</a:t>
            </a:r>
            <a:endParaRPr lang="en-US" sz="36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18977" y="2758043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bổ ích</a:t>
            </a:r>
            <a:endParaRPr lang="en-US" sz="36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" y="1481919"/>
            <a:ext cx="822375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6808" y="1570531"/>
            <a:ext cx="385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-SGK-TV" pitchFamily="2" charset="0"/>
                <a:cs typeface="Arial-SGK-TV" pitchFamily="2" charset="0"/>
              </a:rPr>
              <a:t>5</a:t>
            </a:r>
            <a:endParaRPr lang="en-US" sz="32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7853" y="1601225"/>
            <a:ext cx="79337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Arial-SGK-TV" pitchFamily="2" charset="0"/>
                <a:cs typeface="Arial-SGK-TV" pitchFamily="2" charset="0"/>
              </a:rPr>
              <a:t>Chọn từ ngữ để hoàn thiện câu và viết vào vở</a:t>
            </a:r>
            <a:endParaRPr lang="en-US" sz="3000"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813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40764 0.25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82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0782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Viết câu hoàn thiện ở mục 5 (SHS trang 6)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35481" t="15385" r="33365" b="4615"/>
          <a:stretch/>
        </p:blipFill>
        <p:spPr>
          <a:xfrm>
            <a:off x="2613676" y="650290"/>
            <a:ext cx="4297647" cy="62077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72730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1734235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Viết câu hoàn thiện ở mục 5 (SHS trang 6)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89" y="2380566"/>
            <a:ext cx="9152021" cy="2332588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152400" y="3200400"/>
            <a:ext cx="584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0396" y="2542929"/>
            <a:ext cx="64820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 ô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5246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4" y="766952"/>
            <a:ext cx="3199638" cy="218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5" y="3505200"/>
            <a:ext cx="3257550" cy="234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590" y="642670"/>
            <a:ext cx="3315462" cy="231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80" y="3577590"/>
            <a:ext cx="3243072" cy="227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 rot="21135162">
            <a:off x="3325901" y="1104538"/>
            <a:ext cx="2030789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 bóng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 rot="549101">
            <a:off x="3406617" y="2295738"/>
            <a:ext cx="2144571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sách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 rot="21126959">
            <a:off x="3503250" y="3545707"/>
            <a:ext cx="2030789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éo co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 rot="491139">
            <a:off x="3478901" y="4653036"/>
            <a:ext cx="2030789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28600" y="37484"/>
            <a:ext cx="822375" cy="76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6808" y="109831"/>
            <a:ext cx="385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4840" y="107486"/>
            <a:ext cx="7831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và dùng từ ngữ để nói theo tranh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4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grpId="0" nodeType="clickEffect">
                                  <p:stCondLst>
                                    <p:cond delay="30000"/>
                                  </p:stCondLst>
                                  <p:childTnLst>
                                    <p:animMotion origin="layout" path="M -0.09166 0.24028 L -0.14982 0.28033 C -0.16215 0.28935 -0.18038 0.29421 -0.1993 0.29421 C -0.221 0.29421 -0.23819 0.28935 -0.25052 0.28033 L -0.3085 0.24028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65 -0.1912 L 0.19948 -0.1912 C 0.26666 -0.1912 0.3493 -0.12222 0.3493 -0.0662 L 0.3493 0.058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29167 L -0.10174 0.33171 C -0.11771 0.34074 -0.14202 0.3456 -0.16684 0.3456 C -0.19532 0.3456 -0.21823 0.34074 -0.2342 0.33171 L -0.31077 0.29167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8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51 -0.1125 L 0.15851 -0.1125 C 0.21459 -0.1125 0.28351 -0.04352 0.28351 0.0125 L 0.28351 0.1375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0782"/>
            <a:ext cx="8763000" cy="505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51816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 hứng/ các bạn/ rất/ đá bóng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173133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đá bóng rất hào hứng.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176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501155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rất/ thú vị/ đọc sách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5032359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sách rất thú vị.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28"/>
            <a:ext cx="8229599" cy="502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707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92867" y="51054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vui/ chơi/ rất/ kéo co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2867" y="51054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kéo co rất vui.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40" y="76200"/>
            <a:ext cx="7419360" cy="493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39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5&quot;/&gt;&lt;/object&gt;&lt;object type=&quot;3&quot; unique_id=&quot;10005&quot;&gt;&lt;property id=&quot;20148&quot; value=&quot;5&quot;/&gt;&lt;property id=&quot;20300&quot; value=&quot;Slide 2 - &amp;quot;0&amp;quot;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72&quot;/&gt;&lt;/object&gt;&lt;object type=&quot;3&quot; unique_id=&quot;10007&quot;&gt;&lt;property id=&quot;20148&quot; value=&quot;5&quot;/&gt;&lt;property id=&quot;20300&quot; value=&quot;Slide 4&quot;/&gt;&lt;property id=&quot;20307&quot; value=&quot;273&quot;/&gt;&lt;/object&gt;&lt;object type=&quot;3&quot; unique_id=&quot;10008&quot;&gt;&lt;property id=&quot;20148&quot; value=&quot;5&quot;/&gt;&lt;property id=&quot;20300&quot; value=&quot;Slide 5&quot;/&gt;&lt;property id=&quot;20307&quot; value=&quot;294&quot;/&gt;&lt;/object&gt;&lt;object type=&quot;3&quot; unique_id=&quot;10009&quot;&gt;&lt;property id=&quot;20148&quot; value=&quot;5&quot;/&gt;&lt;property id=&quot;20300&quot; value=&quot;Slide 6&quot;/&gt;&lt;property id=&quot;20307&quot; value=&quot;274&quot;/&gt;&lt;/object&gt;&lt;object type=&quot;3&quot; unique_id=&quot;10010&quot;&gt;&lt;property id=&quot;20148&quot; value=&quot;5&quot;/&gt;&lt;property id=&quot;20300&quot; value=&quot;Slide 7&quot;/&gt;&lt;property id=&quot;20307&quot; value=&quot;290&quot;/&gt;&lt;/object&gt;&lt;object type=&quot;3&quot; unique_id=&quot;10011&quot;&gt;&lt;property id=&quot;20148&quot; value=&quot;5&quot;/&gt;&lt;property id=&quot;20300&quot; value=&quot;Slide 8&quot;/&gt;&lt;property id=&quot;20307&quot; value=&quot;291&quot;/&gt;&lt;/object&gt;&lt;object type=&quot;3&quot; unique_id=&quot;10012&quot;&gt;&lt;property id=&quot;20148&quot; value=&quot;5&quot;/&gt;&lt;property id=&quot;20300&quot; value=&quot;Slide 9&quot;/&gt;&lt;property id=&quot;20307&quot; value=&quot;292&quot;/&gt;&lt;/object&gt;&lt;object type=&quot;3&quot; unique_id=&quot;10013&quot;&gt;&lt;property id=&quot;20148&quot; value=&quot;5&quot;/&gt;&lt;property id=&quot;20300&quot; value=&quot;Slide 10&quot;/&gt;&lt;property id=&quot;20307&quot; value=&quot;293&quot;/&gt;&lt;/object&gt;&lt;object type=&quot;3&quot; unique_id=&quot;10014&quot;&gt;&lt;property id=&quot;20148&quot; value=&quot;5&quot;/&gt;&lt;property id=&quot;20300&quot; value=&quot;Slide 11&quot;/&gt;&lt;property id=&quot;20307&quot; value=&quot;284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1.1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17|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29.2|3.5|4.1|4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3.7|18.2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0.7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1.5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172</Words>
  <Application>Microsoft Office PowerPoint</Application>
  <PresentationFormat>On-screen Show (4:3)</PresentationFormat>
  <Paragraphs>33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Administrator</dc:creator>
  <cp:lastModifiedBy>MTC</cp:lastModifiedBy>
  <cp:revision>165</cp:revision>
  <dcterms:created xsi:type="dcterms:W3CDTF">2006-08-16T00:00:00Z</dcterms:created>
  <dcterms:modified xsi:type="dcterms:W3CDTF">2024-01-16T04:56:09Z</dcterms:modified>
</cp:coreProperties>
</file>