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8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9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7" r:id="rId24"/>
    <p:sldId id="280" r:id="rId25"/>
  </p:sldIdLst>
  <p:sldSz cx="18288000" cy="10287000"/>
  <p:notesSz cx="6858000" cy="9144000"/>
  <p:embeddedFontLst>
    <p:embeddedFont>
      <p:font typeface="#9Slide07 HoneyCream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mbria" panose="02040503050406030204" pitchFamily="18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791"/>
    <a:srgbClr val="FBE369"/>
    <a:srgbClr val="F9D624"/>
    <a:srgbClr val="85D5C8"/>
    <a:srgbClr val="43BEA9"/>
    <a:srgbClr val="6ACC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2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6927" y="5810254"/>
            <a:ext cx="26711828" cy="400915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13852" y="10598727"/>
            <a:ext cx="21997977" cy="47798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46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93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740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987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234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481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728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975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44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97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2414" y="12018822"/>
            <a:ext cx="26711828" cy="3714750"/>
          </a:xfrm>
          <a:prstGeom prst="rect">
            <a:avLst/>
          </a:prstGeom>
        </p:spPr>
        <p:txBody>
          <a:bodyPr anchor="t"/>
          <a:lstStyle>
            <a:lvl1pPr algn="l">
              <a:defRPr sz="1090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2414" y="7927403"/>
            <a:ext cx="26711828" cy="409141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455">
                <a:solidFill>
                  <a:schemeClr val="tx1">
                    <a:tint val="75000"/>
                  </a:schemeClr>
                </a:solidFill>
              </a:defRPr>
            </a:lvl1pPr>
            <a:lvl2pPr marL="1246922" indent="0">
              <a:buNone/>
              <a:defRPr sz="4909">
                <a:solidFill>
                  <a:schemeClr val="tx1">
                    <a:tint val="75000"/>
                  </a:schemeClr>
                </a:solidFill>
              </a:defRPr>
            </a:lvl2pPr>
            <a:lvl3pPr marL="2493843" indent="0">
              <a:buNone/>
              <a:defRPr sz="4364">
                <a:solidFill>
                  <a:schemeClr val="tx1">
                    <a:tint val="75000"/>
                  </a:schemeClr>
                </a:solidFill>
              </a:defRPr>
            </a:lvl3pPr>
            <a:lvl4pPr marL="3740765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4pPr>
            <a:lvl5pPr marL="4987686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5pPr>
            <a:lvl6pPr marL="6234608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6pPr>
            <a:lvl7pPr marL="7481529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7pPr>
            <a:lvl8pPr marL="8728451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8pPr>
            <a:lvl9pPr marL="9975372" indent="0">
              <a:buNone/>
              <a:defRPr sz="38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2855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71285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74722" y="4364186"/>
            <a:ext cx="13879675" cy="12343535"/>
          </a:xfrm>
          <a:prstGeom prst="rect">
            <a:avLst/>
          </a:prstGeom>
        </p:spPr>
        <p:txBody>
          <a:bodyPr/>
          <a:lstStyle>
            <a:lvl1pPr>
              <a:defRPr sz="7636"/>
            </a:lvl1pPr>
            <a:lvl2pPr>
              <a:defRPr sz="6546"/>
            </a:lvl2pPr>
            <a:lvl3pPr>
              <a:defRPr sz="5455"/>
            </a:lvl3pPr>
            <a:lvl4pPr>
              <a:defRPr sz="4909"/>
            </a:lvl4pPr>
            <a:lvl5pPr>
              <a:defRPr sz="4909"/>
            </a:lvl5pPr>
            <a:lvl6pPr>
              <a:defRPr sz="4909"/>
            </a:lvl6pPr>
            <a:lvl7pPr>
              <a:defRPr sz="4909"/>
            </a:lvl7pPr>
            <a:lvl8pPr>
              <a:defRPr sz="4909"/>
            </a:lvl8pPr>
            <a:lvl9pPr>
              <a:defRPr sz="490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4648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287" y="4186672"/>
            <a:ext cx="13885132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71287" y="5931477"/>
            <a:ext cx="13885132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63812" y="4186672"/>
            <a:ext cx="13890586" cy="174480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6546" b="1"/>
            </a:lvl1pPr>
            <a:lvl2pPr marL="1246922" indent="0">
              <a:buNone/>
              <a:defRPr sz="5455" b="1"/>
            </a:lvl2pPr>
            <a:lvl3pPr marL="2493843" indent="0">
              <a:buNone/>
              <a:defRPr sz="4909" b="1"/>
            </a:lvl3pPr>
            <a:lvl4pPr marL="3740765" indent="0">
              <a:buNone/>
              <a:defRPr sz="4364" b="1"/>
            </a:lvl4pPr>
            <a:lvl5pPr marL="4987686" indent="0">
              <a:buNone/>
              <a:defRPr sz="4364" b="1"/>
            </a:lvl5pPr>
            <a:lvl6pPr marL="6234608" indent="0">
              <a:buNone/>
              <a:defRPr sz="4364" b="1"/>
            </a:lvl6pPr>
            <a:lvl7pPr marL="7481529" indent="0">
              <a:buNone/>
              <a:defRPr sz="4364" b="1"/>
            </a:lvl7pPr>
            <a:lvl8pPr marL="8728451" indent="0">
              <a:buNone/>
              <a:defRPr sz="4364" b="1"/>
            </a:lvl8pPr>
            <a:lvl9pPr marL="9975372" indent="0">
              <a:buNone/>
              <a:defRPr sz="43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963812" y="5931477"/>
            <a:ext cx="13890586" cy="10776240"/>
          </a:xfrm>
          <a:prstGeom prst="rect">
            <a:avLst/>
          </a:prstGeom>
        </p:spPr>
        <p:txBody>
          <a:bodyPr/>
          <a:lstStyle>
            <a:lvl1pPr>
              <a:defRPr sz="6546"/>
            </a:lvl1pPr>
            <a:lvl2pPr>
              <a:defRPr sz="5455"/>
            </a:lvl2pPr>
            <a:lvl3pPr>
              <a:defRPr sz="4909"/>
            </a:lvl3pPr>
            <a:lvl4pPr>
              <a:defRPr sz="4364"/>
            </a:lvl4pPr>
            <a:lvl5pPr>
              <a:defRPr sz="4364"/>
            </a:lvl5pPr>
            <a:lvl6pPr>
              <a:defRPr sz="4364"/>
            </a:lvl6pPr>
            <a:lvl7pPr>
              <a:defRPr sz="4364"/>
            </a:lvl7pPr>
            <a:lvl8pPr>
              <a:defRPr sz="4364"/>
            </a:lvl8pPr>
            <a:lvl9pPr>
              <a:defRPr sz="43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603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270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510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7" y="744682"/>
            <a:ext cx="10338832" cy="3169227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6570" y="744686"/>
            <a:ext cx="17567828" cy="15963035"/>
          </a:xfrm>
          <a:prstGeom prst="rect">
            <a:avLst/>
          </a:prstGeom>
        </p:spPr>
        <p:txBody>
          <a:bodyPr/>
          <a:lstStyle>
            <a:lvl1pPr>
              <a:defRPr sz="8727"/>
            </a:lvl1pPr>
            <a:lvl2pPr>
              <a:defRPr sz="7636"/>
            </a:lvl2pPr>
            <a:lvl3pPr>
              <a:defRPr sz="6546"/>
            </a:lvl3pPr>
            <a:lvl4pPr>
              <a:defRPr sz="5455"/>
            </a:lvl4pPr>
            <a:lvl5pPr>
              <a:defRPr sz="5455"/>
            </a:lvl5pPr>
            <a:lvl6pPr>
              <a:defRPr sz="5455"/>
            </a:lvl6pPr>
            <a:lvl7pPr>
              <a:defRPr sz="5455"/>
            </a:lvl7pPr>
            <a:lvl8pPr>
              <a:defRPr sz="5455"/>
            </a:lvl8pPr>
            <a:lvl9pPr>
              <a:defRPr sz="54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287" y="3913913"/>
            <a:ext cx="10338832" cy="127938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875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9652" y="13092546"/>
            <a:ext cx="18855409" cy="1545649"/>
          </a:xfrm>
          <a:prstGeom prst="rect">
            <a:avLst/>
          </a:prstGeom>
        </p:spPr>
        <p:txBody>
          <a:bodyPr anchor="b"/>
          <a:lstStyle>
            <a:lvl1pPr algn="l">
              <a:defRPr sz="545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9652" y="1671204"/>
            <a:ext cx="18855409" cy="11222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727"/>
            </a:lvl1pPr>
            <a:lvl2pPr marL="1246922" indent="0">
              <a:buNone/>
              <a:defRPr sz="7636"/>
            </a:lvl2pPr>
            <a:lvl3pPr marL="2493843" indent="0">
              <a:buNone/>
              <a:defRPr sz="6546"/>
            </a:lvl3pPr>
            <a:lvl4pPr marL="3740765" indent="0">
              <a:buNone/>
              <a:defRPr sz="5455"/>
            </a:lvl4pPr>
            <a:lvl5pPr marL="4987686" indent="0">
              <a:buNone/>
              <a:defRPr sz="5455"/>
            </a:lvl5pPr>
            <a:lvl6pPr marL="6234608" indent="0">
              <a:buNone/>
              <a:defRPr sz="5455"/>
            </a:lvl6pPr>
            <a:lvl7pPr marL="7481529" indent="0">
              <a:buNone/>
              <a:defRPr sz="5455"/>
            </a:lvl7pPr>
            <a:lvl8pPr marL="8728451" indent="0">
              <a:buNone/>
              <a:defRPr sz="5455"/>
            </a:lvl8pPr>
            <a:lvl9pPr marL="9975372" indent="0">
              <a:buNone/>
              <a:defRPr sz="545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59652" y="14638195"/>
            <a:ext cx="18855409" cy="2195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818"/>
            </a:lvl1pPr>
            <a:lvl2pPr marL="1246922" indent="0">
              <a:buNone/>
              <a:defRPr sz="3273"/>
            </a:lvl2pPr>
            <a:lvl3pPr marL="2493843" indent="0">
              <a:buNone/>
              <a:defRPr sz="2727"/>
            </a:lvl3pPr>
            <a:lvl4pPr marL="3740765" indent="0">
              <a:buNone/>
              <a:defRPr sz="2455"/>
            </a:lvl4pPr>
            <a:lvl5pPr marL="4987686" indent="0">
              <a:buNone/>
              <a:defRPr sz="2455"/>
            </a:lvl5pPr>
            <a:lvl6pPr marL="6234608" indent="0">
              <a:buNone/>
              <a:defRPr sz="2455"/>
            </a:lvl6pPr>
            <a:lvl7pPr marL="7481529" indent="0">
              <a:buNone/>
              <a:defRPr sz="2455"/>
            </a:lvl7pPr>
            <a:lvl8pPr marL="8728451" indent="0">
              <a:buNone/>
              <a:defRPr sz="2455"/>
            </a:lvl8pPr>
            <a:lvl9pPr marL="9975372" indent="0">
              <a:buNone/>
              <a:defRPr sz="245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4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285" y="749013"/>
            <a:ext cx="28283111" cy="31172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5" y="4364186"/>
            <a:ext cx="28283111" cy="1234353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63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2783619" y="749017"/>
            <a:ext cx="7070779" cy="1595870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71283" y="749017"/>
            <a:ext cx="20688573" cy="159587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71283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12/17/2023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737108" y="17335504"/>
            <a:ext cx="9951466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521736" y="17335504"/>
            <a:ext cx="7332660" cy="99579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24938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4909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49384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490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04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-571500" y="9151937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5544800" y="908685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 dirty="0" err="1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3810" b="0" i="0" u="none" strike="noStrike" kern="1200" cap="none" spc="0" normalizeH="0" baseline="0" noProof="0" dirty="0">
                <a:ln>
                  <a:noFill/>
                </a:ln>
                <a:solidFill>
                  <a:srgbClr val="FF9791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965036" y="-39788344"/>
            <a:ext cx="3279371" cy="55766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764" y="-39788344"/>
            <a:ext cx="3279371" cy="55766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94675" y="43764959"/>
            <a:ext cx="3279371" cy="55766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4006" y="43764959"/>
            <a:ext cx="3279371" cy="5576626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855175" y="9105900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-28990133"/>
            <a:ext cx="5441296" cy="71425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66766647" y="35507729"/>
            <a:ext cx="5441296" cy="7142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8713692" y="-28990133"/>
            <a:ext cx="5441296" cy="714250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9108399" y="35507729"/>
            <a:ext cx="5441296" cy="71425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416466" y="-675914"/>
            <a:ext cx="19120931" cy="1163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ctr" defTabSz="2493843" rtl="0" eaLnBrk="1" latinLnBrk="0" hangingPunct="1">
        <a:spcBef>
          <a:spcPct val="0"/>
        </a:spcBef>
        <a:buNone/>
        <a:defRPr sz="1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35191" indent="-935191" algn="l" defTabSz="2493843" rtl="0" eaLnBrk="1" latinLnBrk="0" hangingPunct="1">
        <a:spcBef>
          <a:spcPct val="20000"/>
        </a:spcBef>
        <a:buFont typeface="Arial" pitchFamily="34" charset="0"/>
        <a:buChar char="•"/>
        <a:defRPr sz="8727" kern="1200">
          <a:solidFill>
            <a:schemeClr val="tx1"/>
          </a:solidFill>
          <a:latin typeface="+mn-lt"/>
          <a:ea typeface="+mn-ea"/>
          <a:cs typeface="+mn-cs"/>
        </a:defRPr>
      </a:lvl1pPr>
      <a:lvl2pPr marL="2026248" indent="-779326" algn="l" defTabSz="2493843" rtl="0" eaLnBrk="1" latinLnBrk="0" hangingPunct="1">
        <a:spcBef>
          <a:spcPct val="20000"/>
        </a:spcBef>
        <a:buFont typeface="Arial" pitchFamily="34" charset="0"/>
        <a:buChar char="–"/>
        <a:defRPr sz="7636" kern="1200">
          <a:solidFill>
            <a:schemeClr val="tx1"/>
          </a:solidFill>
          <a:latin typeface="+mn-lt"/>
          <a:ea typeface="+mn-ea"/>
          <a:cs typeface="+mn-cs"/>
        </a:defRPr>
      </a:lvl2pPr>
      <a:lvl3pPr marL="3117304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6546" kern="1200">
          <a:solidFill>
            <a:schemeClr val="tx1"/>
          </a:solidFill>
          <a:latin typeface="+mn-lt"/>
          <a:ea typeface="+mn-ea"/>
          <a:cs typeface="+mn-cs"/>
        </a:defRPr>
      </a:lvl3pPr>
      <a:lvl4pPr marL="4364225" indent="-623461" algn="l" defTabSz="2493843" rtl="0" eaLnBrk="1" latinLnBrk="0" hangingPunct="1">
        <a:spcBef>
          <a:spcPct val="20000"/>
        </a:spcBef>
        <a:buFont typeface="Arial" pitchFamily="34" charset="0"/>
        <a:buChar char="–"/>
        <a:defRPr sz="5455" kern="1200">
          <a:solidFill>
            <a:schemeClr val="tx1"/>
          </a:solidFill>
          <a:latin typeface="+mn-lt"/>
          <a:ea typeface="+mn-ea"/>
          <a:cs typeface="+mn-cs"/>
        </a:defRPr>
      </a:lvl4pPr>
      <a:lvl5pPr marL="5611147" indent="-623461" algn="l" defTabSz="2493843" rtl="0" eaLnBrk="1" latinLnBrk="0" hangingPunct="1">
        <a:spcBef>
          <a:spcPct val="20000"/>
        </a:spcBef>
        <a:buFont typeface="Arial" pitchFamily="34" charset="0"/>
        <a:buChar char="»"/>
        <a:defRPr sz="5455" kern="1200">
          <a:solidFill>
            <a:schemeClr val="tx1"/>
          </a:solidFill>
          <a:latin typeface="+mn-lt"/>
          <a:ea typeface="+mn-ea"/>
          <a:cs typeface="+mn-cs"/>
        </a:defRPr>
      </a:lvl5pPr>
      <a:lvl6pPr marL="6858069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6pPr>
      <a:lvl7pPr marL="8104990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7pPr>
      <a:lvl8pPr marL="9351912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8pPr>
      <a:lvl9pPr marL="10598833" indent="-623461" algn="l" defTabSz="2493843" rtl="0" eaLnBrk="1" latinLnBrk="0" hangingPunct="1">
        <a:spcBef>
          <a:spcPct val="20000"/>
        </a:spcBef>
        <a:buFont typeface="Arial" pitchFamily="34" charset="0"/>
        <a:buChar char="•"/>
        <a:defRPr sz="54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1pPr>
      <a:lvl2pPr marL="124692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2pPr>
      <a:lvl3pPr marL="2493843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3pPr>
      <a:lvl4pPr marL="3740765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4pPr>
      <a:lvl5pPr marL="4987686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5pPr>
      <a:lvl6pPr marL="6234608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6pPr>
      <a:lvl7pPr marL="7481529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7pPr>
      <a:lvl8pPr marL="8728451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8pPr>
      <a:lvl9pPr marL="9975372" algn="l" defTabSz="2493843" rtl="0" eaLnBrk="1" latinLnBrk="0" hangingPunct="1">
        <a:defRPr sz="4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sv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3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41.svg"/><Relationship Id="rId7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41.svg"/><Relationship Id="rId7" Type="http://schemas.openxmlformats.org/officeDocument/2006/relationships/image" Target="../media/image2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6.svg"/><Relationship Id="rId7" Type="http://schemas.openxmlformats.org/officeDocument/2006/relationships/image" Target="../media/image5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10" Type="http://schemas.openxmlformats.org/officeDocument/2006/relationships/image" Target="../media/image26.svg"/><Relationship Id="rId4" Type="http://schemas.openxmlformats.org/officeDocument/2006/relationships/image" Target="../media/image11.pn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6.sv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22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533294" y="6689240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400000">
            <a:off x="9948103" y="-989491"/>
            <a:ext cx="8992480" cy="8747230"/>
          </a:xfrm>
          <a:custGeom>
            <a:avLst/>
            <a:gdLst/>
            <a:ahLst/>
            <a:cxnLst/>
            <a:rect l="l" t="t" r="r" b="b"/>
            <a:pathLst>
              <a:path w="8992480" h="8747230">
                <a:moveTo>
                  <a:pt x="0" y="0"/>
                </a:moveTo>
                <a:lnTo>
                  <a:pt x="8992480" y="0"/>
                </a:lnTo>
                <a:lnTo>
                  <a:pt x="8992480" y="8747231"/>
                </a:lnTo>
                <a:lnTo>
                  <a:pt x="0" y="87472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579663">
            <a:off x="4095369" y="-275503"/>
            <a:ext cx="14344279" cy="10061849"/>
          </a:xfrm>
          <a:custGeom>
            <a:avLst/>
            <a:gdLst/>
            <a:ahLst/>
            <a:cxnLst/>
            <a:rect l="l" t="t" r="r" b="b"/>
            <a:pathLst>
              <a:path w="12295717" h="8268870">
                <a:moveTo>
                  <a:pt x="0" y="0"/>
                </a:moveTo>
                <a:lnTo>
                  <a:pt x="12295717" y="0"/>
                </a:lnTo>
                <a:lnTo>
                  <a:pt x="12295717" y="8268870"/>
                </a:lnTo>
                <a:lnTo>
                  <a:pt x="0" y="82688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685418" y="1030299"/>
            <a:ext cx="4832938" cy="9227566"/>
          </a:xfrm>
          <a:custGeom>
            <a:avLst/>
            <a:gdLst/>
            <a:ahLst/>
            <a:cxnLst/>
            <a:rect l="l" t="t" r="r" b="b"/>
            <a:pathLst>
              <a:path w="4832938" h="9227566">
                <a:moveTo>
                  <a:pt x="4832938" y="0"/>
                </a:moveTo>
                <a:lnTo>
                  <a:pt x="0" y="0"/>
                </a:lnTo>
                <a:lnTo>
                  <a:pt x="0" y="9227566"/>
                </a:lnTo>
                <a:lnTo>
                  <a:pt x="4832938" y="9227566"/>
                </a:lnTo>
                <a:lnTo>
                  <a:pt x="4832938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4291500" y="6058230"/>
            <a:ext cx="3996499" cy="4114800"/>
          </a:xfrm>
          <a:custGeom>
            <a:avLst/>
            <a:gdLst/>
            <a:ahLst/>
            <a:cxnLst/>
            <a:rect l="l" t="t" r="r" b="b"/>
            <a:pathLst>
              <a:path w="3996499" h="4114800">
                <a:moveTo>
                  <a:pt x="0" y="0"/>
                </a:moveTo>
                <a:lnTo>
                  <a:pt x="3996500" y="0"/>
                </a:lnTo>
                <a:lnTo>
                  <a:pt x="39965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192271" y="6172200"/>
            <a:ext cx="4128562" cy="4114800"/>
          </a:xfrm>
          <a:custGeom>
            <a:avLst/>
            <a:gdLst/>
            <a:ahLst/>
            <a:cxnLst/>
            <a:rect l="l" t="t" r="r" b="b"/>
            <a:pathLst>
              <a:path w="4128562" h="4114800">
                <a:moveTo>
                  <a:pt x="0" y="0"/>
                </a:moveTo>
                <a:lnTo>
                  <a:pt x="4128562" y="0"/>
                </a:lnTo>
                <a:lnTo>
                  <a:pt x="41285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852078" y="7316597"/>
            <a:ext cx="3707571" cy="2916622"/>
          </a:xfrm>
          <a:custGeom>
            <a:avLst/>
            <a:gdLst/>
            <a:ahLst/>
            <a:cxnLst/>
            <a:rect l="l" t="t" r="r" b="b"/>
            <a:pathLst>
              <a:path w="3707571" h="2916622">
                <a:moveTo>
                  <a:pt x="0" y="0"/>
                </a:moveTo>
                <a:lnTo>
                  <a:pt x="3707571" y="0"/>
                </a:lnTo>
                <a:lnTo>
                  <a:pt x="3707571" y="2916622"/>
                </a:lnTo>
                <a:lnTo>
                  <a:pt x="0" y="291662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6AA52A-2568-3B14-1382-2943F1A7FFD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4016" y="44234"/>
            <a:ext cx="1869224" cy="18507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9021" y="1264276"/>
            <a:ext cx="10790855" cy="6206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6785922" cy="8003527"/>
            <a:chOff x="0" y="0"/>
            <a:chExt cx="4420984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20984" cy="2107925"/>
            </a:xfrm>
            <a:custGeom>
              <a:avLst/>
              <a:gdLst/>
              <a:ahLst/>
              <a:cxnLst/>
              <a:rect l="l" t="t" r="r" b="b"/>
              <a:pathLst>
                <a:path w="4420984" h="2107925">
                  <a:moveTo>
                    <a:pt x="23522" y="0"/>
                  </a:moveTo>
                  <a:lnTo>
                    <a:pt x="4397462" y="0"/>
                  </a:lnTo>
                  <a:cubicBezTo>
                    <a:pt x="4403700" y="0"/>
                    <a:pt x="4409683" y="2478"/>
                    <a:pt x="4414094" y="6889"/>
                  </a:cubicBezTo>
                  <a:cubicBezTo>
                    <a:pt x="4418505" y="11301"/>
                    <a:pt x="4420984" y="17284"/>
                    <a:pt x="4420984" y="23522"/>
                  </a:cubicBezTo>
                  <a:lnTo>
                    <a:pt x="4420984" y="2084403"/>
                  </a:lnTo>
                  <a:cubicBezTo>
                    <a:pt x="4420984" y="2090641"/>
                    <a:pt x="4418505" y="2096624"/>
                    <a:pt x="4414094" y="2101035"/>
                  </a:cubicBezTo>
                  <a:cubicBezTo>
                    <a:pt x="4409683" y="2105447"/>
                    <a:pt x="4403700" y="2107925"/>
                    <a:pt x="4397462" y="2107925"/>
                  </a:cubicBezTo>
                  <a:lnTo>
                    <a:pt x="23522" y="2107925"/>
                  </a:lnTo>
                  <a:cubicBezTo>
                    <a:pt x="17284" y="2107925"/>
                    <a:pt x="11301" y="2105447"/>
                    <a:pt x="6889" y="2101035"/>
                  </a:cubicBezTo>
                  <a:cubicBezTo>
                    <a:pt x="2478" y="2096624"/>
                    <a:pt x="0" y="2090641"/>
                    <a:pt x="0" y="2084403"/>
                  </a:cubicBezTo>
                  <a:lnTo>
                    <a:pt x="0" y="23522"/>
                  </a:lnTo>
                  <a:cubicBezTo>
                    <a:pt x="0" y="17284"/>
                    <a:pt x="2478" y="11301"/>
                    <a:pt x="6889" y="6889"/>
                  </a:cubicBezTo>
                  <a:cubicBezTo>
                    <a:pt x="11301" y="2478"/>
                    <a:pt x="17284" y="0"/>
                    <a:pt x="23522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420984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5830854" cy="7276465"/>
            <a:chOff x="0" y="0"/>
            <a:chExt cx="4169443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69443" cy="1916435"/>
            </a:xfrm>
            <a:custGeom>
              <a:avLst/>
              <a:gdLst/>
              <a:ahLst/>
              <a:cxnLst/>
              <a:rect l="l" t="t" r="r" b="b"/>
              <a:pathLst>
                <a:path w="4169443" h="1916435">
                  <a:moveTo>
                    <a:pt x="24941" y="0"/>
                  </a:moveTo>
                  <a:lnTo>
                    <a:pt x="4144502" y="0"/>
                  </a:lnTo>
                  <a:cubicBezTo>
                    <a:pt x="4158277" y="0"/>
                    <a:pt x="4169443" y="11166"/>
                    <a:pt x="4169443" y="24941"/>
                  </a:cubicBezTo>
                  <a:lnTo>
                    <a:pt x="4169443" y="1891494"/>
                  </a:lnTo>
                  <a:cubicBezTo>
                    <a:pt x="4169443" y="1898109"/>
                    <a:pt x="4166815" y="1904453"/>
                    <a:pt x="4162138" y="1909130"/>
                  </a:cubicBezTo>
                  <a:cubicBezTo>
                    <a:pt x="4157461" y="1913807"/>
                    <a:pt x="4151117" y="1916435"/>
                    <a:pt x="4144502" y="1916435"/>
                  </a:cubicBezTo>
                  <a:lnTo>
                    <a:pt x="24941" y="1916435"/>
                  </a:lnTo>
                  <a:cubicBezTo>
                    <a:pt x="18326" y="1916435"/>
                    <a:pt x="11982" y="1913807"/>
                    <a:pt x="7305" y="1909130"/>
                  </a:cubicBezTo>
                  <a:cubicBezTo>
                    <a:pt x="2628" y="1904453"/>
                    <a:pt x="0" y="1898109"/>
                    <a:pt x="0" y="1891494"/>
                  </a:cubicBezTo>
                  <a:lnTo>
                    <a:pt x="0" y="24941"/>
                  </a:lnTo>
                  <a:cubicBezTo>
                    <a:pt x="0" y="18326"/>
                    <a:pt x="2628" y="11982"/>
                    <a:pt x="7305" y="7305"/>
                  </a:cubicBezTo>
                  <a:cubicBezTo>
                    <a:pt x="11982" y="2628"/>
                    <a:pt x="18326" y="0"/>
                    <a:pt x="24941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4169443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60222" y="305809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892993" y="7277862"/>
            <a:ext cx="8541693" cy="8190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tù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KH, KE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2231" y="3848939"/>
            <a:ext cx="8605241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GE, GH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92231" y="4908339"/>
            <a:ext cx="8739893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nhọn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HK, HG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91422" y="6074219"/>
            <a:ext cx="8807219" cy="990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-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Góc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vuông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đỉnh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E,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cạnh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EG, EK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121571" y="3205658"/>
            <a:ext cx="7537475" cy="5385391"/>
            <a:chOff x="1418496" y="3065525"/>
            <a:chExt cx="8175802" cy="5688585"/>
          </a:xfrm>
        </p:grpSpPr>
        <p:sp>
          <p:nvSpPr>
            <p:cNvPr id="18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9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21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2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  <p:sp>
        <p:nvSpPr>
          <p:cNvPr id="31" name="Flowchart: Merge 30"/>
          <p:cNvSpPr/>
          <p:nvPr/>
        </p:nvSpPr>
        <p:spPr>
          <a:xfrm>
            <a:off x="11589685" y="4034156"/>
            <a:ext cx="4897755" cy="352536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66" h="10441">
                <a:moveTo>
                  <a:pt x="0" y="0"/>
                </a:moveTo>
                <a:lnTo>
                  <a:pt x="14366" y="3527"/>
                </a:lnTo>
                <a:cubicBezTo>
                  <a:pt x="11927" y="4772"/>
                  <a:pt x="7366" y="2993"/>
                  <a:pt x="4865" y="5309"/>
                </a:cubicBezTo>
                <a:cubicBezTo>
                  <a:pt x="2436" y="7041"/>
                  <a:pt x="1566" y="8646"/>
                  <a:pt x="10" y="10441"/>
                </a:cubicBezTo>
                <a:cubicBezTo>
                  <a:pt x="69" y="6877"/>
                  <a:pt x="66" y="3564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873" y="435384"/>
            <a:ext cx="7742591" cy="2353260"/>
          </a:xfrm>
          <a:prstGeom prst="rect">
            <a:avLst/>
          </a:prstGeom>
        </p:spPr>
      </p:pic>
      <p:sp>
        <p:nvSpPr>
          <p:cNvPr id="33" name="Flowchart: Merge 30"/>
          <p:cNvSpPr/>
          <p:nvPr/>
        </p:nvSpPr>
        <p:spPr>
          <a:xfrm rot="6476464">
            <a:off x="12346673" y="3245258"/>
            <a:ext cx="2715482" cy="5041484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1591"/>
                </a:lnTo>
                <a:cubicBezTo>
                  <a:pt x="6938" y="2425"/>
                  <a:pt x="9248" y="2005"/>
                  <a:pt x="6108" y="3555"/>
                </a:cubicBezTo>
                <a:cubicBezTo>
                  <a:pt x="3058" y="4716"/>
                  <a:pt x="3280" y="8798"/>
                  <a:pt x="1326" y="10000"/>
                </a:cubicBezTo>
                <a:cubicBezTo>
                  <a:pt x="1027" y="7678"/>
                  <a:pt x="83" y="2387"/>
                  <a:pt x="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Flowchart: Merge 30"/>
          <p:cNvSpPr/>
          <p:nvPr/>
        </p:nvSpPr>
        <p:spPr>
          <a:xfrm rot="10585618">
            <a:off x="11511511" y="5308319"/>
            <a:ext cx="5124678" cy="231202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4366"/>
              <a:gd name="connsiteY0" fmla="*/ 0 h 15250"/>
              <a:gd name="connsiteX1" fmla="*/ 14366 w 14366"/>
              <a:gd name="connsiteY1" fmla="*/ 3527 h 15250"/>
              <a:gd name="connsiteX2" fmla="*/ 4865 w 14366"/>
              <a:gd name="connsiteY2" fmla="*/ 5309 h 15250"/>
              <a:gd name="connsiteX3" fmla="*/ 1093 w 14366"/>
              <a:gd name="connsiteY3" fmla="*/ 15250 h 15250"/>
              <a:gd name="connsiteX4" fmla="*/ 0 w 14366"/>
              <a:gd name="connsiteY4" fmla="*/ 0 h 15250"/>
              <a:gd name="connsiteX0" fmla="*/ 0 w 7965"/>
              <a:gd name="connsiteY0" fmla="*/ 0 h 15250"/>
              <a:gd name="connsiteX1" fmla="*/ 7965 w 7965"/>
              <a:gd name="connsiteY1" fmla="*/ 2376 h 15250"/>
              <a:gd name="connsiteX2" fmla="*/ 4865 w 7965"/>
              <a:gd name="connsiteY2" fmla="*/ 5309 h 15250"/>
              <a:gd name="connsiteX3" fmla="*/ 1093 w 7965"/>
              <a:gd name="connsiteY3" fmla="*/ 15250 h 15250"/>
              <a:gd name="connsiteX4" fmla="*/ 0 w 7965"/>
              <a:gd name="connsiteY4" fmla="*/ 0 h 15250"/>
              <a:gd name="connsiteX0" fmla="*/ 0 w 10000"/>
              <a:gd name="connsiteY0" fmla="*/ 0 h 9791"/>
              <a:gd name="connsiteX1" fmla="*/ 10000 w 10000"/>
              <a:gd name="connsiteY1" fmla="*/ 1558 h 9791"/>
              <a:gd name="connsiteX2" fmla="*/ 6108 w 10000"/>
              <a:gd name="connsiteY2" fmla="*/ 3481 h 9791"/>
              <a:gd name="connsiteX3" fmla="*/ 1326 w 10000"/>
              <a:gd name="connsiteY3" fmla="*/ 9791 h 9791"/>
              <a:gd name="connsiteX4" fmla="*/ 0 w 10000"/>
              <a:gd name="connsiteY4" fmla="*/ 0 h 9791"/>
              <a:gd name="connsiteX0" fmla="*/ 0 w 10000"/>
              <a:gd name="connsiteY0" fmla="*/ 0 h 10000"/>
              <a:gd name="connsiteX1" fmla="*/ 10000 w 10000"/>
              <a:gd name="connsiteY1" fmla="*/ 1591 h 10000"/>
              <a:gd name="connsiteX2" fmla="*/ 6108 w 10000"/>
              <a:gd name="connsiteY2" fmla="*/ 3555 h 10000"/>
              <a:gd name="connsiteX3" fmla="*/ 1326 w 10000"/>
              <a:gd name="connsiteY3" fmla="*/ 10000 h 10000"/>
              <a:gd name="connsiteX4" fmla="*/ 0 w 10000"/>
              <a:gd name="connsiteY4" fmla="*/ 0 h 10000"/>
              <a:gd name="connsiteX0" fmla="*/ 6570 w 16570"/>
              <a:gd name="connsiteY0" fmla="*/ 0 h 4586"/>
              <a:gd name="connsiteX1" fmla="*/ 16570 w 16570"/>
              <a:gd name="connsiteY1" fmla="*/ 1591 h 4586"/>
              <a:gd name="connsiteX2" fmla="*/ 12678 w 16570"/>
              <a:gd name="connsiteY2" fmla="*/ 3555 h 4586"/>
              <a:gd name="connsiteX3" fmla="*/ 9 w 16570"/>
              <a:gd name="connsiteY3" fmla="*/ 4586 h 4586"/>
              <a:gd name="connsiteX4" fmla="*/ 6570 w 16570"/>
              <a:gd name="connsiteY4" fmla="*/ 0 h 4586"/>
              <a:gd name="connsiteX0" fmla="*/ 3969 w 10004"/>
              <a:gd name="connsiteY0" fmla="*/ 0 h 10000"/>
              <a:gd name="connsiteX1" fmla="*/ 10004 w 10004"/>
              <a:gd name="connsiteY1" fmla="*/ 3469 h 10000"/>
              <a:gd name="connsiteX2" fmla="*/ 7655 w 10004"/>
              <a:gd name="connsiteY2" fmla="*/ 7752 h 10000"/>
              <a:gd name="connsiteX3" fmla="*/ 9 w 10004"/>
              <a:gd name="connsiteY3" fmla="*/ 10000 h 10000"/>
              <a:gd name="connsiteX4" fmla="*/ 3969 w 10004"/>
              <a:gd name="connsiteY4" fmla="*/ 0 h 10000"/>
              <a:gd name="connsiteX0" fmla="*/ 3960 w 9995"/>
              <a:gd name="connsiteY0" fmla="*/ 0 h 10000"/>
              <a:gd name="connsiteX1" fmla="*/ 9995 w 9995"/>
              <a:gd name="connsiteY1" fmla="*/ 3469 h 10000"/>
              <a:gd name="connsiteX2" fmla="*/ 7646 w 9995"/>
              <a:gd name="connsiteY2" fmla="*/ 7752 h 10000"/>
              <a:gd name="connsiteX3" fmla="*/ 0 w 9995"/>
              <a:gd name="connsiteY3" fmla="*/ 10000 h 10000"/>
              <a:gd name="connsiteX4" fmla="*/ 3960 w 99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7650 w 11395"/>
              <a:gd name="connsiteY2" fmla="*/ 7752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  <a:gd name="connsiteX0" fmla="*/ 3962 w 11395"/>
              <a:gd name="connsiteY0" fmla="*/ 0 h 10000"/>
              <a:gd name="connsiteX1" fmla="*/ 11395 w 11395"/>
              <a:gd name="connsiteY1" fmla="*/ 808 h 10000"/>
              <a:gd name="connsiteX2" fmla="*/ 5977 w 11395"/>
              <a:gd name="connsiteY2" fmla="*/ 6983 h 10000"/>
              <a:gd name="connsiteX3" fmla="*/ 0 w 11395"/>
              <a:gd name="connsiteY3" fmla="*/ 10000 h 10000"/>
              <a:gd name="connsiteX4" fmla="*/ 3962 w 11395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95" h="10000">
                <a:moveTo>
                  <a:pt x="3962" y="0"/>
                </a:moveTo>
                <a:lnTo>
                  <a:pt x="11395" y="808"/>
                </a:lnTo>
                <a:cubicBezTo>
                  <a:pt x="9546" y="2627"/>
                  <a:pt x="7873" y="3603"/>
                  <a:pt x="5977" y="6983"/>
                </a:cubicBezTo>
                <a:cubicBezTo>
                  <a:pt x="3891" y="9579"/>
                  <a:pt x="1181" y="7379"/>
                  <a:pt x="0" y="10000"/>
                </a:cubicBezTo>
                <a:cubicBezTo>
                  <a:pt x="1445" y="5700"/>
                  <a:pt x="2137" y="4694"/>
                  <a:pt x="396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Flowchart: Merge 30"/>
          <p:cNvSpPr/>
          <p:nvPr/>
        </p:nvSpPr>
        <p:spPr>
          <a:xfrm rot="15265152">
            <a:off x="10656249" y="4287169"/>
            <a:ext cx="4365228" cy="32319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2031" y="0"/>
                </a:moveTo>
                <a:lnTo>
                  <a:pt x="10000" y="2880"/>
                </a:lnTo>
                <a:cubicBezTo>
                  <a:pt x="8095" y="4181"/>
                  <a:pt x="7784" y="3127"/>
                  <a:pt x="5831" y="5546"/>
                </a:cubicBezTo>
                <a:cubicBezTo>
                  <a:pt x="3934" y="7356"/>
                  <a:pt x="1215" y="8125"/>
                  <a:pt x="0" y="10000"/>
                </a:cubicBezTo>
                <a:cubicBezTo>
                  <a:pt x="807" y="6354"/>
                  <a:pt x="1405" y="3747"/>
                  <a:pt x="203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153490" y="1563034"/>
            <a:ext cx="1697582" cy="1697582"/>
          </a:xfrm>
          <a:custGeom>
            <a:avLst/>
            <a:gdLst/>
            <a:ahLst/>
            <a:cxnLst/>
            <a:rect l="l" t="t" r="r" b="b"/>
            <a:pathLst>
              <a:path w="1697582" h="1697582">
                <a:moveTo>
                  <a:pt x="0" y="0"/>
                </a:moveTo>
                <a:lnTo>
                  <a:pt x="1697582" y="0"/>
                </a:lnTo>
                <a:lnTo>
                  <a:pt x="1697582" y="1697582"/>
                </a:lnTo>
                <a:lnTo>
                  <a:pt x="0" y="16975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5720858" y="4709855"/>
            <a:ext cx="6435767" cy="3163618"/>
            <a:chOff x="0" y="0"/>
            <a:chExt cx="1009257" cy="49611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875163" y="1003433"/>
            <a:ext cx="14235105" cy="280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a) Dùng thước đo góc để đo các góc của hình tứ giác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b) Nêu tên các cặp góc có số đo bằng nhau của hình tứ giác MNPQ.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720858" y="40208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802983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09876" y="7389286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238750" y="41732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5" name="Group 14"/>
          <p:cNvGrpSpPr/>
          <p:nvPr/>
        </p:nvGrpSpPr>
        <p:grpSpPr>
          <a:xfrm>
            <a:off x="1056950" y="1755198"/>
            <a:ext cx="9786930" cy="5989428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276576" y="3104976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644185" y="3284637"/>
            <a:ext cx="85471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nhóm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4</a:t>
            </a: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54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54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54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5400" spc="203" dirty="0">
              <a:solidFill>
                <a:srgbClr val="545454"/>
              </a:solidFill>
              <a:latin typeface="Cambria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NM, NP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MN, MQ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876521" y="2498422"/>
            <a:ext cx="3117174" cy="1449054"/>
            <a:chOff x="13175012" y="2131886"/>
            <a:chExt cx="3117174" cy="1449054"/>
          </a:xfrm>
        </p:grpSpPr>
        <p:sp>
          <p:nvSpPr>
            <p:cNvPr id="30" name="Freeform 10"/>
            <p:cNvSpPr/>
            <p:nvPr/>
          </p:nvSpPr>
          <p:spPr>
            <a:xfrm>
              <a:off x="13175012" y="2131886"/>
              <a:ext cx="3117174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685876" y="2383365"/>
              <a:ext cx="2095445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20639216">
            <a:off x="1216423" y="3823283"/>
            <a:ext cx="5326259" cy="242078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29" h="10000">
                <a:moveTo>
                  <a:pt x="3655" y="0"/>
                </a:moveTo>
                <a:lnTo>
                  <a:pt x="9829" y="4010"/>
                </a:lnTo>
                <a:cubicBezTo>
                  <a:pt x="8312" y="5660"/>
                  <a:pt x="8236" y="3965"/>
                  <a:pt x="6681" y="7033"/>
                </a:cubicBezTo>
                <a:cubicBezTo>
                  <a:pt x="5170" y="9328"/>
                  <a:pt x="1082" y="7693"/>
                  <a:pt x="0" y="10000"/>
                </a:cubicBezTo>
                <a:cubicBezTo>
                  <a:pt x="1232" y="5918"/>
                  <a:pt x="2432" y="3681"/>
                  <a:pt x="3655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3029480">
            <a:off x="2950022" y="3777993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2111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a)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Dùng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thước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để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endParaRPr lang="en-US" sz="5000" spc="5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919542" y="3420991"/>
            <a:ext cx="7466373" cy="4203700"/>
            <a:chOff x="1242165" y="3073400"/>
            <a:chExt cx="8155514" cy="4603352"/>
          </a:xfrm>
        </p:grpSpPr>
        <p:grpSp>
          <p:nvGrpSpPr>
            <p:cNvPr id="10" name="Group 10"/>
            <p:cNvGrpSpPr/>
            <p:nvPr/>
          </p:nvGrpSpPr>
          <p:grpSpPr>
            <a:xfrm>
              <a:off x="2044037" y="3754309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2247984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242165" y="6798918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479804" y="681315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561929" y="30734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547082" y="6008549"/>
            <a:ext cx="8551057" cy="1709798"/>
            <a:chOff x="8364144" y="5602747"/>
            <a:chExt cx="8551057" cy="1709798"/>
          </a:xfrm>
        </p:grpSpPr>
        <p:grpSp>
          <p:nvGrpSpPr>
            <p:cNvPr id="18" name="Group 18"/>
            <p:cNvGrpSpPr/>
            <p:nvPr/>
          </p:nvGrpSpPr>
          <p:grpSpPr>
            <a:xfrm>
              <a:off x="8364144" y="5602747"/>
              <a:ext cx="8551057" cy="1709798"/>
              <a:chOff x="0" y="-76200"/>
              <a:chExt cx="1859735" cy="161868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85D5C8"/>
              </a:solidFill>
              <a:ln>
                <a:solidFill>
                  <a:srgbClr val="85D5C8"/>
                </a:solidFill>
              </a:ln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8895528" y="6117747"/>
              <a:ext cx="7411500" cy="7053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PQ, PN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514425" y="4259152"/>
            <a:ext cx="8551057" cy="1629309"/>
            <a:chOff x="8514425" y="4259152"/>
            <a:chExt cx="8551057" cy="1629309"/>
          </a:xfrm>
        </p:grpSpPr>
        <p:sp>
          <p:nvSpPr>
            <p:cNvPr id="27" name="Freeform 19"/>
            <p:cNvSpPr/>
            <p:nvPr/>
          </p:nvSpPr>
          <p:spPr>
            <a:xfrm>
              <a:off x="8514425" y="4259152"/>
              <a:ext cx="8551057" cy="1629309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8998356" y="4703279"/>
              <a:ext cx="7648504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997324" y="2430738"/>
            <a:ext cx="3343126" cy="1449054"/>
            <a:chOff x="12949060" y="2131886"/>
            <a:chExt cx="3343126" cy="1449054"/>
          </a:xfrm>
        </p:grpSpPr>
        <p:sp>
          <p:nvSpPr>
            <p:cNvPr id="30" name="Freeform 10"/>
            <p:cNvSpPr/>
            <p:nvPr/>
          </p:nvSpPr>
          <p:spPr>
            <a:xfrm>
              <a:off x="12949060" y="2131886"/>
              <a:ext cx="3343126" cy="1449054"/>
            </a:xfrm>
            <a:custGeom>
              <a:avLst/>
              <a:gdLst/>
              <a:ahLst/>
              <a:cxnLst/>
              <a:rect l="l" t="t" r="r" b="b"/>
              <a:pathLst>
                <a:path w="8284036" h="3311810">
                  <a:moveTo>
                    <a:pt x="0" y="0"/>
                  </a:moveTo>
                  <a:lnTo>
                    <a:pt x="8284036" y="0"/>
                  </a:lnTo>
                  <a:lnTo>
                    <a:pt x="8284036" y="3311809"/>
                  </a:lnTo>
                  <a:lnTo>
                    <a:pt x="0" y="33118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Rectangle 22"/>
            <p:cNvSpPr/>
            <p:nvPr/>
          </p:nvSpPr>
          <p:spPr>
            <a:xfrm>
              <a:off x="13260279" y="2383365"/>
              <a:ext cx="2946640" cy="7976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lnSpc>
                  <a:spcPts val="5500"/>
                </a:lnSpc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</a:p>
          </p:txBody>
        </p:sp>
      </p:grpSp>
      <p:sp>
        <p:nvSpPr>
          <p:cNvPr id="32" name="Flowchart: Merge 30"/>
          <p:cNvSpPr/>
          <p:nvPr/>
        </p:nvSpPr>
        <p:spPr>
          <a:xfrm rot="13656841">
            <a:off x="1481048" y="4257459"/>
            <a:ext cx="5308661" cy="434281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43" h="14683">
                <a:moveTo>
                  <a:pt x="10201" y="0"/>
                </a:moveTo>
                <a:lnTo>
                  <a:pt x="13843" y="9627"/>
                </a:lnTo>
                <a:cubicBezTo>
                  <a:pt x="11700" y="10978"/>
                  <a:pt x="10656" y="8082"/>
                  <a:pt x="8458" y="10593"/>
                </a:cubicBezTo>
                <a:cubicBezTo>
                  <a:pt x="6324" y="12472"/>
                  <a:pt x="1529" y="12794"/>
                  <a:pt x="0" y="14683"/>
                </a:cubicBezTo>
                <a:cubicBezTo>
                  <a:pt x="2232" y="11625"/>
                  <a:pt x="8472" y="3013"/>
                  <a:pt x="10201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Flowchart: Merge 30"/>
          <p:cNvSpPr/>
          <p:nvPr/>
        </p:nvSpPr>
        <p:spPr>
          <a:xfrm rot="7251110">
            <a:off x="2607486" y="3546514"/>
            <a:ext cx="4993864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1" h="20377">
                <a:moveTo>
                  <a:pt x="3986" y="0"/>
                </a:moveTo>
                <a:lnTo>
                  <a:pt x="10151" y="20215"/>
                </a:lnTo>
                <a:cubicBezTo>
                  <a:pt x="8480" y="21798"/>
                  <a:pt x="6562" y="11276"/>
                  <a:pt x="3976" y="12624"/>
                </a:cubicBezTo>
                <a:cubicBezTo>
                  <a:pt x="1588" y="13029"/>
                  <a:pt x="1192" y="7785"/>
                  <a:pt x="0" y="10000"/>
                </a:cubicBezTo>
                <a:cubicBezTo>
                  <a:pt x="1562" y="6544"/>
                  <a:pt x="2638" y="3534"/>
                  <a:pt x="398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8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0" name="Group 10"/>
          <p:cNvGrpSpPr/>
          <p:nvPr/>
        </p:nvGrpSpPr>
        <p:grpSpPr>
          <a:xfrm>
            <a:off x="6283118" y="3178175"/>
            <a:ext cx="5970492" cy="2939524"/>
            <a:chOff x="0" y="0"/>
            <a:chExt cx="1009257" cy="49611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09257" cy="496118"/>
            </a:xfrm>
            <a:custGeom>
              <a:avLst/>
              <a:gdLst/>
              <a:ahLst/>
              <a:cxnLst/>
              <a:rect l="l" t="t" r="r" b="b"/>
              <a:pathLst>
                <a:path w="1009257" h="496118">
                  <a:moveTo>
                    <a:pt x="203200" y="0"/>
                  </a:moveTo>
                  <a:lnTo>
                    <a:pt x="806057" y="0"/>
                  </a:lnTo>
                  <a:lnTo>
                    <a:pt x="1009257" y="496118"/>
                  </a:lnTo>
                  <a:lnTo>
                    <a:pt x="0" y="496118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127000" y="-76200"/>
              <a:ext cx="755257" cy="5723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225141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M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72696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Q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899033" y="5807707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P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743033" y="2670491"/>
            <a:ext cx="9178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>
                <a:solidFill>
                  <a:srgbClr val="000000"/>
                </a:solidFill>
                <a:latin typeface="Cambria"/>
              </a:rPr>
              <a:t>N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20475" y="6966582"/>
            <a:ext cx="14994631" cy="1937705"/>
            <a:chOff x="0" y="0"/>
            <a:chExt cx="3949203" cy="51034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949203" cy="510342"/>
            </a:xfrm>
            <a:custGeom>
              <a:avLst/>
              <a:gdLst/>
              <a:ahLst/>
              <a:cxnLst/>
              <a:rect l="l" t="t" r="r" b="b"/>
              <a:pathLst>
                <a:path w="3949203" h="510342">
                  <a:moveTo>
                    <a:pt x="26332" y="0"/>
                  </a:moveTo>
                  <a:lnTo>
                    <a:pt x="3922871" y="0"/>
                  </a:lnTo>
                  <a:cubicBezTo>
                    <a:pt x="3937414" y="0"/>
                    <a:pt x="3949203" y="11789"/>
                    <a:pt x="3949203" y="26332"/>
                  </a:cubicBezTo>
                  <a:lnTo>
                    <a:pt x="3949203" y="484010"/>
                  </a:lnTo>
                  <a:cubicBezTo>
                    <a:pt x="3949203" y="498553"/>
                    <a:pt x="3937414" y="510342"/>
                    <a:pt x="3922871" y="510342"/>
                  </a:cubicBezTo>
                  <a:lnTo>
                    <a:pt x="26332" y="510342"/>
                  </a:lnTo>
                  <a:cubicBezTo>
                    <a:pt x="11789" y="510342"/>
                    <a:pt x="0" y="498553"/>
                    <a:pt x="0" y="484010"/>
                  </a:cubicBezTo>
                  <a:lnTo>
                    <a:pt x="0" y="26332"/>
                  </a:lnTo>
                  <a:cubicBezTo>
                    <a:pt x="0" y="11789"/>
                    <a:pt x="11789" y="0"/>
                    <a:pt x="26332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76200"/>
              <a:ext cx="3949203" cy="5865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971918" y="7451247"/>
            <a:ext cx="14344164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MN, MQ =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đỉnh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N,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cạnh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NM, NP</a:t>
            </a:r>
          </a:p>
        </p:txBody>
      </p:sp>
      <p:sp>
        <p:nvSpPr>
          <p:cNvPr id="22" name="Flowchart: Merge 30"/>
          <p:cNvSpPr/>
          <p:nvPr/>
        </p:nvSpPr>
        <p:spPr>
          <a:xfrm rot="20639216">
            <a:off x="5888288" y="2931983"/>
            <a:ext cx="5326259" cy="24597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612 w 10000"/>
              <a:gd name="connsiteY0" fmla="*/ 0 h 10161"/>
              <a:gd name="connsiteX1" fmla="*/ 10000 w 10000"/>
              <a:gd name="connsiteY1" fmla="*/ 4171 h 10161"/>
              <a:gd name="connsiteX2" fmla="*/ 6797 w 10000"/>
              <a:gd name="connsiteY2" fmla="*/ 7194 h 10161"/>
              <a:gd name="connsiteX3" fmla="*/ 0 w 10000"/>
              <a:gd name="connsiteY3" fmla="*/ 10161 h 10161"/>
              <a:gd name="connsiteX4" fmla="*/ 3612 w 10000"/>
              <a:gd name="connsiteY4" fmla="*/ 0 h 10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161">
                <a:moveTo>
                  <a:pt x="3612" y="0"/>
                </a:moveTo>
                <a:lnTo>
                  <a:pt x="10000" y="4171"/>
                </a:lnTo>
                <a:cubicBezTo>
                  <a:pt x="8457" y="5821"/>
                  <a:pt x="8379" y="4126"/>
                  <a:pt x="6797" y="7194"/>
                </a:cubicBezTo>
                <a:cubicBezTo>
                  <a:pt x="5260" y="9489"/>
                  <a:pt x="1101" y="7854"/>
                  <a:pt x="0" y="10161"/>
                </a:cubicBezTo>
                <a:cubicBezTo>
                  <a:pt x="1253" y="6079"/>
                  <a:pt x="2367" y="3681"/>
                  <a:pt x="3612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lowchart: Merge 30"/>
          <p:cNvSpPr/>
          <p:nvPr/>
        </p:nvSpPr>
        <p:spPr>
          <a:xfrm rot="3029480">
            <a:off x="7627263" y="2924911"/>
            <a:ext cx="5222482" cy="277900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99" h="10000">
                <a:moveTo>
                  <a:pt x="4291" y="0"/>
                </a:moveTo>
                <a:lnTo>
                  <a:pt x="9899" y="3538"/>
                </a:lnTo>
                <a:cubicBezTo>
                  <a:pt x="8341" y="4975"/>
                  <a:pt x="7228" y="5519"/>
                  <a:pt x="4817" y="6743"/>
                </a:cubicBezTo>
                <a:cubicBezTo>
                  <a:pt x="2591" y="7110"/>
                  <a:pt x="1112" y="7990"/>
                  <a:pt x="0" y="10000"/>
                </a:cubicBezTo>
                <a:cubicBezTo>
                  <a:pt x="1456" y="6864"/>
                  <a:pt x="3034" y="3207"/>
                  <a:pt x="4291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1" grpId="0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TextBox 13"/>
          <p:cNvSpPr txBox="1"/>
          <p:nvPr/>
        </p:nvSpPr>
        <p:spPr>
          <a:xfrm>
            <a:off x="1242165" y="1066800"/>
            <a:ext cx="15801045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 dirty="0">
                <a:solidFill>
                  <a:srgbClr val="000000"/>
                </a:solidFill>
                <a:latin typeface="Cambria"/>
              </a:rPr>
              <a:t>b)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Tên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cặp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số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đo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bằng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nhau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của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tứ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spc="50" dirty="0" err="1">
                <a:solidFill>
                  <a:srgbClr val="000000"/>
                </a:solidFill>
                <a:latin typeface="Cambria"/>
              </a:rPr>
              <a:t>giác</a:t>
            </a:r>
            <a:r>
              <a:rPr lang="en-US" sz="5000" spc="50" dirty="0">
                <a:solidFill>
                  <a:srgbClr val="000000"/>
                </a:solidFill>
                <a:latin typeface="Cambria"/>
              </a:rPr>
              <a:t> MNPQ.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5181600" y="2885615"/>
            <a:ext cx="8021937" cy="3731596"/>
            <a:chOff x="5072696" y="2670491"/>
            <a:chExt cx="8744212" cy="4000816"/>
          </a:xfrm>
        </p:grpSpPr>
        <p:grpSp>
          <p:nvGrpSpPr>
            <p:cNvPr id="10" name="Group 10"/>
            <p:cNvGrpSpPr/>
            <p:nvPr/>
          </p:nvGrpSpPr>
          <p:grpSpPr>
            <a:xfrm>
              <a:off x="6225141" y="3178175"/>
              <a:ext cx="6435767" cy="3163618"/>
              <a:chOff x="0" y="0"/>
              <a:chExt cx="1009257" cy="49611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009257" cy="496118"/>
              </a:xfrm>
              <a:custGeom>
                <a:avLst/>
                <a:gdLst/>
                <a:ahLst/>
                <a:cxnLst/>
                <a:rect l="l" t="t" r="r" b="b"/>
                <a:pathLst>
                  <a:path w="1009257" h="496118">
                    <a:moveTo>
                      <a:pt x="203200" y="0"/>
                    </a:moveTo>
                    <a:lnTo>
                      <a:pt x="806057" y="0"/>
                    </a:lnTo>
                    <a:lnTo>
                      <a:pt x="1009257" y="496118"/>
                    </a:lnTo>
                    <a:lnTo>
                      <a:pt x="0" y="496118"/>
                    </a:lnTo>
                    <a:lnTo>
                      <a:pt x="2032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66675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127000" y="-76200"/>
                <a:ext cx="755257" cy="5723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6225141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M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072696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Q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899033" y="5807707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P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743033" y="2670491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N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20475" y="6966582"/>
            <a:ext cx="14994631" cy="1937705"/>
            <a:chOff x="1620475" y="6966582"/>
            <a:chExt cx="14994631" cy="1937705"/>
          </a:xfrm>
        </p:grpSpPr>
        <p:grpSp>
          <p:nvGrpSpPr>
            <p:cNvPr id="18" name="Group 18"/>
            <p:cNvGrpSpPr/>
            <p:nvPr/>
          </p:nvGrpSpPr>
          <p:grpSpPr>
            <a:xfrm>
              <a:off x="1620475" y="6966582"/>
              <a:ext cx="14994631" cy="1937705"/>
              <a:chOff x="0" y="0"/>
              <a:chExt cx="3949203" cy="510342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3949203" cy="510342"/>
              </a:xfrm>
              <a:custGeom>
                <a:avLst/>
                <a:gdLst/>
                <a:ahLst/>
                <a:cxnLst/>
                <a:rect l="l" t="t" r="r" b="b"/>
                <a:pathLst>
                  <a:path w="3949203" h="510342">
                    <a:moveTo>
                      <a:pt x="26332" y="0"/>
                    </a:moveTo>
                    <a:lnTo>
                      <a:pt x="3922871" y="0"/>
                    </a:lnTo>
                    <a:cubicBezTo>
                      <a:pt x="3937414" y="0"/>
                      <a:pt x="3949203" y="11789"/>
                      <a:pt x="3949203" y="26332"/>
                    </a:cubicBezTo>
                    <a:lnTo>
                      <a:pt x="3949203" y="484010"/>
                    </a:lnTo>
                    <a:cubicBezTo>
                      <a:pt x="3949203" y="498553"/>
                      <a:pt x="3937414" y="510342"/>
                      <a:pt x="3922871" y="510342"/>
                    </a:cubicBezTo>
                    <a:lnTo>
                      <a:pt x="26332" y="510342"/>
                    </a:lnTo>
                    <a:cubicBezTo>
                      <a:pt x="11789" y="510342"/>
                      <a:pt x="0" y="498553"/>
                      <a:pt x="0" y="484010"/>
                    </a:cubicBezTo>
                    <a:lnTo>
                      <a:pt x="0" y="26332"/>
                    </a:lnTo>
                    <a:cubicBezTo>
                      <a:pt x="0" y="11789"/>
                      <a:pt x="11789" y="0"/>
                      <a:pt x="26332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76200"/>
                <a:ext cx="3949203" cy="586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2037181" y="7594122"/>
              <a:ext cx="14211013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QM, QP =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đỉnh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cạnh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PN, PQ</a:t>
              </a:r>
            </a:p>
          </p:txBody>
        </p:sp>
      </p:grpSp>
      <p:sp>
        <p:nvSpPr>
          <p:cNvPr id="23" name="Flowchart: Merge 30"/>
          <p:cNvSpPr/>
          <p:nvPr/>
        </p:nvSpPr>
        <p:spPr>
          <a:xfrm rot="13656841">
            <a:off x="6088350" y="3614841"/>
            <a:ext cx="5384976" cy="436174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3719 w 7200"/>
              <a:gd name="connsiteY0" fmla="*/ 0 h 12218"/>
              <a:gd name="connsiteX1" fmla="*/ 6231 w 7200"/>
              <a:gd name="connsiteY1" fmla="*/ 12028 h 12218"/>
              <a:gd name="connsiteX2" fmla="*/ 6797 w 7200"/>
              <a:gd name="connsiteY2" fmla="*/ 7033 h 12218"/>
              <a:gd name="connsiteX3" fmla="*/ 0 w 7200"/>
              <a:gd name="connsiteY3" fmla="*/ 10000 h 12218"/>
              <a:gd name="connsiteX4" fmla="*/ 3719 w 7200"/>
              <a:gd name="connsiteY4" fmla="*/ 0 h 12218"/>
              <a:gd name="connsiteX0" fmla="*/ 10503 w 15338"/>
              <a:gd name="connsiteY0" fmla="*/ 0 h 15222"/>
              <a:gd name="connsiteX1" fmla="*/ 13992 w 15338"/>
              <a:gd name="connsiteY1" fmla="*/ 9844 h 15222"/>
              <a:gd name="connsiteX2" fmla="*/ 14778 w 15338"/>
              <a:gd name="connsiteY2" fmla="*/ 5756 h 15222"/>
              <a:gd name="connsiteX3" fmla="*/ 0 w 15338"/>
              <a:gd name="connsiteY3" fmla="*/ 15222 h 15222"/>
              <a:gd name="connsiteX4" fmla="*/ 10503 w 15338"/>
              <a:gd name="connsiteY4" fmla="*/ 0 h 15222"/>
              <a:gd name="connsiteX0" fmla="*/ 10503 w 13992"/>
              <a:gd name="connsiteY0" fmla="*/ 0 h 15222"/>
              <a:gd name="connsiteX1" fmla="*/ 13992 w 13992"/>
              <a:gd name="connsiteY1" fmla="*/ 9844 h 15222"/>
              <a:gd name="connsiteX2" fmla="*/ 8760 w 13992"/>
              <a:gd name="connsiteY2" fmla="*/ 10593 h 15222"/>
              <a:gd name="connsiteX3" fmla="*/ 0 w 13992"/>
              <a:gd name="connsiteY3" fmla="*/ 15222 h 15222"/>
              <a:gd name="connsiteX4" fmla="*/ 10503 w 13992"/>
              <a:gd name="connsiteY4" fmla="*/ 0 h 15222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507 w 13996"/>
              <a:gd name="connsiteY0" fmla="*/ 0 h 15118"/>
              <a:gd name="connsiteX1" fmla="*/ 13996 w 13996"/>
              <a:gd name="connsiteY1" fmla="*/ 9844 h 15118"/>
              <a:gd name="connsiteX2" fmla="*/ 8764 w 13996"/>
              <a:gd name="connsiteY2" fmla="*/ 10593 h 15118"/>
              <a:gd name="connsiteX3" fmla="*/ 0 w 13996"/>
              <a:gd name="connsiteY3" fmla="*/ 15118 h 15118"/>
              <a:gd name="connsiteX4" fmla="*/ 10507 w 13996"/>
              <a:gd name="connsiteY4" fmla="*/ 0 h 15118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118"/>
              <a:gd name="connsiteY0" fmla="*/ 0 h 15073"/>
              <a:gd name="connsiteX1" fmla="*/ 14118 w 14118"/>
              <a:gd name="connsiteY1" fmla="*/ 9844 h 15073"/>
              <a:gd name="connsiteX2" fmla="*/ 8886 w 14118"/>
              <a:gd name="connsiteY2" fmla="*/ 10593 h 15073"/>
              <a:gd name="connsiteX3" fmla="*/ 0 w 14118"/>
              <a:gd name="connsiteY3" fmla="*/ 15073 h 15073"/>
              <a:gd name="connsiteX4" fmla="*/ 10629 w 14118"/>
              <a:gd name="connsiteY4" fmla="*/ 0 h 15073"/>
              <a:gd name="connsiteX0" fmla="*/ 10629 w 14271"/>
              <a:gd name="connsiteY0" fmla="*/ 0 h 15073"/>
              <a:gd name="connsiteX1" fmla="*/ 14271 w 14271"/>
              <a:gd name="connsiteY1" fmla="*/ 9627 h 15073"/>
              <a:gd name="connsiteX2" fmla="*/ 8886 w 14271"/>
              <a:gd name="connsiteY2" fmla="*/ 10593 h 15073"/>
              <a:gd name="connsiteX3" fmla="*/ 0 w 14271"/>
              <a:gd name="connsiteY3" fmla="*/ 15073 h 15073"/>
              <a:gd name="connsiteX4" fmla="*/ 10629 w 14271"/>
              <a:gd name="connsiteY4" fmla="*/ 0 h 15073"/>
              <a:gd name="connsiteX0" fmla="*/ 10201 w 13843"/>
              <a:gd name="connsiteY0" fmla="*/ 0 h 14683"/>
              <a:gd name="connsiteX1" fmla="*/ 13843 w 13843"/>
              <a:gd name="connsiteY1" fmla="*/ 9627 h 14683"/>
              <a:gd name="connsiteX2" fmla="*/ 8458 w 13843"/>
              <a:gd name="connsiteY2" fmla="*/ 10593 h 14683"/>
              <a:gd name="connsiteX3" fmla="*/ 0 w 13843"/>
              <a:gd name="connsiteY3" fmla="*/ 14683 h 14683"/>
              <a:gd name="connsiteX4" fmla="*/ 10201 w 13843"/>
              <a:gd name="connsiteY4" fmla="*/ 0 h 14683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  <a:gd name="connsiteX0" fmla="*/ 10400 w 14042"/>
              <a:gd name="connsiteY0" fmla="*/ 0 h 14747"/>
              <a:gd name="connsiteX1" fmla="*/ 14042 w 14042"/>
              <a:gd name="connsiteY1" fmla="*/ 9627 h 14747"/>
              <a:gd name="connsiteX2" fmla="*/ 8657 w 14042"/>
              <a:gd name="connsiteY2" fmla="*/ 10593 h 14747"/>
              <a:gd name="connsiteX3" fmla="*/ 0 w 14042"/>
              <a:gd name="connsiteY3" fmla="*/ 14747 h 14747"/>
              <a:gd name="connsiteX4" fmla="*/ 10400 w 14042"/>
              <a:gd name="connsiteY4" fmla="*/ 0 h 1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42" h="14747">
                <a:moveTo>
                  <a:pt x="10400" y="0"/>
                </a:moveTo>
                <a:lnTo>
                  <a:pt x="14042" y="9627"/>
                </a:lnTo>
                <a:cubicBezTo>
                  <a:pt x="11899" y="10978"/>
                  <a:pt x="10855" y="8082"/>
                  <a:pt x="8657" y="10593"/>
                </a:cubicBezTo>
                <a:cubicBezTo>
                  <a:pt x="6523" y="12472"/>
                  <a:pt x="1529" y="12858"/>
                  <a:pt x="0" y="14747"/>
                </a:cubicBezTo>
                <a:cubicBezTo>
                  <a:pt x="1800" y="11975"/>
                  <a:pt x="8423" y="2819"/>
                  <a:pt x="10400" y="0"/>
                </a:cubicBezTo>
                <a:close/>
              </a:path>
            </a:pathLst>
          </a:custGeom>
          <a:solidFill>
            <a:srgbClr val="FF0000">
              <a:alpha val="3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lowchart: Merge 30"/>
          <p:cNvSpPr/>
          <p:nvPr/>
        </p:nvSpPr>
        <p:spPr>
          <a:xfrm rot="7251110">
            <a:off x="7223826" y="2897891"/>
            <a:ext cx="4979105" cy="513898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1" h="20377">
                <a:moveTo>
                  <a:pt x="3956" y="0"/>
                </a:moveTo>
                <a:lnTo>
                  <a:pt x="10121" y="20215"/>
                </a:lnTo>
                <a:cubicBezTo>
                  <a:pt x="8450" y="21798"/>
                  <a:pt x="6532" y="11276"/>
                  <a:pt x="3946" y="12624"/>
                </a:cubicBezTo>
                <a:cubicBezTo>
                  <a:pt x="1558" y="13029"/>
                  <a:pt x="1192" y="8052"/>
                  <a:pt x="0" y="10267"/>
                </a:cubicBezTo>
                <a:cubicBezTo>
                  <a:pt x="1562" y="6811"/>
                  <a:pt x="2608" y="3534"/>
                  <a:pt x="3956" y="0"/>
                </a:cubicBezTo>
                <a:close/>
              </a:path>
            </a:pathLst>
          </a:custGeom>
          <a:solidFill>
            <a:srgbClr val="00B050">
              <a:alpha val="37000"/>
            </a:srgbClr>
          </a:solidFill>
          <a:ln>
            <a:solidFill>
              <a:srgbClr val="43BE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524000" y="661378"/>
            <a:ext cx="15228952" cy="833205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2412193" y="1258608"/>
            <a:ext cx="1907735" cy="1907735"/>
          </a:xfrm>
          <a:custGeom>
            <a:avLst/>
            <a:gdLst/>
            <a:ahLst/>
            <a:cxnLst/>
            <a:rect l="l" t="t" r="r" b="b"/>
            <a:pathLst>
              <a:path w="1907735" h="1907735">
                <a:moveTo>
                  <a:pt x="0" y="0"/>
                </a:moveTo>
                <a:lnTo>
                  <a:pt x="1907734" y="0"/>
                </a:lnTo>
                <a:lnTo>
                  <a:pt x="1907734" y="1907735"/>
                </a:lnTo>
                <a:lnTo>
                  <a:pt x="0" y="19077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885122" y="1241075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463571" y="3477561"/>
            <a:ext cx="5515719" cy="35907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 err="1">
                <a:solidFill>
                  <a:srgbClr val="000000"/>
                </a:solidFill>
                <a:latin typeface="Cambria"/>
              </a:rPr>
              <a:t>Hình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bên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có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:</a:t>
            </a: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a)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nhọn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b)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vuông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  <a:p>
            <a:pPr algn="just">
              <a:lnSpc>
                <a:spcPts val="7000"/>
              </a:lnSpc>
              <a:spcBef>
                <a:spcPct val="0"/>
              </a:spcBef>
            </a:pPr>
            <a:r>
              <a:rPr lang="en-US" sz="5000" dirty="0">
                <a:solidFill>
                  <a:srgbClr val="000000"/>
                </a:solidFill>
                <a:latin typeface="Cambria"/>
              </a:rPr>
              <a:t>c) ..?..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góc</a:t>
            </a:r>
            <a:r>
              <a:rPr lang="en-US" sz="5000" dirty="0">
                <a:solidFill>
                  <a:srgbClr val="000000"/>
                </a:solidFill>
                <a:latin typeface="Cambria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mbria"/>
              </a:rPr>
              <a:t>tù</a:t>
            </a:r>
            <a:endParaRPr lang="en-US" sz="5000" dirty="0">
              <a:solidFill>
                <a:srgbClr val="000000"/>
              </a:solidFill>
              <a:latin typeface="Cambria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921889" y="1651270"/>
            <a:ext cx="2167668" cy="1123943"/>
            <a:chOff x="4005857" y="1627170"/>
            <a:chExt cx="2167668" cy="1123943"/>
          </a:xfrm>
        </p:grpSpPr>
        <p:grpSp>
          <p:nvGrpSpPr>
            <p:cNvPr id="13" name="Group 13"/>
            <p:cNvGrpSpPr/>
            <p:nvPr/>
          </p:nvGrpSpPr>
          <p:grpSpPr>
            <a:xfrm>
              <a:off x="4005857" y="1627170"/>
              <a:ext cx="2167668" cy="1123943"/>
              <a:chOff x="0" y="0"/>
              <a:chExt cx="570908" cy="296018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570908" cy="296018"/>
              </a:xfrm>
              <a:custGeom>
                <a:avLst/>
                <a:gdLst/>
                <a:ahLst/>
                <a:cxnLst/>
                <a:rect l="l" t="t" r="r" b="b"/>
                <a:pathLst>
                  <a:path w="570908" h="296018">
                    <a:moveTo>
                      <a:pt x="148009" y="0"/>
                    </a:moveTo>
                    <a:lnTo>
                      <a:pt x="422899" y="0"/>
                    </a:lnTo>
                    <a:cubicBezTo>
                      <a:pt x="504643" y="0"/>
                      <a:pt x="570908" y="66266"/>
                      <a:pt x="570908" y="148009"/>
                    </a:cubicBezTo>
                    <a:lnTo>
                      <a:pt x="570908" y="148009"/>
                    </a:lnTo>
                    <a:cubicBezTo>
                      <a:pt x="570908" y="187263"/>
                      <a:pt x="555315" y="224910"/>
                      <a:pt x="527558" y="252667"/>
                    </a:cubicBezTo>
                    <a:cubicBezTo>
                      <a:pt x="499801" y="280424"/>
                      <a:pt x="462154" y="296018"/>
                      <a:pt x="422899" y="296018"/>
                    </a:cubicBezTo>
                    <a:lnTo>
                      <a:pt x="148009" y="296018"/>
                    </a:lnTo>
                    <a:cubicBezTo>
                      <a:pt x="108755" y="296018"/>
                      <a:pt x="71108" y="280424"/>
                      <a:pt x="43351" y="252667"/>
                    </a:cubicBezTo>
                    <a:cubicBezTo>
                      <a:pt x="15594" y="224910"/>
                      <a:pt x="0" y="187263"/>
                      <a:pt x="0" y="148009"/>
                    </a:cubicBezTo>
                    <a:lnTo>
                      <a:pt x="0" y="148009"/>
                    </a:lnTo>
                    <a:cubicBezTo>
                      <a:pt x="0" y="108755"/>
                      <a:pt x="15594" y="71108"/>
                      <a:pt x="43351" y="43351"/>
                    </a:cubicBezTo>
                    <a:cubicBezTo>
                      <a:pt x="71108" y="15594"/>
                      <a:pt x="108755" y="0"/>
                      <a:pt x="148009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570908" cy="372218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629589" y="1704954"/>
              <a:ext cx="920204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 dirty="0" err="1">
                  <a:solidFill>
                    <a:srgbClr val="000000"/>
                  </a:solidFill>
                  <a:latin typeface="Cambria"/>
                </a:rPr>
                <a:t>Số</a:t>
              </a:r>
              <a:r>
                <a:rPr lang="en-US" sz="5000" dirty="0">
                  <a:solidFill>
                    <a:srgbClr val="000000"/>
                  </a:solidFill>
                  <a:latin typeface="Cambria"/>
                </a:rPr>
                <a:t>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679752" y="8616989"/>
            <a:ext cx="21044794" cy="3340513"/>
          </a:xfrm>
          <a:custGeom>
            <a:avLst/>
            <a:gdLst/>
            <a:ahLst/>
            <a:cxnLst/>
            <a:rect l="l" t="t" r="r" b="b"/>
            <a:pathLst>
              <a:path w="21044794" h="3340513">
                <a:moveTo>
                  <a:pt x="0" y="0"/>
                </a:moveTo>
                <a:lnTo>
                  <a:pt x="21044794" y="0"/>
                </a:lnTo>
                <a:lnTo>
                  <a:pt x="21044794" y="3340513"/>
                </a:lnTo>
                <a:lnTo>
                  <a:pt x="0" y="3340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97679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843880" y="1276271"/>
            <a:ext cx="5234634" cy="9994528"/>
          </a:xfrm>
          <a:custGeom>
            <a:avLst/>
            <a:gdLst/>
            <a:ahLst/>
            <a:cxnLst/>
            <a:rect l="l" t="t" r="r" b="b"/>
            <a:pathLst>
              <a:path w="5234634" h="9994528">
                <a:moveTo>
                  <a:pt x="0" y="0"/>
                </a:moveTo>
                <a:lnTo>
                  <a:pt x="5234635" y="0"/>
                </a:lnTo>
                <a:lnTo>
                  <a:pt x="5234635" y="9994529"/>
                </a:lnTo>
                <a:lnTo>
                  <a:pt x="0" y="99945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16" name="Group 15"/>
          <p:cNvGrpSpPr/>
          <p:nvPr/>
        </p:nvGrpSpPr>
        <p:grpSpPr>
          <a:xfrm>
            <a:off x="457200" y="1954901"/>
            <a:ext cx="10896599" cy="5975386"/>
            <a:chOff x="1028700" y="2899184"/>
            <a:chExt cx="9389865" cy="5989428"/>
          </a:xfrm>
        </p:grpSpPr>
        <p:grpSp>
          <p:nvGrpSpPr>
            <p:cNvPr id="4" name="Group 4"/>
            <p:cNvGrpSpPr/>
            <p:nvPr/>
          </p:nvGrpSpPr>
          <p:grpSpPr>
            <a:xfrm>
              <a:off x="1028700" y="2899184"/>
              <a:ext cx="9389865" cy="5989428"/>
              <a:chOff x="0" y="0"/>
              <a:chExt cx="2473051" cy="157746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2473051" cy="1577463"/>
              </a:xfrm>
              <a:custGeom>
                <a:avLst/>
                <a:gdLst/>
                <a:ahLst/>
                <a:cxnLst/>
                <a:rect l="l" t="t" r="r" b="b"/>
                <a:pathLst>
                  <a:path w="2473051" h="1577463">
                    <a:moveTo>
                      <a:pt x="42049" y="0"/>
                    </a:moveTo>
                    <a:lnTo>
                      <a:pt x="2431002" y="0"/>
                    </a:lnTo>
                    <a:cubicBezTo>
                      <a:pt x="2454225" y="0"/>
                      <a:pt x="2473051" y="18826"/>
                      <a:pt x="2473051" y="42049"/>
                    </a:cubicBezTo>
                    <a:lnTo>
                      <a:pt x="2473051" y="1535413"/>
                    </a:lnTo>
                    <a:cubicBezTo>
                      <a:pt x="2473051" y="1558636"/>
                      <a:pt x="2454225" y="1577463"/>
                      <a:pt x="2431002" y="1577463"/>
                    </a:cubicBezTo>
                    <a:lnTo>
                      <a:pt x="42049" y="1577463"/>
                    </a:lnTo>
                    <a:cubicBezTo>
                      <a:pt x="18826" y="1577463"/>
                      <a:pt x="0" y="1558636"/>
                      <a:pt x="0" y="1535413"/>
                    </a:cubicBezTo>
                    <a:lnTo>
                      <a:pt x="0" y="42049"/>
                    </a:lnTo>
                    <a:cubicBezTo>
                      <a:pt x="0" y="18826"/>
                      <a:pt x="18826" y="0"/>
                      <a:pt x="42049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2473051" cy="16536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1307988" y="3137891"/>
              <a:ext cx="8831288" cy="5512013"/>
              <a:chOff x="0" y="0"/>
              <a:chExt cx="2325936" cy="14517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325936" cy="1451724"/>
              </a:xfrm>
              <a:custGeom>
                <a:avLst/>
                <a:gdLst/>
                <a:ahLst/>
                <a:cxnLst/>
                <a:rect l="l" t="t" r="r" b="b"/>
                <a:pathLst>
                  <a:path w="2325936" h="1451724">
                    <a:moveTo>
                      <a:pt x="44709" y="0"/>
                    </a:moveTo>
                    <a:lnTo>
                      <a:pt x="2281227" y="0"/>
                    </a:lnTo>
                    <a:cubicBezTo>
                      <a:pt x="2293084" y="0"/>
                      <a:pt x="2304456" y="4710"/>
                      <a:pt x="2312841" y="13095"/>
                    </a:cubicBezTo>
                    <a:cubicBezTo>
                      <a:pt x="2321226" y="21480"/>
                      <a:pt x="2325936" y="32851"/>
                      <a:pt x="2325936" y="44709"/>
                    </a:cubicBezTo>
                    <a:lnTo>
                      <a:pt x="2325936" y="1407015"/>
                    </a:lnTo>
                    <a:cubicBezTo>
                      <a:pt x="2325936" y="1431707"/>
                      <a:pt x="2305919" y="1451724"/>
                      <a:pt x="2281227" y="1451724"/>
                    </a:cubicBezTo>
                    <a:lnTo>
                      <a:pt x="44709" y="1451724"/>
                    </a:lnTo>
                    <a:cubicBezTo>
                      <a:pt x="32851" y="1451724"/>
                      <a:pt x="21480" y="1447013"/>
                      <a:pt x="13095" y="1438629"/>
                    </a:cubicBezTo>
                    <a:cubicBezTo>
                      <a:pt x="4710" y="1430244"/>
                      <a:pt x="0" y="1418872"/>
                      <a:pt x="0" y="1407015"/>
                    </a:cubicBezTo>
                    <a:lnTo>
                      <a:pt x="0" y="44709"/>
                    </a:lnTo>
                    <a:cubicBezTo>
                      <a:pt x="0" y="32851"/>
                      <a:pt x="4710" y="21480"/>
                      <a:pt x="13095" y="13095"/>
                    </a:cubicBezTo>
                    <a:cubicBezTo>
                      <a:pt x="21480" y="4710"/>
                      <a:pt x="32851" y="0"/>
                      <a:pt x="44709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2325936" cy="15279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1" name="Freeform 11"/>
          <p:cNvSpPr/>
          <p:nvPr/>
        </p:nvSpPr>
        <p:spPr>
          <a:xfrm>
            <a:off x="11214594" y="6015289"/>
            <a:ext cx="6335952" cy="5203401"/>
          </a:xfrm>
          <a:custGeom>
            <a:avLst/>
            <a:gdLst/>
            <a:ahLst/>
            <a:cxnLst/>
            <a:rect l="l" t="t" r="r" b="b"/>
            <a:pathLst>
              <a:path w="6335952" h="5203401">
                <a:moveTo>
                  <a:pt x="0" y="0"/>
                </a:moveTo>
                <a:lnTo>
                  <a:pt x="6335952" y="0"/>
                </a:lnTo>
                <a:lnTo>
                  <a:pt x="6335952" y="5203401"/>
                </a:lnTo>
                <a:lnTo>
                  <a:pt x="0" y="520340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339327" y="3273931"/>
            <a:ext cx="941210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Làm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việc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cá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nhân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Hoàn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thành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yêu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cầu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tập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  <a:p>
            <a:pPr algn="just"/>
            <a:r>
              <a:rPr lang="en-US" sz="6000" spc="203" dirty="0">
                <a:solidFill>
                  <a:srgbClr val="545454"/>
                </a:solidFill>
                <a:latin typeface="Cambria"/>
              </a:rPr>
              <a:t>+ Chia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sẻ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kết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quả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trước</a:t>
            </a:r>
            <a:r>
              <a:rPr lang="en-US" sz="6000" spc="203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6000" spc="203" dirty="0" err="1">
                <a:solidFill>
                  <a:srgbClr val="545454"/>
                </a:solidFill>
                <a:latin typeface="Cambria"/>
              </a:rPr>
              <a:t>lớp</a:t>
            </a:r>
            <a:endParaRPr lang="en-US" sz="6000" spc="203" dirty="0">
              <a:solidFill>
                <a:srgbClr val="545454"/>
              </a:solidFill>
              <a:latin typeface="Cambria"/>
            </a:endParaRPr>
          </a:p>
        </p:txBody>
      </p:sp>
      <p:sp>
        <p:nvSpPr>
          <p:cNvPr id="14" name="Freeform 10"/>
          <p:cNvSpPr/>
          <p:nvPr/>
        </p:nvSpPr>
        <p:spPr>
          <a:xfrm>
            <a:off x="2169223" y="737410"/>
            <a:ext cx="7562385" cy="2066964"/>
          </a:xfrm>
          <a:custGeom>
            <a:avLst/>
            <a:gdLst/>
            <a:ahLst/>
            <a:cxnLst/>
            <a:rect l="l" t="t" r="r" b="b"/>
            <a:pathLst>
              <a:path w="8284036" h="3311810">
                <a:moveTo>
                  <a:pt x="0" y="0"/>
                </a:moveTo>
                <a:lnTo>
                  <a:pt x="8284036" y="0"/>
                </a:lnTo>
                <a:lnTo>
                  <a:pt x="8284036" y="3311809"/>
                </a:lnTo>
                <a:lnTo>
                  <a:pt x="0" y="3311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4862" y="810809"/>
            <a:ext cx="5291787" cy="1993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0"/>
          <p:cNvGrpSpPr/>
          <p:nvPr/>
        </p:nvGrpSpPr>
        <p:grpSpPr>
          <a:xfrm>
            <a:off x="1028700" y="1839163"/>
            <a:ext cx="16785922" cy="8003527"/>
            <a:chOff x="1028700" y="1839163"/>
            <a:chExt cx="16785922" cy="8003527"/>
          </a:xfrm>
        </p:grpSpPr>
        <p:grpSp>
          <p:nvGrpSpPr>
            <p:cNvPr id="3" name="Group 3"/>
            <p:cNvGrpSpPr/>
            <p:nvPr/>
          </p:nvGrpSpPr>
          <p:grpSpPr>
            <a:xfrm>
              <a:off x="1028700" y="1839163"/>
              <a:ext cx="16785922" cy="8003527"/>
              <a:chOff x="0" y="0"/>
              <a:chExt cx="4420984" cy="210792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420984" cy="2107925"/>
              </a:xfrm>
              <a:custGeom>
                <a:avLst/>
                <a:gdLst/>
                <a:ahLst/>
                <a:cxnLst/>
                <a:rect l="l" t="t" r="r" b="b"/>
                <a:pathLst>
                  <a:path w="4420984" h="2107925">
                    <a:moveTo>
                      <a:pt x="23522" y="0"/>
                    </a:moveTo>
                    <a:lnTo>
                      <a:pt x="4397462" y="0"/>
                    </a:lnTo>
                    <a:cubicBezTo>
                      <a:pt x="4403700" y="0"/>
                      <a:pt x="4409683" y="2478"/>
                      <a:pt x="4414094" y="6889"/>
                    </a:cubicBezTo>
                    <a:cubicBezTo>
                      <a:pt x="4418505" y="11301"/>
                      <a:pt x="4420984" y="17284"/>
                      <a:pt x="4420984" y="23522"/>
                    </a:cubicBezTo>
                    <a:lnTo>
                      <a:pt x="4420984" y="2084403"/>
                    </a:lnTo>
                    <a:cubicBezTo>
                      <a:pt x="4420984" y="2090641"/>
                      <a:pt x="4418505" y="2096624"/>
                      <a:pt x="4414094" y="2101035"/>
                    </a:cubicBezTo>
                    <a:cubicBezTo>
                      <a:pt x="4409683" y="2105447"/>
                      <a:pt x="4403700" y="2107925"/>
                      <a:pt x="4397462" y="2107925"/>
                    </a:cubicBezTo>
                    <a:lnTo>
                      <a:pt x="23522" y="2107925"/>
                    </a:lnTo>
                    <a:cubicBezTo>
                      <a:pt x="17284" y="2107925"/>
                      <a:pt x="11301" y="2105447"/>
                      <a:pt x="6889" y="2101035"/>
                    </a:cubicBezTo>
                    <a:cubicBezTo>
                      <a:pt x="2478" y="2096624"/>
                      <a:pt x="0" y="2090641"/>
                      <a:pt x="0" y="2084403"/>
                    </a:cubicBezTo>
                    <a:lnTo>
                      <a:pt x="0" y="23522"/>
                    </a:lnTo>
                    <a:cubicBezTo>
                      <a:pt x="0" y="17284"/>
                      <a:pt x="2478" y="11301"/>
                      <a:pt x="6889" y="6889"/>
                    </a:cubicBezTo>
                    <a:cubicBezTo>
                      <a:pt x="11301" y="2478"/>
                      <a:pt x="17284" y="0"/>
                      <a:pt x="2352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76200"/>
                <a:ext cx="4420984" cy="21841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1428446" y="2229960"/>
              <a:ext cx="15830854" cy="7276465"/>
              <a:chOff x="0" y="0"/>
              <a:chExt cx="4169443" cy="19164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4169443" cy="1916435"/>
              </a:xfrm>
              <a:custGeom>
                <a:avLst/>
                <a:gdLst/>
                <a:ahLst/>
                <a:cxnLst/>
                <a:rect l="l" t="t" r="r" b="b"/>
                <a:pathLst>
                  <a:path w="4169443" h="1916435">
                    <a:moveTo>
                      <a:pt x="24941" y="0"/>
                    </a:moveTo>
                    <a:lnTo>
                      <a:pt x="4144502" y="0"/>
                    </a:lnTo>
                    <a:cubicBezTo>
                      <a:pt x="4158277" y="0"/>
                      <a:pt x="4169443" y="11166"/>
                      <a:pt x="4169443" y="24941"/>
                    </a:cubicBezTo>
                    <a:lnTo>
                      <a:pt x="4169443" y="1891494"/>
                    </a:lnTo>
                    <a:cubicBezTo>
                      <a:pt x="4169443" y="1898109"/>
                      <a:pt x="4166815" y="1904453"/>
                      <a:pt x="4162138" y="1909130"/>
                    </a:cubicBezTo>
                    <a:cubicBezTo>
                      <a:pt x="4157461" y="1913807"/>
                      <a:pt x="4151117" y="1916435"/>
                      <a:pt x="4144502" y="1916435"/>
                    </a:cubicBezTo>
                    <a:lnTo>
                      <a:pt x="24941" y="1916435"/>
                    </a:lnTo>
                    <a:cubicBezTo>
                      <a:pt x="18326" y="1916435"/>
                      <a:pt x="11982" y="1913807"/>
                      <a:pt x="7305" y="1909130"/>
                    </a:cubicBezTo>
                    <a:cubicBezTo>
                      <a:pt x="2628" y="1904453"/>
                      <a:pt x="0" y="1898109"/>
                      <a:pt x="0" y="1891494"/>
                    </a:cubicBezTo>
                    <a:lnTo>
                      <a:pt x="0" y="24941"/>
                    </a:lnTo>
                    <a:cubicBezTo>
                      <a:pt x="0" y="18326"/>
                      <a:pt x="2628" y="11982"/>
                      <a:pt x="7305" y="7305"/>
                    </a:cubicBezTo>
                    <a:cubicBezTo>
                      <a:pt x="11982" y="2628"/>
                      <a:pt x="18326" y="0"/>
                      <a:pt x="24941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4169443" cy="199263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0297801" y="2505380"/>
            <a:ext cx="5840772" cy="6436302"/>
          </a:xfrm>
          <a:custGeom>
            <a:avLst/>
            <a:gdLst/>
            <a:ahLst/>
            <a:cxnLst/>
            <a:rect l="l" t="t" r="r" b="b"/>
            <a:pathLst>
              <a:path w="5840772" h="6436302">
                <a:moveTo>
                  <a:pt x="0" y="0"/>
                </a:moveTo>
                <a:lnTo>
                  <a:pt x="5840772" y="0"/>
                </a:lnTo>
                <a:lnTo>
                  <a:pt x="5840772" y="6436302"/>
                </a:lnTo>
                <a:lnTo>
                  <a:pt x="0" y="643630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6" name="Freeform 15"/>
          <p:cNvSpPr/>
          <p:nvPr/>
        </p:nvSpPr>
        <p:spPr>
          <a:xfrm>
            <a:off x="12876685" y="3722914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Group 16"/>
          <p:cNvGrpSpPr/>
          <p:nvPr/>
        </p:nvGrpSpPr>
        <p:grpSpPr>
          <a:xfrm>
            <a:off x="2925217" y="3881387"/>
            <a:ext cx="5875813" cy="1355146"/>
            <a:chOff x="8514425" y="4259152"/>
            <a:chExt cx="8551057" cy="1283767"/>
          </a:xfrm>
        </p:grpSpPr>
        <p:sp>
          <p:nvSpPr>
            <p:cNvPr id="1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Rectangle 18"/>
            <p:cNvSpPr/>
            <p:nvPr/>
          </p:nvSpPr>
          <p:spPr>
            <a:xfrm>
              <a:off x="8790143" y="4390158"/>
              <a:ext cx="6938353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a) 5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nhọn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2703" y="424931"/>
            <a:ext cx="7742591" cy="2511770"/>
          </a:xfrm>
          <a:prstGeom prst="rect">
            <a:avLst/>
          </a:prstGeom>
        </p:spPr>
      </p:pic>
      <p:sp>
        <p:nvSpPr>
          <p:cNvPr id="22" name="Freeform 21"/>
          <p:cNvSpPr/>
          <p:nvPr/>
        </p:nvSpPr>
        <p:spPr>
          <a:xfrm rot="15199578">
            <a:off x="11972393" y="5273532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eform 22"/>
          <p:cNvSpPr/>
          <p:nvPr/>
        </p:nvSpPr>
        <p:spPr>
          <a:xfrm rot="6729796">
            <a:off x="13806075" y="5273531"/>
            <a:ext cx="631372" cy="130714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Freeform 23"/>
          <p:cNvSpPr/>
          <p:nvPr/>
        </p:nvSpPr>
        <p:spPr>
          <a:xfrm rot="20673845">
            <a:off x="14651862" y="6146151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Freeform 24"/>
          <p:cNvSpPr/>
          <p:nvPr/>
        </p:nvSpPr>
        <p:spPr>
          <a:xfrm rot="1185269">
            <a:off x="11549821" y="6129364"/>
            <a:ext cx="285416" cy="45719"/>
          </a:xfrm>
          <a:custGeom>
            <a:avLst/>
            <a:gdLst>
              <a:gd name="connsiteX0" fmla="*/ 0 w 631372"/>
              <a:gd name="connsiteY0" fmla="*/ 0 h 130714"/>
              <a:gd name="connsiteX1" fmla="*/ 326572 w 631372"/>
              <a:gd name="connsiteY1" fmla="*/ 130629 h 130714"/>
              <a:gd name="connsiteX2" fmla="*/ 587829 w 631372"/>
              <a:gd name="connsiteY2" fmla="*/ 21772 h 130714"/>
              <a:gd name="connsiteX3" fmla="*/ 587829 w 631372"/>
              <a:gd name="connsiteY3" fmla="*/ 21772 h 130714"/>
              <a:gd name="connsiteX4" fmla="*/ 587829 w 631372"/>
              <a:gd name="connsiteY4" fmla="*/ 21772 h 130714"/>
              <a:gd name="connsiteX5" fmla="*/ 631372 w 631372"/>
              <a:gd name="connsiteY5" fmla="*/ 21772 h 130714"/>
              <a:gd name="connsiteX6" fmla="*/ 631372 w 631372"/>
              <a:gd name="connsiteY6" fmla="*/ 21772 h 130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72" h="130714">
                <a:moveTo>
                  <a:pt x="0" y="0"/>
                </a:moveTo>
                <a:cubicBezTo>
                  <a:pt x="114300" y="63500"/>
                  <a:pt x="228601" y="127000"/>
                  <a:pt x="326572" y="130629"/>
                </a:cubicBezTo>
                <a:cubicBezTo>
                  <a:pt x="424543" y="134258"/>
                  <a:pt x="587829" y="21772"/>
                  <a:pt x="587829" y="21772"/>
                </a:cubicBezTo>
                <a:lnTo>
                  <a:pt x="587829" y="21772"/>
                </a:lnTo>
                <a:lnTo>
                  <a:pt x="587829" y="21772"/>
                </a:lnTo>
                <a:lnTo>
                  <a:pt x="631372" y="21772"/>
                </a:lnTo>
                <a:lnTo>
                  <a:pt x="631372" y="2177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2953911" y="5517351"/>
            <a:ext cx="5875813" cy="1355146"/>
            <a:chOff x="8514425" y="4259152"/>
            <a:chExt cx="8551057" cy="1283767"/>
          </a:xfrm>
        </p:grpSpPr>
        <p:sp>
          <p:nvSpPr>
            <p:cNvPr id="28" name="Freeform 19"/>
            <p:cNvSpPr/>
            <p:nvPr/>
          </p:nvSpPr>
          <p:spPr>
            <a:xfrm>
              <a:off x="8514425" y="4259152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85D5C8"/>
            </a:solidFill>
            <a:ln>
              <a:solidFill>
                <a:srgbClr val="85D5C8"/>
              </a:solidFill>
            </a:ln>
          </p:spPr>
        </p:sp>
        <p:sp>
          <p:nvSpPr>
            <p:cNvPr id="29" name="Rectangle 28"/>
            <p:cNvSpPr/>
            <p:nvPr/>
          </p:nvSpPr>
          <p:spPr>
            <a:xfrm>
              <a:off x="8748384" y="4389240"/>
              <a:ext cx="7498236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b)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vuông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>
            <a:off x="11834565" y="7963631"/>
            <a:ext cx="501940" cy="54786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0800000">
            <a:off x="14103065" y="5659070"/>
            <a:ext cx="501940" cy="49890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5400000">
            <a:off x="11857525" y="5663884"/>
            <a:ext cx="501940" cy="54786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6"/>
          <a:srcRect r="47196"/>
          <a:stretch/>
        </p:blipFill>
        <p:spPr>
          <a:xfrm rot="16200000">
            <a:off x="14079499" y="7965125"/>
            <a:ext cx="501940" cy="48734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53911" y="7223723"/>
            <a:ext cx="5875813" cy="1355146"/>
            <a:chOff x="8419659" y="4129260"/>
            <a:chExt cx="8551057" cy="1283767"/>
          </a:xfrm>
        </p:grpSpPr>
        <p:sp>
          <p:nvSpPr>
            <p:cNvPr id="38" name="Freeform 19"/>
            <p:cNvSpPr/>
            <p:nvPr/>
          </p:nvSpPr>
          <p:spPr>
            <a:xfrm>
              <a:off x="8419659" y="4129260"/>
              <a:ext cx="8551057" cy="1283767"/>
            </a:xfrm>
            <a:custGeom>
              <a:avLst/>
              <a:gdLst/>
              <a:ahLst/>
              <a:cxnLst/>
              <a:rect l="l" t="t" r="r" b="b"/>
              <a:pathLst>
                <a:path w="1859735" h="1542482">
                  <a:moveTo>
                    <a:pt x="55917" y="0"/>
                  </a:moveTo>
                  <a:lnTo>
                    <a:pt x="1803818" y="0"/>
                  </a:lnTo>
                  <a:cubicBezTo>
                    <a:pt x="1818648" y="0"/>
                    <a:pt x="1832870" y="5891"/>
                    <a:pt x="1843357" y="16378"/>
                  </a:cubicBezTo>
                  <a:cubicBezTo>
                    <a:pt x="1853843" y="26864"/>
                    <a:pt x="1859735" y="41087"/>
                    <a:pt x="1859735" y="55917"/>
                  </a:cubicBezTo>
                  <a:lnTo>
                    <a:pt x="1859735" y="1486565"/>
                  </a:lnTo>
                  <a:cubicBezTo>
                    <a:pt x="1859735" y="1501395"/>
                    <a:pt x="1853843" y="1515618"/>
                    <a:pt x="1843357" y="1526104"/>
                  </a:cubicBezTo>
                  <a:cubicBezTo>
                    <a:pt x="1832870" y="1536590"/>
                    <a:pt x="1818648" y="1542482"/>
                    <a:pt x="1803818" y="1542482"/>
                  </a:cubicBezTo>
                  <a:lnTo>
                    <a:pt x="55917" y="1542482"/>
                  </a:lnTo>
                  <a:cubicBezTo>
                    <a:pt x="41087" y="1542482"/>
                    <a:pt x="26864" y="1536590"/>
                    <a:pt x="16378" y="1526104"/>
                  </a:cubicBezTo>
                  <a:cubicBezTo>
                    <a:pt x="5891" y="1515618"/>
                    <a:pt x="0" y="1501395"/>
                    <a:pt x="0" y="1486565"/>
                  </a:cubicBezTo>
                  <a:lnTo>
                    <a:pt x="0" y="55917"/>
                  </a:lnTo>
                  <a:cubicBezTo>
                    <a:pt x="0" y="41087"/>
                    <a:pt x="5891" y="26864"/>
                    <a:pt x="16378" y="16378"/>
                  </a:cubicBezTo>
                  <a:cubicBezTo>
                    <a:pt x="26864" y="5891"/>
                    <a:pt x="41087" y="0"/>
                    <a:pt x="55917" y="0"/>
                  </a:cubicBezTo>
                  <a:close/>
                </a:path>
              </a:pathLst>
            </a:custGeom>
            <a:solidFill>
              <a:srgbClr val="FBE369"/>
            </a:solidFill>
            <a:ln>
              <a:solidFill>
                <a:srgbClr val="FBE369"/>
              </a:solidFill>
            </a:ln>
          </p:spPr>
        </p:sp>
        <p:sp>
          <p:nvSpPr>
            <p:cNvPr id="39" name="Rectangle 38"/>
            <p:cNvSpPr/>
            <p:nvPr/>
          </p:nvSpPr>
          <p:spPr>
            <a:xfrm>
              <a:off x="8500898" y="4332438"/>
              <a:ext cx="5419668" cy="9378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ts val="6999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c) 4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6000" dirty="0" err="1">
                  <a:solidFill>
                    <a:srgbClr val="545454"/>
                  </a:solidFill>
                  <a:latin typeface="Cambria"/>
                </a:rPr>
                <a:t>tù</a:t>
              </a:r>
              <a:r>
                <a:rPr lang="en-US" sz="6000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2745101" y="5972366"/>
            <a:ext cx="11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45" name="Flowchart: Merge 30"/>
          <p:cNvSpPr/>
          <p:nvPr/>
        </p:nvSpPr>
        <p:spPr>
          <a:xfrm rot="7251110">
            <a:off x="11927178" y="3802771"/>
            <a:ext cx="3939881" cy="39490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51" h="10324">
                <a:moveTo>
                  <a:pt x="4200" y="3716"/>
                </a:moveTo>
                <a:cubicBezTo>
                  <a:pt x="6284" y="2477"/>
                  <a:pt x="8289" y="1111"/>
                  <a:pt x="10451" y="0"/>
                </a:cubicBezTo>
                <a:cubicBezTo>
                  <a:pt x="9751" y="1101"/>
                  <a:pt x="967" y="9759"/>
                  <a:pt x="0" y="10324"/>
                </a:cubicBezTo>
                <a:cubicBezTo>
                  <a:pt x="1762" y="7687"/>
                  <a:pt x="2442" y="6045"/>
                  <a:pt x="4200" y="3716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Flowchart: Merge 30"/>
          <p:cNvSpPr/>
          <p:nvPr/>
        </p:nvSpPr>
        <p:spPr>
          <a:xfrm rot="3530106">
            <a:off x="12102065" y="4918251"/>
            <a:ext cx="2656884" cy="24444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11">
                <a:moveTo>
                  <a:pt x="5829" y="105"/>
                </a:moveTo>
                <a:cubicBezTo>
                  <a:pt x="8260" y="-217"/>
                  <a:pt x="6943" y="332"/>
                  <a:pt x="10000" y="11"/>
                </a:cubicBezTo>
                <a:cubicBezTo>
                  <a:pt x="9028" y="1661"/>
                  <a:pt x="1342" y="9164"/>
                  <a:pt x="0" y="10011"/>
                </a:cubicBezTo>
                <a:cubicBezTo>
                  <a:pt x="2446" y="6058"/>
                  <a:pt x="3389" y="3597"/>
                  <a:pt x="5829" y="105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lowchart: Merge 30"/>
          <p:cNvSpPr/>
          <p:nvPr/>
        </p:nvSpPr>
        <p:spPr>
          <a:xfrm rot="19407888">
            <a:off x="10389536" y="4061185"/>
            <a:ext cx="4270498" cy="34670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3489 w 10451"/>
              <a:gd name="connsiteY0" fmla="*/ 3073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3489 w 10451"/>
              <a:gd name="connsiteY3" fmla="*/ 3073 h 10324"/>
              <a:gd name="connsiteX0" fmla="*/ 4366 w 11328"/>
              <a:gd name="connsiteY0" fmla="*/ 3073 h 9064"/>
              <a:gd name="connsiteX1" fmla="*/ 11328 w 11328"/>
              <a:gd name="connsiteY1" fmla="*/ 0 h 9064"/>
              <a:gd name="connsiteX2" fmla="*/ 0 w 11328"/>
              <a:gd name="connsiteY2" fmla="*/ 9064 h 9064"/>
              <a:gd name="connsiteX3" fmla="*/ 4366 w 11328"/>
              <a:gd name="connsiteY3" fmla="*/ 3073 h 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28" h="9064">
                <a:moveTo>
                  <a:pt x="4366" y="3073"/>
                </a:moveTo>
                <a:cubicBezTo>
                  <a:pt x="6450" y="1834"/>
                  <a:pt x="9166" y="1111"/>
                  <a:pt x="11328" y="0"/>
                </a:cubicBezTo>
                <a:cubicBezTo>
                  <a:pt x="10628" y="1101"/>
                  <a:pt x="967" y="8499"/>
                  <a:pt x="0" y="9064"/>
                </a:cubicBezTo>
                <a:cubicBezTo>
                  <a:pt x="1762" y="6427"/>
                  <a:pt x="2608" y="5402"/>
                  <a:pt x="4366" y="3073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Flowchart: Merge 30"/>
          <p:cNvSpPr/>
          <p:nvPr/>
        </p:nvSpPr>
        <p:spPr>
          <a:xfrm rot="413604">
            <a:off x="11196993" y="5450586"/>
            <a:ext cx="3352191" cy="145136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10000 h 10000"/>
              <a:gd name="connsiteX3" fmla="*/ 0 w 10000"/>
              <a:gd name="connsiteY3" fmla="*/ 0 h 10000"/>
              <a:gd name="connsiteX0" fmla="*/ 0 w 10000"/>
              <a:gd name="connsiteY0" fmla="*/ 0 h 10567"/>
              <a:gd name="connsiteX1" fmla="*/ 10000 w 10000"/>
              <a:gd name="connsiteY1" fmla="*/ 0 h 10567"/>
              <a:gd name="connsiteX2" fmla="*/ 384 w 10000"/>
              <a:gd name="connsiteY2" fmla="*/ 10567 h 10567"/>
              <a:gd name="connsiteX3" fmla="*/ 0 w 10000"/>
              <a:gd name="connsiteY3" fmla="*/ 0 h 10567"/>
              <a:gd name="connsiteX0" fmla="*/ 0 w 14553"/>
              <a:gd name="connsiteY0" fmla="*/ 0 h 10567"/>
              <a:gd name="connsiteX1" fmla="*/ 14553 w 14553"/>
              <a:gd name="connsiteY1" fmla="*/ 3401 h 10567"/>
              <a:gd name="connsiteX2" fmla="*/ 384 w 14553"/>
              <a:gd name="connsiteY2" fmla="*/ 10567 h 10567"/>
              <a:gd name="connsiteX3" fmla="*/ 0 w 14553"/>
              <a:gd name="connsiteY3" fmla="*/ 0 h 10567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197 w 14366"/>
              <a:gd name="connsiteY2" fmla="*/ 10693 h 10693"/>
              <a:gd name="connsiteX3" fmla="*/ 0 w 14366"/>
              <a:gd name="connsiteY3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97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693"/>
              <a:gd name="connsiteX1" fmla="*/ 14366 w 14366"/>
              <a:gd name="connsiteY1" fmla="*/ 3527 h 10693"/>
              <a:gd name="connsiteX2" fmla="*/ 4865 w 14366"/>
              <a:gd name="connsiteY2" fmla="*/ 5309 h 10693"/>
              <a:gd name="connsiteX3" fmla="*/ 135 w 14366"/>
              <a:gd name="connsiteY3" fmla="*/ 10693 h 10693"/>
              <a:gd name="connsiteX4" fmla="*/ 0 w 14366"/>
              <a:gd name="connsiteY4" fmla="*/ 0 h 10693"/>
              <a:gd name="connsiteX0" fmla="*/ 0 w 14366"/>
              <a:gd name="connsiteY0" fmla="*/ 0 h 10756"/>
              <a:gd name="connsiteX1" fmla="*/ 14366 w 14366"/>
              <a:gd name="connsiteY1" fmla="*/ 3527 h 10756"/>
              <a:gd name="connsiteX2" fmla="*/ 4865 w 14366"/>
              <a:gd name="connsiteY2" fmla="*/ 5309 h 10756"/>
              <a:gd name="connsiteX3" fmla="*/ 135 w 14366"/>
              <a:gd name="connsiteY3" fmla="*/ 10756 h 10756"/>
              <a:gd name="connsiteX4" fmla="*/ 0 w 14366"/>
              <a:gd name="connsiteY4" fmla="*/ 0 h 10756"/>
              <a:gd name="connsiteX0" fmla="*/ 0 w 14366"/>
              <a:gd name="connsiteY0" fmla="*/ 0 h 10567"/>
              <a:gd name="connsiteX1" fmla="*/ 14366 w 14366"/>
              <a:gd name="connsiteY1" fmla="*/ 3527 h 10567"/>
              <a:gd name="connsiteX2" fmla="*/ 4865 w 14366"/>
              <a:gd name="connsiteY2" fmla="*/ 5309 h 10567"/>
              <a:gd name="connsiteX3" fmla="*/ 197 w 14366"/>
              <a:gd name="connsiteY3" fmla="*/ 10567 h 10567"/>
              <a:gd name="connsiteX4" fmla="*/ 0 w 14366"/>
              <a:gd name="connsiteY4" fmla="*/ 0 h 10567"/>
              <a:gd name="connsiteX0" fmla="*/ 10 w 14376"/>
              <a:gd name="connsiteY0" fmla="*/ 0 h 10441"/>
              <a:gd name="connsiteX1" fmla="*/ 14376 w 14376"/>
              <a:gd name="connsiteY1" fmla="*/ 3527 h 10441"/>
              <a:gd name="connsiteX2" fmla="*/ 4875 w 14376"/>
              <a:gd name="connsiteY2" fmla="*/ 5309 h 10441"/>
              <a:gd name="connsiteX3" fmla="*/ 20 w 14376"/>
              <a:gd name="connsiteY3" fmla="*/ 10441 h 10441"/>
              <a:gd name="connsiteX4" fmla="*/ 10 w 14376"/>
              <a:gd name="connsiteY4" fmla="*/ 0 h 10441"/>
              <a:gd name="connsiteX0" fmla="*/ 0 w 14366"/>
              <a:gd name="connsiteY0" fmla="*/ 0 h 10441"/>
              <a:gd name="connsiteX1" fmla="*/ 14366 w 14366"/>
              <a:gd name="connsiteY1" fmla="*/ 3527 h 10441"/>
              <a:gd name="connsiteX2" fmla="*/ 4865 w 14366"/>
              <a:gd name="connsiteY2" fmla="*/ 5309 h 10441"/>
              <a:gd name="connsiteX3" fmla="*/ 10 w 14366"/>
              <a:gd name="connsiteY3" fmla="*/ 10441 h 10441"/>
              <a:gd name="connsiteX4" fmla="*/ 0 w 14366"/>
              <a:gd name="connsiteY4" fmla="*/ 0 h 10441"/>
              <a:gd name="connsiteX0" fmla="*/ 0 w 10203"/>
              <a:gd name="connsiteY0" fmla="*/ 0 h 10441"/>
              <a:gd name="connsiteX1" fmla="*/ 10203 w 10203"/>
              <a:gd name="connsiteY1" fmla="*/ 2757 h 10441"/>
              <a:gd name="connsiteX2" fmla="*/ 4865 w 10203"/>
              <a:gd name="connsiteY2" fmla="*/ 5309 h 10441"/>
              <a:gd name="connsiteX3" fmla="*/ 10 w 10203"/>
              <a:gd name="connsiteY3" fmla="*/ 10441 h 10441"/>
              <a:gd name="connsiteX4" fmla="*/ 0 w 10203"/>
              <a:gd name="connsiteY4" fmla="*/ 0 h 10441"/>
              <a:gd name="connsiteX0" fmla="*/ 2601 w 12804"/>
              <a:gd name="connsiteY0" fmla="*/ 0 h 9572"/>
              <a:gd name="connsiteX1" fmla="*/ 12804 w 12804"/>
              <a:gd name="connsiteY1" fmla="*/ 2757 h 9572"/>
              <a:gd name="connsiteX2" fmla="*/ 7466 w 12804"/>
              <a:gd name="connsiteY2" fmla="*/ 5309 h 9572"/>
              <a:gd name="connsiteX3" fmla="*/ 0 w 12804"/>
              <a:gd name="connsiteY3" fmla="*/ 9572 h 9572"/>
              <a:gd name="connsiteX4" fmla="*/ 2601 w 12804"/>
              <a:gd name="connsiteY4" fmla="*/ 0 h 9572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2031 w 10000"/>
              <a:gd name="connsiteY0" fmla="*/ 0 h 10000"/>
              <a:gd name="connsiteX1" fmla="*/ 10000 w 10000"/>
              <a:gd name="connsiteY1" fmla="*/ 2880 h 10000"/>
              <a:gd name="connsiteX2" fmla="*/ 5831 w 10000"/>
              <a:gd name="connsiteY2" fmla="*/ 5546 h 10000"/>
              <a:gd name="connsiteX3" fmla="*/ 0 w 10000"/>
              <a:gd name="connsiteY3" fmla="*/ 10000 h 10000"/>
              <a:gd name="connsiteX4" fmla="*/ 2031 w 10000"/>
              <a:gd name="connsiteY4" fmla="*/ 0 h 10000"/>
              <a:gd name="connsiteX0" fmla="*/ 4591 w 12560"/>
              <a:gd name="connsiteY0" fmla="*/ 0 h 7886"/>
              <a:gd name="connsiteX1" fmla="*/ 12560 w 12560"/>
              <a:gd name="connsiteY1" fmla="*/ 2880 h 7886"/>
              <a:gd name="connsiteX2" fmla="*/ 8391 w 12560"/>
              <a:gd name="connsiteY2" fmla="*/ 5546 h 7886"/>
              <a:gd name="connsiteX3" fmla="*/ 0 w 12560"/>
              <a:gd name="connsiteY3" fmla="*/ 7886 h 7886"/>
              <a:gd name="connsiteX4" fmla="*/ 4591 w 12560"/>
              <a:gd name="connsiteY4" fmla="*/ 0 h 7886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10000"/>
              <a:gd name="connsiteY0" fmla="*/ 0 h 10000"/>
              <a:gd name="connsiteX1" fmla="*/ 10000 w 10000"/>
              <a:gd name="connsiteY1" fmla="*/ 3652 h 10000"/>
              <a:gd name="connsiteX2" fmla="*/ 6681 w 10000"/>
              <a:gd name="connsiteY2" fmla="*/ 7033 h 10000"/>
              <a:gd name="connsiteX3" fmla="*/ 0 w 10000"/>
              <a:gd name="connsiteY3" fmla="*/ 10000 h 10000"/>
              <a:gd name="connsiteX4" fmla="*/ 3655 w 10000"/>
              <a:gd name="connsiteY4" fmla="*/ 0 h 10000"/>
              <a:gd name="connsiteX0" fmla="*/ 3655 w 9829"/>
              <a:gd name="connsiteY0" fmla="*/ 0 h 10000"/>
              <a:gd name="connsiteX1" fmla="*/ 9829 w 9829"/>
              <a:gd name="connsiteY1" fmla="*/ 4010 h 10000"/>
              <a:gd name="connsiteX2" fmla="*/ 6681 w 9829"/>
              <a:gd name="connsiteY2" fmla="*/ 7033 h 10000"/>
              <a:gd name="connsiteX3" fmla="*/ 0 w 9829"/>
              <a:gd name="connsiteY3" fmla="*/ 10000 h 10000"/>
              <a:gd name="connsiteX4" fmla="*/ 3655 w 9829"/>
              <a:gd name="connsiteY4" fmla="*/ 0 h 10000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10594"/>
              <a:gd name="connsiteY0" fmla="*/ 0 h 11365"/>
              <a:gd name="connsiteX1" fmla="*/ 10594 w 10594"/>
              <a:gd name="connsiteY1" fmla="*/ 4010 h 11365"/>
              <a:gd name="connsiteX2" fmla="*/ 7391 w 10594"/>
              <a:gd name="connsiteY2" fmla="*/ 7033 h 11365"/>
              <a:gd name="connsiteX3" fmla="*/ 0 w 10594"/>
              <a:gd name="connsiteY3" fmla="*/ 11365 h 11365"/>
              <a:gd name="connsiteX4" fmla="*/ 4313 w 10594"/>
              <a:gd name="connsiteY4" fmla="*/ 0 h 11365"/>
              <a:gd name="connsiteX0" fmla="*/ 4313 w 9968"/>
              <a:gd name="connsiteY0" fmla="*/ 0 h 11365"/>
              <a:gd name="connsiteX1" fmla="*/ 9968 w 9968"/>
              <a:gd name="connsiteY1" fmla="*/ 4360 h 11365"/>
              <a:gd name="connsiteX2" fmla="*/ 7391 w 9968"/>
              <a:gd name="connsiteY2" fmla="*/ 7033 h 11365"/>
              <a:gd name="connsiteX3" fmla="*/ 0 w 9968"/>
              <a:gd name="connsiteY3" fmla="*/ 11365 h 11365"/>
              <a:gd name="connsiteX4" fmla="*/ 4313 w 9968"/>
              <a:gd name="connsiteY4" fmla="*/ 0 h 11365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7415 w 10000"/>
              <a:gd name="connsiteY2" fmla="*/ 618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93 w 10000"/>
              <a:gd name="connsiteY2" fmla="*/ 7198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327 w 10000"/>
              <a:gd name="connsiteY0" fmla="*/ 0 h 10000"/>
              <a:gd name="connsiteX1" fmla="*/ 10000 w 10000"/>
              <a:gd name="connsiteY1" fmla="*/ 3836 h 10000"/>
              <a:gd name="connsiteX2" fmla="*/ 4850 w 10000"/>
              <a:gd name="connsiteY2" fmla="*/ 6811 h 10000"/>
              <a:gd name="connsiteX3" fmla="*/ 0 w 10000"/>
              <a:gd name="connsiteY3" fmla="*/ 10000 h 10000"/>
              <a:gd name="connsiteX4" fmla="*/ 4327 w 10000"/>
              <a:gd name="connsiteY4" fmla="*/ 0 h 10000"/>
              <a:gd name="connsiteX0" fmla="*/ 4264 w 9937"/>
              <a:gd name="connsiteY0" fmla="*/ 0 h 10101"/>
              <a:gd name="connsiteX1" fmla="*/ 9937 w 9937"/>
              <a:gd name="connsiteY1" fmla="*/ 3836 h 10101"/>
              <a:gd name="connsiteX2" fmla="*/ 4787 w 9937"/>
              <a:gd name="connsiteY2" fmla="*/ 6811 h 10101"/>
              <a:gd name="connsiteX3" fmla="*/ 0 w 9937"/>
              <a:gd name="connsiteY3" fmla="*/ 10101 h 10101"/>
              <a:gd name="connsiteX4" fmla="*/ 4264 w 9937"/>
              <a:gd name="connsiteY4" fmla="*/ 0 h 10101"/>
              <a:gd name="connsiteX0" fmla="*/ 4291 w 9899"/>
              <a:gd name="connsiteY0" fmla="*/ 0 h 10000"/>
              <a:gd name="connsiteX1" fmla="*/ 9899 w 9899"/>
              <a:gd name="connsiteY1" fmla="*/ 3538 h 10000"/>
              <a:gd name="connsiteX2" fmla="*/ 4817 w 9899"/>
              <a:gd name="connsiteY2" fmla="*/ 6743 h 10000"/>
              <a:gd name="connsiteX3" fmla="*/ 0 w 9899"/>
              <a:gd name="connsiteY3" fmla="*/ 10000 h 10000"/>
              <a:gd name="connsiteX4" fmla="*/ 4291 w 9899"/>
              <a:gd name="connsiteY4" fmla="*/ 0 h 10000"/>
              <a:gd name="connsiteX0" fmla="*/ 3755 w 9420"/>
              <a:gd name="connsiteY0" fmla="*/ 0 h 9075"/>
              <a:gd name="connsiteX1" fmla="*/ 9420 w 9420"/>
              <a:gd name="connsiteY1" fmla="*/ 3538 h 9075"/>
              <a:gd name="connsiteX2" fmla="*/ 4286 w 9420"/>
              <a:gd name="connsiteY2" fmla="*/ 6743 h 9075"/>
              <a:gd name="connsiteX3" fmla="*/ 0 w 9420"/>
              <a:gd name="connsiteY3" fmla="*/ 9075 h 9075"/>
              <a:gd name="connsiteX4" fmla="*/ 3755 w 9420"/>
              <a:gd name="connsiteY4" fmla="*/ 0 h 9075"/>
              <a:gd name="connsiteX0" fmla="*/ 3986 w 10151"/>
              <a:gd name="connsiteY0" fmla="*/ 0 h 20327"/>
              <a:gd name="connsiteX1" fmla="*/ 10151 w 10151"/>
              <a:gd name="connsiteY1" fmla="*/ 20215 h 20327"/>
              <a:gd name="connsiteX2" fmla="*/ 4550 w 10151"/>
              <a:gd name="connsiteY2" fmla="*/ 7430 h 20327"/>
              <a:gd name="connsiteX3" fmla="*/ 0 w 10151"/>
              <a:gd name="connsiteY3" fmla="*/ 10000 h 20327"/>
              <a:gd name="connsiteX4" fmla="*/ 3986 w 10151"/>
              <a:gd name="connsiteY4" fmla="*/ 0 h 20327"/>
              <a:gd name="connsiteX0" fmla="*/ 3986 w 10151"/>
              <a:gd name="connsiteY0" fmla="*/ 0 h 20377"/>
              <a:gd name="connsiteX1" fmla="*/ 10151 w 10151"/>
              <a:gd name="connsiteY1" fmla="*/ 20215 h 20377"/>
              <a:gd name="connsiteX2" fmla="*/ 3976 w 10151"/>
              <a:gd name="connsiteY2" fmla="*/ 12624 h 20377"/>
              <a:gd name="connsiteX3" fmla="*/ 0 w 10151"/>
              <a:gd name="connsiteY3" fmla="*/ 10000 h 20377"/>
              <a:gd name="connsiteX4" fmla="*/ 3986 w 10151"/>
              <a:gd name="connsiteY4" fmla="*/ 0 h 20377"/>
              <a:gd name="connsiteX0" fmla="*/ 3956 w 10121"/>
              <a:gd name="connsiteY0" fmla="*/ 0 h 20377"/>
              <a:gd name="connsiteX1" fmla="*/ 10121 w 10121"/>
              <a:gd name="connsiteY1" fmla="*/ 20215 h 20377"/>
              <a:gd name="connsiteX2" fmla="*/ 3946 w 10121"/>
              <a:gd name="connsiteY2" fmla="*/ 12624 h 20377"/>
              <a:gd name="connsiteX3" fmla="*/ 0 w 10121"/>
              <a:gd name="connsiteY3" fmla="*/ 10267 h 20377"/>
              <a:gd name="connsiteX4" fmla="*/ 3956 w 10121"/>
              <a:gd name="connsiteY4" fmla="*/ 0 h 20377"/>
              <a:gd name="connsiteX0" fmla="*/ 3219 w 9384"/>
              <a:gd name="connsiteY0" fmla="*/ 0 h 20377"/>
              <a:gd name="connsiteX1" fmla="*/ 9384 w 9384"/>
              <a:gd name="connsiteY1" fmla="*/ 20215 h 20377"/>
              <a:gd name="connsiteX2" fmla="*/ 3209 w 9384"/>
              <a:gd name="connsiteY2" fmla="*/ 12624 h 20377"/>
              <a:gd name="connsiteX3" fmla="*/ 0 w 9384"/>
              <a:gd name="connsiteY3" fmla="*/ 10024 h 20377"/>
              <a:gd name="connsiteX4" fmla="*/ 3219 w 9384"/>
              <a:gd name="connsiteY4" fmla="*/ 0 h 20377"/>
              <a:gd name="connsiteX0" fmla="*/ 3430 w 10000"/>
              <a:gd name="connsiteY0" fmla="*/ 0 h 9999"/>
              <a:gd name="connsiteX1" fmla="*/ 10000 w 10000"/>
              <a:gd name="connsiteY1" fmla="*/ 9920 h 9999"/>
              <a:gd name="connsiteX2" fmla="*/ 3420 w 10000"/>
              <a:gd name="connsiteY2" fmla="*/ 6195 h 9999"/>
              <a:gd name="connsiteX3" fmla="*/ 0 w 10000"/>
              <a:gd name="connsiteY3" fmla="*/ 4919 h 9999"/>
              <a:gd name="connsiteX4" fmla="*/ 3430 w 10000"/>
              <a:gd name="connsiteY4" fmla="*/ 0 h 9999"/>
              <a:gd name="connsiteX0" fmla="*/ 3430 w 8166"/>
              <a:gd name="connsiteY0" fmla="*/ 2525 h 8732"/>
              <a:gd name="connsiteX1" fmla="*/ 8166 w 8166"/>
              <a:gd name="connsiteY1" fmla="*/ 0 h 8732"/>
              <a:gd name="connsiteX2" fmla="*/ 3420 w 8166"/>
              <a:gd name="connsiteY2" fmla="*/ 8721 h 8732"/>
              <a:gd name="connsiteX3" fmla="*/ 0 w 8166"/>
              <a:gd name="connsiteY3" fmla="*/ 7444 h 8732"/>
              <a:gd name="connsiteX4" fmla="*/ 3430 w 8166"/>
              <a:gd name="connsiteY4" fmla="*/ 2525 h 8732"/>
              <a:gd name="connsiteX0" fmla="*/ 4200 w 10000"/>
              <a:gd name="connsiteY0" fmla="*/ 2892 h 8525"/>
              <a:gd name="connsiteX1" fmla="*/ 10000 w 10000"/>
              <a:gd name="connsiteY1" fmla="*/ 0 h 8525"/>
              <a:gd name="connsiteX2" fmla="*/ 3876 w 10000"/>
              <a:gd name="connsiteY2" fmla="*/ 6237 h 8525"/>
              <a:gd name="connsiteX3" fmla="*/ 0 w 10000"/>
              <a:gd name="connsiteY3" fmla="*/ 8525 h 8525"/>
              <a:gd name="connsiteX4" fmla="*/ 4200 w 10000"/>
              <a:gd name="connsiteY4" fmla="*/ 2892 h 8525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3876 w 10000"/>
              <a:gd name="connsiteY2" fmla="*/ 7316 h 10000"/>
              <a:gd name="connsiteX3" fmla="*/ 0 w 10000"/>
              <a:gd name="connsiteY3" fmla="*/ 10000 h 10000"/>
              <a:gd name="connsiteX4" fmla="*/ 4200 w 10000"/>
              <a:gd name="connsiteY4" fmla="*/ 3392 h 10000"/>
              <a:gd name="connsiteX0" fmla="*/ 4200 w 10000"/>
              <a:gd name="connsiteY0" fmla="*/ 3392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4200 w 10000"/>
              <a:gd name="connsiteY3" fmla="*/ 3392 h 10000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10451"/>
              <a:gd name="connsiteY0" fmla="*/ 3716 h 10324"/>
              <a:gd name="connsiteX1" fmla="*/ 10451 w 10451"/>
              <a:gd name="connsiteY1" fmla="*/ 0 h 10324"/>
              <a:gd name="connsiteX2" fmla="*/ 0 w 10451"/>
              <a:gd name="connsiteY2" fmla="*/ 10324 h 10324"/>
              <a:gd name="connsiteX3" fmla="*/ 4200 w 10451"/>
              <a:gd name="connsiteY3" fmla="*/ 3716 h 10324"/>
              <a:gd name="connsiteX0" fmla="*/ 4200 w 7205"/>
              <a:gd name="connsiteY0" fmla="*/ 380 h 6988"/>
              <a:gd name="connsiteX1" fmla="*/ 7205 w 7205"/>
              <a:gd name="connsiteY1" fmla="*/ 317 h 6988"/>
              <a:gd name="connsiteX2" fmla="*/ 0 w 7205"/>
              <a:gd name="connsiteY2" fmla="*/ 6988 h 6988"/>
              <a:gd name="connsiteX3" fmla="*/ 4200 w 7205"/>
              <a:gd name="connsiteY3" fmla="*/ 380 h 6988"/>
              <a:gd name="connsiteX0" fmla="*/ 5829 w 10000"/>
              <a:gd name="connsiteY0" fmla="*/ 90 h 9546"/>
              <a:gd name="connsiteX1" fmla="*/ 10000 w 10000"/>
              <a:gd name="connsiteY1" fmla="*/ 0 h 9546"/>
              <a:gd name="connsiteX2" fmla="*/ 0 w 10000"/>
              <a:gd name="connsiteY2" fmla="*/ 9546 h 9546"/>
              <a:gd name="connsiteX3" fmla="*/ 5829 w 10000"/>
              <a:gd name="connsiteY3" fmla="*/ 90 h 9546"/>
              <a:gd name="connsiteX0" fmla="*/ 5829 w 10000"/>
              <a:gd name="connsiteY0" fmla="*/ 105 h 10011"/>
              <a:gd name="connsiteX1" fmla="*/ 10000 w 10000"/>
              <a:gd name="connsiteY1" fmla="*/ 11 h 10011"/>
              <a:gd name="connsiteX2" fmla="*/ 0 w 10000"/>
              <a:gd name="connsiteY2" fmla="*/ 10011 h 10011"/>
              <a:gd name="connsiteX3" fmla="*/ 5829 w 10000"/>
              <a:gd name="connsiteY3" fmla="*/ 105 h 10011"/>
              <a:gd name="connsiteX0" fmla="*/ 5829 w 16346"/>
              <a:gd name="connsiteY0" fmla="*/ 1479 h 11385"/>
              <a:gd name="connsiteX1" fmla="*/ 16346 w 16346"/>
              <a:gd name="connsiteY1" fmla="*/ 0 h 11385"/>
              <a:gd name="connsiteX2" fmla="*/ 0 w 16346"/>
              <a:gd name="connsiteY2" fmla="*/ 11385 h 11385"/>
              <a:gd name="connsiteX3" fmla="*/ 5829 w 16346"/>
              <a:gd name="connsiteY3" fmla="*/ 1479 h 11385"/>
              <a:gd name="connsiteX0" fmla="*/ 2100 w 12617"/>
              <a:gd name="connsiteY0" fmla="*/ 1479 h 5944"/>
              <a:gd name="connsiteX1" fmla="*/ 12617 w 12617"/>
              <a:gd name="connsiteY1" fmla="*/ 0 h 5944"/>
              <a:gd name="connsiteX2" fmla="*/ 0 w 12617"/>
              <a:gd name="connsiteY2" fmla="*/ 5944 h 5944"/>
              <a:gd name="connsiteX3" fmla="*/ 2100 w 12617"/>
              <a:gd name="connsiteY3" fmla="*/ 1479 h 5944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  <a:gd name="connsiteX0" fmla="*/ 1664 w 10000"/>
              <a:gd name="connsiteY0" fmla="*/ 2488 h 10000"/>
              <a:gd name="connsiteX1" fmla="*/ 10000 w 10000"/>
              <a:gd name="connsiteY1" fmla="*/ 0 h 10000"/>
              <a:gd name="connsiteX2" fmla="*/ 0 w 10000"/>
              <a:gd name="connsiteY2" fmla="*/ 10000 h 10000"/>
              <a:gd name="connsiteX3" fmla="*/ 1664 w 10000"/>
              <a:gd name="connsiteY3" fmla="*/ 248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664" y="2488"/>
                </a:moveTo>
                <a:cubicBezTo>
                  <a:pt x="3591" y="1947"/>
                  <a:pt x="7577" y="540"/>
                  <a:pt x="10000" y="0"/>
                </a:cubicBezTo>
                <a:cubicBezTo>
                  <a:pt x="9230" y="2776"/>
                  <a:pt x="1064" y="8575"/>
                  <a:pt x="0" y="10000"/>
                </a:cubicBezTo>
                <a:cubicBezTo>
                  <a:pt x="1524" y="3069"/>
                  <a:pt x="-95" y="9504"/>
                  <a:pt x="1664" y="2488"/>
                </a:cubicBezTo>
                <a:close/>
              </a:path>
            </a:pathLst>
          </a:custGeom>
          <a:solidFill>
            <a:srgbClr val="FBE369">
              <a:alpha val="37000"/>
            </a:srgbClr>
          </a:solidFill>
          <a:ln>
            <a:solidFill>
              <a:srgbClr val="FB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  <p:bldP spid="23" grpId="0" animBg="1"/>
      <p:bldP spid="24" grpId="0" animBg="1"/>
      <p:bldP spid="25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0" y="419101"/>
            <a:ext cx="15638964" cy="1981200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 flipH="1">
            <a:off x="13639799" y="2595955"/>
            <a:ext cx="4563747" cy="7557750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F912B9-0782-407F-0968-3F0984A04AA0}"/>
              </a:ext>
            </a:extLst>
          </p:cNvPr>
          <p:cNvSpPr/>
          <p:nvPr/>
        </p:nvSpPr>
        <p:spPr>
          <a:xfrm>
            <a:off x="2667000" y="614755"/>
            <a:ext cx="12420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5896DE-52C4-723A-4A50-011D365A2E2F}"/>
              </a:ext>
            </a:extLst>
          </p:cNvPr>
          <p:cNvSpPr/>
          <p:nvPr/>
        </p:nvSpPr>
        <p:spPr>
          <a:xfrm>
            <a:off x="2209800" y="3086652"/>
            <a:ext cx="12496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Dùng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lang="en-US" sz="5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90500" y="432622"/>
            <a:ext cx="14991264" cy="59082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875977" y="1781074"/>
            <a:ext cx="5032846" cy="8139389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4819" y="1285842"/>
            <a:ext cx="13302625" cy="34994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2415544" y="419101"/>
            <a:ext cx="5514361" cy="9867900"/>
          </a:xfrm>
          <a:custGeom>
            <a:avLst/>
            <a:gdLst/>
            <a:ahLst/>
            <a:cxnLst/>
            <a:rect l="l" t="t" r="r" b="b"/>
            <a:pathLst>
              <a:path w="5837235" h="11145079">
                <a:moveTo>
                  <a:pt x="5837235" y="0"/>
                </a:moveTo>
                <a:lnTo>
                  <a:pt x="0" y="0"/>
                </a:lnTo>
                <a:lnTo>
                  <a:pt x="0" y="11145079"/>
                </a:lnTo>
                <a:lnTo>
                  <a:pt x="5837235" y="11145079"/>
                </a:lnTo>
                <a:lnTo>
                  <a:pt x="583723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369497">
            <a:off x="12344035" y="3899860"/>
            <a:ext cx="5695483" cy="3013394"/>
          </a:xfrm>
          <a:custGeom>
            <a:avLst/>
            <a:gdLst/>
            <a:ahLst/>
            <a:cxnLst/>
            <a:rect l="l" t="t" r="r" b="b"/>
            <a:pathLst>
              <a:path w="6171984" h="3656900">
                <a:moveTo>
                  <a:pt x="0" y="0"/>
                </a:moveTo>
                <a:lnTo>
                  <a:pt x="6171984" y="0"/>
                </a:lnTo>
                <a:lnTo>
                  <a:pt x="6171984" y="3656900"/>
                </a:lnTo>
                <a:lnTo>
                  <a:pt x="0" y="36569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744200" y="507063"/>
            <a:ext cx="1513300" cy="1714787"/>
          </a:xfrm>
          <a:custGeom>
            <a:avLst/>
            <a:gdLst/>
            <a:ahLst/>
            <a:cxnLst/>
            <a:rect l="l" t="t" r="r" b="b"/>
            <a:pathLst>
              <a:path w="1513300" h="1714787">
                <a:moveTo>
                  <a:pt x="0" y="0"/>
                </a:moveTo>
                <a:lnTo>
                  <a:pt x="1513300" y="0"/>
                </a:lnTo>
                <a:lnTo>
                  <a:pt x="1513300" y="1714787"/>
                </a:lnTo>
                <a:lnTo>
                  <a:pt x="0" y="17147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7"/>
          <p:cNvGrpSpPr/>
          <p:nvPr/>
        </p:nvGrpSpPr>
        <p:grpSpPr>
          <a:xfrm>
            <a:off x="557544" y="1129553"/>
            <a:ext cx="11300459" cy="7599559"/>
            <a:chOff x="557544" y="1129553"/>
            <a:chExt cx="11300459" cy="7599559"/>
          </a:xfrm>
        </p:grpSpPr>
        <p:sp>
          <p:nvSpPr>
            <p:cNvPr id="3" name="Freeform 3"/>
            <p:cNvSpPr/>
            <p:nvPr/>
          </p:nvSpPr>
          <p:spPr>
            <a:xfrm rot="579663">
              <a:off x="557544" y="1129553"/>
              <a:ext cx="11300459" cy="7599559"/>
            </a:xfrm>
            <a:custGeom>
              <a:avLst/>
              <a:gdLst/>
              <a:ahLst/>
              <a:cxnLst/>
              <a:rect l="l" t="t" r="r" b="b"/>
              <a:pathLst>
                <a:path w="11300459" h="7599559">
                  <a:moveTo>
                    <a:pt x="0" y="0"/>
                  </a:moveTo>
                  <a:lnTo>
                    <a:pt x="11300459" y="0"/>
                  </a:lnTo>
                  <a:lnTo>
                    <a:pt x="11300459" y="7599558"/>
                  </a:lnTo>
                  <a:lnTo>
                    <a:pt x="0" y="75995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7" name="TextBox 7"/>
            <p:cNvSpPr txBox="1"/>
            <p:nvPr/>
          </p:nvSpPr>
          <p:spPr>
            <a:xfrm>
              <a:off x="3134259" y="3114771"/>
              <a:ext cx="6147027" cy="30772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hãy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tạo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một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bất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kỳ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từ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đồ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dùng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tập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mình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nêu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4999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4999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CA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79663">
            <a:off x="5077152" y="589618"/>
            <a:ext cx="11783015" cy="7924078"/>
          </a:xfrm>
          <a:custGeom>
            <a:avLst/>
            <a:gdLst/>
            <a:ahLst/>
            <a:cxnLst/>
            <a:rect l="l" t="t" r="r" b="b"/>
            <a:pathLst>
              <a:path w="11783015" h="7924078">
                <a:moveTo>
                  <a:pt x="0" y="0"/>
                </a:moveTo>
                <a:lnTo>
                  <a:pt x="11783016" y="0"/>
                </a:lnTo>
                <a:lnTo>
                  <a:pt x="11783016" y="7924077"/>
                </a:lnTo>
                <a:lnTo>
                  <a:pt x="0" y="79240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55268" y="1173716"/>
            <a:ext cx="4924221" cy="9048750"/>
          </a:xfrm>
          <a:custGeom>
            <a:avLst/>
            <a:gdLst/>
            <a:ahLst/>
            <a:cxnLst/>
            <a:rect l="l" t="t" r="r" b="b"/>
            <a:pathLst>
              <a:path w="4107942" h="8229600">
                <a:moveTo>
                  <a:pt x="0" y="0"/>
                </a:moveTo>
                <a:lnTo>
                  <a:pt x="4107942" y="0"/>
                </a:lnTo>
                <a:lnTo>
                  <a:pt x="410794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768260" y="3958190"/>
            <a:ext cx="7446388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999"/>
              </a:lnSpc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Ghi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nhớ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kiến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thức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đã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học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  <a:p>
            <a:pPr algn="just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545454"/>
                </a:solidFill>
                <a:latin typeface="Cambria"/>
              </a:rPr>
              <a:t>+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Chuẩn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bị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bài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 </a:t>
            </a:r>
            <a:r>
              <a:rPr lang="en-US" sz="4999" dirty="0" err="1">
                <a:solidFill>
                  <a:srgbClr val="545454"/>
                </a:solidFill>
                <a:latin typeface="Cambria"/>
              </a:rPr>
              <a:t>sau</a:t>
            </a:r>
            <a:r>
              <a:rPr lang="en-US" sz="4999" dirty="0">
                <a:solidFill>
                  <a:srgbClr val="545454"/>
                </a:solidFill>
                <a:latin typeface="Cambria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8260" y="2312127"/>
            <a:ext cx="5395428" cy="16460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575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304800" y="419100"/>
            <a:ext cx="16858164" cy="6047173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3326747" y="2019300"/>
            <a:ext cx="4876800" cy="8134405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618" y="1257300"/>
            <a:ext cx="13296528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9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93346" y="61539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2801600" y="605980"/>
            <a:ext cx="4410774" cy="8964706"/>
          </a:xfrm>
          <a:custGeom>
            <a:avLst/>
            <a:gdLst/>
            <a:ahLst/>
            <a:cxnLst/>
            <a:rect l="l" t="t" r="r" b="b"/>
            <a:pathLst>
              <a:path w="5609337" h="12442153">
                <a:moveTo>
                  <a:pt x="0" y="0"/>
                </a:moveTo>
                <a:lnTo>
                  <a:pt x="5609337" y="0"/>
                </a:lnTo>
                <a:lnTo>
                  <a:pt x="5609337" y="12442153"/>
                </a:lnTo>
                <a:lnTo>
                  <a:pt x="0" y="124421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6" name="Group 5"/>
          <p:cNvGrpSpPr/>
          <p:nvPr/>
        </p:nvGrpSpPr>
        <p:grpSpPr>
          <a:xfrm>
            <a:off x="1250645" y="867523"/>
            <a:ext cx="10986108" cy="7660021"/>
            <a:chOff x="1250645" y="867523"/>
            <a:chExt cx="10986108" cy="7660021"/>
          </a:xfrm>
        </p:grpSpPr>
        <p:sp>
          <p:nvSpPr>
            <p:cNvPr id="4" name="Freeform 4"/>
            <p:cNvSpPr/>
            <p:nvPr/>
          </p:nvSpPr>
          <p:spPr>
            <a:xfrm rot="579663">
              <a:off x="1250645" y="867523"/>
              <a:ext cx="10986108" cy="7660021"/>
            </a:xfrm>
            <a:custGeom>
              <a:avLst/>
              <a:gdLst/>
              <a:ahLst/>
              <a:cxnLst/>
              <a:rect l="l" t="t" r="r" b="b"/>
              <a:pathLst>
                <a:path w="10435384" h="7017796">
                  <a:moveTo>
                    <a:pt x="0" y="0"/>
                  </a:moveTo>
                  <a:lnTo>
                    <a:pt x="10435385" y="0"/>
                  </a:lnTo>
                  <a:lnTo>
                    <a:pt x="10435385" y="7017796"/>
                  </a:lnTo>
                  <a:lnTo>
                    <a:pt x="0" y="70177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TextBox 5"/>
            <p:cNvSpPr txBox="1"/>
            <p:nvPr/>
          </p:nvSpPr>
          <p:spPr>
            <a:xfrm>
              <a:off x="3505200" y="3451038"/>
              <a:ext cx="7057511" cy="2492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Kể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tên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em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đã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được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học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và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đặc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điểm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của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các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góc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 </a:t>
              </a:r>
              <a:r>
                <a:rPr lang="en-US" sz="5400" b="1" spc="203" dirty="0" err="1">
                  <a:solidFill>
                    <a:srgbClr val="545454"/>
                  </a:solidFill>
                  <a:latin typeface="Cambria"/>
                </a:rPr>
                <a:t>đó</a:t>
              </a:r>
              <a:r>
                <a:rPr lang="en-US" sz="5400" b="1" spc="203" dirty="0">
                  <a:solidFill>
                    <a:srgbClr val="545454"/>
                  </a:solidFill>
                  <a:latin typeface="Cambria"/>
                </a:rPr>
                <a:t>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52400" y="876300"/>
            <a:ext cx="15067464" cy="5603471"/>
          </a:xfrm>
          <a:custGeom>
            <a:avLst/>
            <a:gdLst/>
            <a:ahLst/>
            <a:cxnLst/>
            <a:rect l="l" t="t" r="r" b="b"/>
            <a:pathLst>
              <a:path w="12495059" h="4995301">
                <a:moveTo>
                  <a:pt x="0" y="0"/>
                </a:moveTo>
                <a:lnTo>
                  <a:pt x="12495060" y="0"/>
                </a:lnTo>
                <a:lnTo>
                  <a:pt x="12495060" y="4995301"/>
                </a:lnTo>
                <a:lnTo>
                  <a:pt x="0" y="499530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2344400" y="1995303"/>
            <a:ext cx="4953000" cy="79065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400" y="1531911"/>
            <a:ext cx="13302625" cy="3493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028700" y="869692"/>
            <a:ext cx="1645433" cy="1645433"/>
          </a:xfrm>
          <a:custGeom>
            <a:avLst/>
            <a:gdLst/>
            <a:ahLst/>
            <a:cxnLst/>
            <a:rect l="l" t="t" r="r" b="b"/>
            <a:pathLst>
              <a:path w="1645433" h="1645433">
                <a:moveTo>
                  <a:pt x="0" y="0"/>
                </a:moveTo>
                <a:lnTo>
                  <a:pt x="1645433" y="0"/>
                </a:lnTo>
                <a:lnTo>
                  <a:pt x="1645433" y="1645433"/>
                </a:lnTo>
                <a:lnTo>
                  <a:pt x="0" y="1645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451155" y="2972283"/>
            <a:ext cx="13383065" cy="3474252"/>
          </a:xfrm>
          <a:custGeom>
            <a:avLst/>
            <a:gdLst/>
            <a:ahLst/>
            <a:cxnLst/>
            <a:rect l="l" t="t" r="r" b="b"/>
            <a:pathLst>
              <a:path w="13383065" h="3474252">
                <a:moveTo>
                  <a:pt x="0" y="0"/>
                </a:moveTo>
                <a:lnTo>
                  <a:pt x="13383066" y="0"/>
                </a:lnTo>
                <a:lnTo>
                  <a:pt x="13383066" y="3474252"/>
                </a:lnTo>
                <a:lnTo>
                  <a:pt x="0" y="3474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Chọn câu trả lời đúng.</a:t>
            </a:r>
          </a:p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Hai kim của đồng hồ nào dưới đây tạo thành góc tù?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613410" y="6611874"/>
            <a:ext cx="7061179" cy="2483815"/>
            <a:chOff x="5613410" y="6611874"/>
            <a:chExt cx="7061179" cy="2483815"/>
          </a:xfrm>
        </p:grpSpPr>
        <p:grpSp>
          <p:nvGrpSpPr>
            <p:cNvPr id="12" name="Group 12"/>
            <p:cNvGrpSpPr/>
            <p:nvPr/>
          </p:nvGrpSpPr>
          <p:grpSpPr>
            <a:xfrm>
              <a:off x="5613410" y="6611874"/>
              <a:ext cx="7061179" cy="2483815"/>
              <a:chOff x="0" y="0"/>
              <a:chExt cx="1859734" cy="654174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859735" cy="654174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654174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598257"/>
                    </a:lnTo>
                    <a:cubicBezTo>
                      <a:pt x="1859735" y="613087"/>
                      <a:pt x="1853843" y="627310"/>
                      <a:pt x="1843357" y="637796"/>
                    </a:cubicBezTo>
                    <a:cubicBezTo>
                      <a:pt x="1832870" y="648282"/>
                      <a:pt x="1818648" y="654174"/>
                      <a:pt x="1803818" y="654174"/>
                    </a:cubicBezTo>
                    <a:lnTo>
                      <a:pt x="55917" y="654174"/>
                    </a:lnTo>
                    <a:cubicBezTo>
                      <a:pt x="41087" y="654174"/>
                      <a:pt x="26864" y="648282"/>
                      <a:pt x="16378" y="637796"/>
                    </a:cubicBezTo>
                    <a:cubicBezTo>
                      <a:pt x="5891" y="627310"/>
                      <a:pt x="0" y="613087"/>
                      <a:pt x="0" y="598257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76200"/>
                <a:ext cx="1859734" cy="73037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6063079" y="7512469"/>
              <a:ext cx="5803118" cy="72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>
                  <a:solidFill>
                    <a:srgbClr val="000000"/>
                  </a:solidFill>
                  <a:latin typeface="Cambria"/>
                </a:rPr>
                <a:t>Thảo luận nhóm đôi.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839163"/>
            <a:ext cx="11389451" cy="8003527"/>
            <a:chOff x="0" y="0"/>
            <a:chExt cx="2999691" cy="21079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99691" cy="2107925"/>
            </a:xfrm>
            <a:custGeom>
              <a:avLst/>
              <a:gdLst/>
              <a:ahLst/>
              <a:cxnLst/>
              <a:rect l="l" t="t" r="r" b="b"/>
              <a:pathLst>
                <a:path w="2999691" h="2107925">
                  <a:moveTo>
                    <a:pt x="34667" y="0"/>
                  </a:moveTo>
                  <a:lnTo>
                    <a:pt x="2965024" y="0"/>
                  </a:lnTo>
                  <a:cubicBezTo>
                    <a:pt x="2974218" y="0"/>
                    <a:pt x="2983036" y="3652"/>
                    <a:pt x="2989537" y="10154"/>
                  </a:cubicBezTo>
                  <a:cubicBezTo>
                    <a:pt x="2996038" y="16655"/>
                    <a:pt x="2999691" y="25473"/>
                    <a:pt x="2999691" y="34667"/>
                  </a:cubicBezTo>
                  <a:lnTo>
                    <a:pt x="2999691" y="2073258"/>
                  </a:lnTo>
                  <a:cubicBezTo>
                    <a:pt x="2999691" y="2092404"/>
                    <a:pt x="2984170" y="2107925"/>
                    <a:pt x="2965024" y="2107925"/>
                  </a:cubicBezTo>
                  <a:lnTo>
                    <a:pt x="34667" y="2107925"/>
                  </a:lnTo>
                  <a:cubicBezTo>
                    <a:pt x="15521" y="2107925"/>
                    <a:pt x="0" y="2092404"/>
                    <a:pt x="0" y="2073258"/>
                  </a:cubicBezTo>
                  <a:lnTo>
                    <a:pt x="0" y="34667"/>
                  </a:lnTo>
                  <a:cubicBezTo>
                    <a:pt x="0" y="15521"/>
                    <a:pt x="15521" y="0"/>
                    <a:pt x="34667" y="0"/>
                  </a:cubicBezTo>
                  <a:close/>
                </a:path>
              </a:pathLst>
            </a:custGeom>
            <a:solidFill>
              <a:srgbClr val="EFACA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2999691" cy="21841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28446" y="2229960"/>
            <a:ext cx="10589959" cy="7276465"/>
            <a:chOff x="0" y="0"/>
            <a:chExt cx="2789125" cy="1916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89125" cy="1916435"/>
            </a:xfrm>
            <a:custGeom>
              <a:avLst/>
              <a:gdLst/>
              <a:ahLst/>
              <a:cxnLst/>
              <a:rect l="l" t="t" r="r" b="b"/>
              <a:pathLst>
                <a:path w="2789125" h="1916435">
                  <a:moveTo>
                    <a:pt x="37284" y="0"/>
                  </a:moveTo>
                  <a:lnTo>
                    <a:pt x="2751841" y="0"/>
                  </a:lnTo>
                  <a:cubicBezTo>
                    <a:pt x="2772432" y="0"/>
                    <a:pt x="2789125" y="16693"/>
                    <a:pt x="2789125" y="37284"/>
                  </a:cubicBezTo>
                  <a:lnTo>
                    <a:pt x="2789125" y="1879151"/>
                  </a:lnTo>
                  <a:cubicBezTo>
                    <a:pt x="2789125" y="1889039"/>
                    <a:pt x="2785197" y="1898523"/>
                    <a:pt x="2778205" y="1905515"/>
                  </a:cubicBezTo>
                  <a:cubicBezTo>
                    <a:pt x="2771213" y="1912507"/>
                    <a:pt x="2761729" y="1916435"/>
                    <a:pt x="2751841" y="1916435"/>
                  </a:cubicBezTo>
                  <a:lnTo>
                    <a:pt x="37284" y="1916435"/>
                  </a:lnTo>
                  <a:cubicBezTo>
                    <a:pt x="27396" y="1916435"/>
                    <a:pt x="17912" y="1912507"/>
                    <a:pt x="10920" y="1905515"/>
                  </a:cubicBezTo>
                  <a:cubicBezTo>
                    <a:pt x="3928" y="1898523"/>
                    <a:pt x="0" y="1889039"/>
                    <a:pt x="0" y="1879151"/>
                  </a:cubicBezTo>
                  <a:lnTo>
                    <a:pt x="0" y="37284"/>
                  </a:lnTo>
                  <a:cubicBezTo>
                    <a:pt x="0" y="27396"/>
                    <a:pt x="3928" y="17912"/>
                    <a:pt x="10920" y="10920"/>
                  </a:cubicBezTo>
                  <a:cubicBezTo>
                    <a:pt x="17912" y="3928"/>
                    <a:pt x="27396" y="0"/>
                    <a:pt x="37284" y="0"/>
                  </a:cubicBezTo>
                  <a:close/>
                </a:path>
              </a:pathLst>
            </a:custGeom>
            <a:solidFill>
              <a:srgbClr val="FFFEFD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789125" cy="19926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0618263" y="2958711"/>
            <a:ext cx="6641037" cy="10646953"/>
          </a:xfrm>
          <a:custGeom>
            <a:avLst/>
            <a:gdLst/>
            <a:ahLst/>
            <a:cxnLst/>
            <a:rect l="l" t="t" r="r" b="b"/>
            <a:pathLst>
              <a:path w="6641037" h="10646953">
                <a:moveTo>
                  <a:pt x="6641037" y="0"/>
                </a:moveTo>
                <a:lnTo>
                  <a:pt x="0" y="0"/>
                </a:lnTo>
                <a:lnTo>
                  <a:pt x="0" y="10646953"/>
                </a:lnTo>
                <a:lnTo>
                  <a:pt x="6641037" y="10646953"/>
                </a:lnTo>
                <a:lnTo>
                  <a:pt x="664103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17165" y="7789424"/>
            <a:ext cx="2548327" cy="2131039"/>
          </a:xfrm>
          <a:custGeom>
            <a:avLst/>
            <a:gdLst/>
            <a:ahLst/>
            <a:cxnLst/>
            <a:rect l="l" t="t" r="r" b="b"/>
            <a:pathLst>
              <a:path w="2548327" h="2131039">
                <a:moveTo>
                  <a:pt x="0" y="0"/>
                </a:moveTo>
                <a:lnTo>
                  <a:pt x="2548327" y="0"/>
                </a:lnTo>
                <a:lnTo>
                  <a:pt x="2548327" y="2131039"/>
                </a:lnTo>
                <a:lnTo>
                  <a:pt x="0" y="21310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584562" y="439641"/>
            <a:ext cx="6277725" cy="2509722"/>
          </a:xfrm>
          <a:custGeom>
            <a:avLst/>
            <a:gdLst/>
            <a:ahLst/>
            <a:cxnLst/>
            <a:rect l="l" t="t" r="r" b="b"/>
            <a:pathLst>
              <a:path w="6277725" h="2509722">
                <a:moveTo>
                  <a:pt x="0" y="0"/>
                </a:moveTo>
                <a:lnTo>
                  <a:pt x="6277725" y="0"/>
                </a:lnTo>
                <a:lnTo>
                  <a:pt x="6277725" y="2509722"/>
                </a:lnTo>
                <a:lnTo>
                  <a:pt x="0" y="25097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071325" y="3105348"/>
            <a:ext cx="5304201" cy="5471157"/>
          </a:xfrm>
          <a:custGeom>
            <a:avLst/>
            <a:gdLst/>
            <a:ahLst/>
            <a:cxnLst/>
            <a:rect l="l" t="t" r="r" b="b"/>
            <a:pathLst>
              <a:path w="5304201" h="5471157">
                <a:moveTo>
                  <a:pt x="0" y="0"/>
                </a:moveTo>
                <a:lnTo>
                  <a:pt x="5304201" y="0"/>
                </a:lnTo>
                <a:lnTo>
                  <a:pt x="5304201" y="5471157"/>
                </a:lnTo>
                <a:lnTo>
                  <a:pt x="0" y="547115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98704" r="-198627"/>
            </a:stretch>
          </a:blipFill>
        </p:spPr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48487" y="536922"/>
            <a:ext cx="4895512" cy="2353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5383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0" name="Freeform 10"/>
          <p:cNvSpPr/>
          <p:nvPr/>
        </p:nvSpPr>
        <p:spPr>
          <a:xfrm>
            <a:off x="1553137" y="1892145"/>
            <a:ext cx="4414160" cy="4562836"/>
          </a:xfrm>
          <a:custGeom>
            <a:avLst/>
            <a:gdLst/>
            <a:ahLst/>
            <a:cxnLst/>
            <a:rect l="l" t="t" r="r" b="b"/>
            <a:pathLst>
              <a:path w="4414160" h="4562836">
                <a:moveTo>
                  <a:pt x="0" y="0"/>
                </a:moveTo>
                <a:lnTo>
                  <a:pt x="4414160" y="0"/>
                </a:lnTo>
                <a:lnTo>
                  <a:pt x="4414160" y="4562836"/>
                </a:lnTo>
                <a:lnTo>
                  <a:pt x="0" y="45628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r="-298181"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1927428" y="6907834"/>
            <a:ext cx="4314761" cy="1351520"/>
            <a:chOff x="0" y="0"/>
            <a:chExt cx="1136398" cy="35595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52824" y="7242281"/>
            <a:ext cx="2863969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nhọn</a:t>
            </a:r>
          </a:p>
        </p:txBody>
      </p:sp>
      <p:sp>
        <p:nvSpPr>
          <p:cNvPr id="15" name="Freeform 15"/>
          <p:cNvSpPr/>
          <p:nvPr/>
        </p:nvSpPr>
        <p:spPr>
          <a:xfrm>
            <a:off x="6978312" y="1744062"/>
            <a:ext cx="4328751" cy="4710919"/>
          </a:xfrm>
          <a:custGeom>
            <a:avLst/>
            <a:gdLst/>
            <a:ahLst/>
            <a:cxnLst/>
            <a:rect l="l" t="t" r="r" b="b"/>
            <a:pathLst>
              <a:path w="4328751" h="4710919">
                <a:moveTo>
                  <a:pt x="0" y="0"/>
                </a:moveTo>
                <a:lnTo>
                  <a:pt x="4328752" y="0"/>
                </a:lnTo>
                <a:lnTo>
                  <a:pt x="4328752" y="4710919"/>
                </a:lnTo>
                <a:lnTo>
                  <a:pt x="0" y="471091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15828" r="-103386"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12060842" y="1744062"/>
            <a:ext cx="4594006" cy="4681624"/>
          </a:xfrm>
          <a:custGeom>
            <a:avLst/>
            <a:gdLst/>
            <a:ahLst/>
            <a:cxnLst/>
            <a:rect l="l" t="t" r="r" b="b"/>
            <a:pathLst>
              <a:path w="4594006" h="4681624">
                <a:moveTo>
                  <a:pt x="0" y="0"/>
                </a:moveTo>
                <a:lnTo>
                  <a:pt x="4594006" y="0"/>
                </a:lnTo>
                <a:lnTo>
                  <a:pt x="4594006" y="4681624"/>
                </a:lnTo>
                <a:lnTo>
                  <a:pt x="0" y="468162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95466" t="-371" b="-371"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7285644" y="6907834"/>
            <a:ext cx="4314761" cy="1351520"/>
            <a:chOff x="0" y="0"/>
            <a:chExt cx="1136398" cy="3559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43861" y="6907834"/>
            <a:ext cx="4314761" cy="1351520"/>
            <a:chOff x="0" y="0"/>
            <a:chExt cx="1136398" cy="35595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36398" cy="355956"/>
            </a:xfrm>
            <a:custGeom>
              <a:avLst/>
              <a:gdLst/>
              <a:ahLst/>
              <a:cxnLst/>
              <a:rect l="l" t="t" r="r" b="b"/>
              <a:pathLst>
                <a:path w="1136398" h="355956">
                  <a:moveTo>
                    <a:pt x="91509" y="0"/>
                  </a:moveTo>
                  <a:lnTo>
                    <a:pt x="1044889" y="0"/>
                  </a:lnTo>
                  <a:cubicBezTo>
                    <a:pt x="1069159" y="0"/>
                    <a:pt x="1092434" y="9641"/>
                    <a:pt x="1109596" y="26802"/>
                  </a:cubicBezTo>
                  <a:cubicBezTo>
                    <a:pt x="1126757" y="43963"/>
                    <a:pt x="1136398" y="67239"/>
                    <a:pt x="1136398" y="91509"/>
                  </a:cubicBezTo>
                  <a:lnTo>
                    <a:pt x="1136398" y="264447"/>
                  </a:lnTo>
                  <a:cubicBezTo>
                    <a:pt x="1136398" y="288717"/>
                    <a:pt x="1126757" y="311992"/>
                    <a:pt x="1109596" y="329154"/>
                  </a:cubicBezTo>
                  <a:cubicBezTo>
                    <a:pt x="1092434" y="346315"/>
                    <a:pt x="1069159" y="355956"/>
                    <a:pt x="1044889" y="355956"/>
                  </a:cubicBezTo>
                  <a:lnTo>
                    <a:pt x="91509" y="355956"/>
                  </a:lnTo>
                  <a:cubicBezTo>
                    <a:pt x="67239" y="355956"/>
                    <a:pt x="43963" y="346315"/>
                    <a:pt x="26802" y="329154"/>
                  </a:cubicBezTo>
                  <a:cubicBezTo>
                    <a:pt x="9641" y="311992"/>
                    <a:pt x="0" y="288717"/>
                    <a:pt x="0" y="264447"/>
                  </a:cubicBezTo>
                  <a:lnTo>
                    <a:pt x="0" y="91509"/>
                  </a:lnTo>
                  <a:cubicBezTo>
                    <a:pt x="0" y="67239"/>
                    <a:pt x="9641" y="43963"/>
                    <a:pt x="26802" y="26802"/>
                  </a:cubicBezTo>
                  <a:cubicBezTo>
                    <a:pt x="43963" y="9641"/>
                    <a:pt x="67239" y="0"/>
                    <a:pt x="91509" y="0"/>
                  </a:cubicBezTo>
                  <a:close/>
                </a:path>
              </a:pathLst>
            </a:custGeom>
            <a:solidFill>
              <a:srgbClr val="FFD8C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76200"/>
              <a:ext cx="1136398" cy="4321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7903424" y="7242281"/>
            <a:ext cx="3079201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vuông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35057" y="7242281"/>
            <a:ext cx="2332368" cy="720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Góc bẹt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95297" y="6903693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3"/>
                </a:lnTo>
                <a:lnTo>
                  <a:pt x="0" y="8266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9336" y="545250"/>
            <a:ext cx="17046704" cy="9196500"/>
            <a:chOff x="0" y="0"/>
            <a:chExt cx="22728938" cy="12262000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2728938" cy="12262000"/>
              <a:chOff x="0" y="0"/>
              <a:chExt cx="3225105" cy="173990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225105" cy="1739907"/>
              </a:xfrm>
              <a:custGeom>
                <a:avLst/>
                <a:gdLst/>
                <a:ahLst/>
                <a:cxnLst/>
                <a:rect l="l" t="t" r="r" b="b"/>
                <a:pathLst>
                  <a:path w="3225105" h="1739907">
                    <a:moveTo>
                      <a:pt x="23162" y="0"/>
                    </a:moveTo>
                    <a:lnTo>
                      <a:pt x="3201943" y="0"/>
                    </a:lnTo>
                    <a:cubicBezTo>
                      <a:pt x="3214735" y="0"/>
                      <a:pt x="3225105" y="10370"/>
                      <a:pt x="3225105" y="23162"/>
                    </a:cubicBezTo>
                    <a:lnTo>
                      <a:pt x="3225105" y="1716745"/>
                    </a:lnTo>
                    <a:cubicBezTo>
                      <a:pt x="3225105" y="1722888"/>
                      <a:pt x="3222665" y="1728779"/>
                      <a:pt x="3218321" y="1733123"/>
                    </a:cubicBezTo>
                    <a:cubicBezTo>
                      <a:pt x="3213978" y="1737467"/>
                      <a:pt x="3208086" y="1739907"/>
                      <a:pt x="3201943" y="1739907"/>
                    </a:cubicBezTo>
                    <a:lnTo>
                      <a:pt x="23162" y="1739907"/>
                    </a:lnTo>
                    <a:cubicBezTo>
                      <a:pt x="10370" y="1739907"/>
                      <a:pt x="0" y="1729537"/>
                      <a:pt x="0" y="1716745"/>
                    </a:cubicBezTo>
                    <a:lnTo>
                      <a:pt x="0" y="23162"/>
                    </a:lnTo>
                    <a:cubicBezTo>
                      <a:pt x="0" y="10370"/>
                      <a:pt x="10370" y="0"/>
                      <a:pt x="23162" y="0"/>
                    </a:cubicBezTo>
                    <a:close/>
                  </a:path>
                </a:pathLst>
              </a:custGeom>
              <a:solidFill>
                <a:srgbClr val="EFACAC"/>
              </a:solidFill>
            </p:spPr>
          </p:sp>
          <p:sp>
            <p:nvSpPr>
              <p:cNvPr id="6" name="TextBox 6"/>
              <p:cNvSpPr txBox="1"/>
              <p:nvPr/>
            </p:nvSpPr>
            <p:spPr>
              <a:xfrm>
                <a:off x="0" y="-76200"/>
                <a:ext cx="3225105" cy="18161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518397" y="381977"/>
              <a:ext cx="21668222" cy="11498047"/>
              <a:chOff x="0" y="0"/>
              <a:chExt cx="3074596" cy="163150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3074596" cy="1631507"/>
              </a:xfrm>
              <a:custGeom>
                <a:avLst/>
                <a:gdLst/>
                <a:ahLst/>
                <a:cxnLst/>
                <a:rect l="l" t="t" r="r" b="b"/>
                <a:pathLst>
                  <a:path w="3074596" h="1631507">
                    <a:moveTo>
                      <a:pt x="24296" y="0"/>
                    </a:moveTo>
                    <a:lnTo>
                      <a:pt x="3050300" y="0"/>
                    </a:lnTo>
                    <a:cubicBezTo>
                      <a:pt x="3056744" y="0"/>
                      <a:pt x="3062923" y="2560"/>
                      <a:pt x="3067480" y="7116"/>
                    </a:cubicBezTo>
                    <a:cubicBezTo>
                      <a:pt x="3072036" y="11673"/>
                      <a:pt x="3074596" y="17852"/>
                      <a:pt x="3074596" y="24296"/>
                    </a:cubicBezTo>
                    <a:lnTo>
                      <a:pt x="3074596" y="1607211"/>
                    </a:lnTo>
                    <a:cubicBezTo>
                      <a:pt x="3074596" y="1620629"/>
                      <a:pt x="3063718" y="1631507"/>
                      <a:pt x="3050300" y="1631507"/>
                    </a:cubicBezTo>
                    <a:lnTo>
                      <a:pt x="24296" y="1631507"/>
                    </a:lnTo>
                    <a:cubicBezTo>
                      <a:pt x="17852" y="1631507"/>
                      <a:pt x="11673" y="1628947"/>
                      <a:pt x="7116" y="1624390"/>
                    </a:cubicBezTo>
                    <a:cubicBezTo>
                      <a:pt x="2560" y="1619834"/>
                      <a:pt x="0" y="1613654"/>
                      <a:pt x="0" y="1607211"/>
                    </a:cubicBezTo>
                    <a:lnTo>
                      <a:pt x="0" y="24296"/>
                    </a:lnTo>
                    <a:cubicBezTo>
                      <a:pt x="0" y="17852"/>
                      <a:pt x="2560" y="11673"/>
                      <a:pt x="7116" y="7116"/>
                    </a:cubicBezTo>
                    <a:cubicBezTo>
                      <a:pt x="11673" y="2560"/>
                      <a:pt x="17852" y="0"/>
                      <a:pt x="24296" y="0"/>
                    </a:cubicBezTo>
                    <a:close/>
                  </a:path>
                </a:pathLst>
              </a:custGeom>
              <a:solidFill>
                <a:srgbClr val="FFFEFD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0" y="-76200"/>
                <a:ext cx="3074596" cy="1707707"/>
              </a:xfrm>
              <a:prstGeom prst="rect">
                <a:avLst/>
              </a:prstGeom>
            </p:spPr>
            <p:txBody>
              <a:bodyPr lIns="70719" tIns="70719" rIns="70719" bIns="70719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13" name="Freeform 13"/>
          <p:cNvSpPr/>
          <p:nvPr/>
        </p:nvSpPr>
        <p:spPr>
          <a:xfrm>
            <a:off x="1296838" y="965333"/>
            <a:ext cx="1454150" cy="1454150"/>
          </a:xfrm>
          <a:custGeom>
            <a:avLst/>
            <a:gdLst/>
            <a:ahLst/>
            <a:cxnLst/>
            <a:rect l="l" t="t" r="r" b="b"/>
            <a:pathLst>
              <a:path w="1454150" h="1454150">
                <a:moveTo>
                  <a:pt x="0" y="0"/>
                </a:moveTo>
                <a:lnTo>
                  <a:pt x="1454150" y="0"/>
                </a:lnTo>
                <a:lnTo>
                  <a:pt x="1454150" y="1454150"/>
                </a:lnTo>
                <a:lnTo>
                  <a:pt x="0" y="14541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875163" y="1003433"/>
            <a:ext cx="14355562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500"/>
              </a:lnSpc>
              <a:spcBef>
                <a:spcPct val="0"/>
              </a:spcBef>
            </a:pPr>
            <a:r>
              <a:rPr lang="en-US" sz="5000" spc="50">
                <a:solidFill>
                  <a:srgbClr val="000000"/>
                </a:solidFill>
                <a:latin typeface="Cambria"/>
              </a:rPr>
              <a:t>Nêu tên các góc nhọn, góc vuông, góc tù có trong hình dưới đây.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9443025" y="2668264"/>
            <a:ext cx="7061179" cy="5856610"/>
            <a:chOff x="9443025" y="2668264"/>
            <a:chExt cx="7061179" cy="5856610"/>
          </a:xfrm>
        </p:grpSpPr>
        <p:grpSp>
          <p:nvGrpSpPr>
            <p:cNvPr id="10" name="Group 10"/>
            <p:cNvGrpSpPr/>
            <p:nvPr/>
          </p:nvGrpSpPr>
          <p:grpSpPr>
            <a:xfrm>
              <a:off x="9443025" y="2668264"/>
              <a:ext cx="7061179" cy="5856610"/>
              <a:chOff x="0" y="0"/>
              <a:chExt cx="1859734" cy="1542482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59735" cy="1542482"/>
              </a:xfrm>
              <a:custGeom>
                <a:avLst/>
                <a:gdLst/>
                <a:ahLst/>
                <a:cxnLst/>
                <a:rect l="l" t="t" r="r" b="b"/>
                <a:pathLst>
                  <a:path w="1859735" h="1542482">
                    <a:moveTo>
                      <a:pt x="55917" y="0"/>
                    </a:moveTo>
                    <a:lnTo>
                      <a:pt x="1803818" y="0"/>
                    </a:lnTo>
                    <a:cubicBezTo>
                      <a:pt x="1818648" y="0"/>
                      <a:pt x="1832870" y="5891"/>
                      <a:pt x="1843357" y="16378"/>
                    </a:cubicBezTo>
                    <a:cubicBezTo>
                      <a:pt x="1853843" y="26864"/>
                      <a:pt x="1859735" y="41087"/>
                      <a:pt x="1859735" y="55917"/>
                    </a:cubicBezTo>
                    <a:lnTo>
                      <a:pt x="1859735" y="1486565"/>
                    </a:lnTo>
                    <a:cubicBezTo>
                      <a:pt x="1859735" y="1501395"/>
                      <a:pt x="1853843" y="1515618"/>
                      <a:pt x="1843357" y="1526104"/>
                    </a:cubicBezTo>
                    <a:cubicBezTo>
                      <a:pt x="1832870" y="1536590"/>
                      <a:pt x="1818648" y="1542482"/>
                      <a:pt x="1803818" y="1542482"/>
                    </a:cubicBezTo>
                    <a:lnTo>
                      <a:pt x="55917" y="1542482"/>
                    </a:lnTo>
                    <a:cubicBezTo>
                      <a:pt x="41087" y="1542482"/>
                      <a:pt x="26864" y="1536590"/>
                      <a:pt x="16378" y="1526104"/>
                    </a:cubicBezTo>
                    <a:cubicBezTo>
                      <a:pt x="5891" y="1515618"/>
                      <a:pt x="0" y="1501395"/>
                      <a:pt x="0" y="1486565"/>
                    </a:cubicBezTo>
                    <a:lnTo>
                      <a:pt x="0" y="55917"/>
                    </a:lnTo>
                    <a:cubicBezTo>
                      <a:pt x="0" y="41087"/>
                      <a:pt x="5891" y="26864"/>
                      <a:pt x="16378" y="16378"/>
                    </a:cubicBezTo>
                    <a:cubicBezTo>
                      <a:pt x="26864" y="5891"/>
                      <a:pt x="41087" y="0"/>
                      <a:pt x="55917" y="0"/>
                    </a:cubicBezTo>
                    <a:close/>
                  </a:path>
                </a:pathLst>
              </a:custGeom>
              <a:solidFill>
                <a:srgbClr val="FFD8C6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76200"/>
                <a:ext cx="1859734" cy="161868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9915461" y="3169282"/>
              <a:ext cx="6116306" cy="4892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0"/>
                </a:lnSpc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Làm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việc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nhân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dùng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ê-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ke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kiểm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tra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và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ghi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tên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các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nhọn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vuông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,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góc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tù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có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trong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hình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  <a:p>
              <a:pPr algn="just">
                <a:lnSpc>
                  <a:spcPts val="5500"/>
                </a:lnSpc>
                <a:spcBef>
                  <a:spcPct val="0"/>
                </a:spcBef>
              </a:pP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+ Chia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sẻ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kết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quả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với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bạn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cùng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 </a:t>
              </a:r>
              <a:r>
                <a:rPr lang="en-US" sz="5000" spc="50" dirty="0" err="1">
                  <a:solidFill>
                    <a:srgbClr val="000000"/>
                  </a:solidFill>
                  <a:latin typeface="Cambria"/>
                </a:rPr>
                <a:t>bàn</a:t>
              </a:r>
              <a:r>
                <a:rPr lang="en-US" sz="5000" spc="50" dirty="0">
                  <a:solidFill>
                    <a:srgbClr val="000000"/>
                  </a:solidFill>
                  <a:latin typeface="Cambria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18496" y="3065525"/>
            <a:ext cx="8175802" cy="5688585"/>
            <a:chOff x="1418496" y="3065525"/>
            <a:chExt cx="8175802" cy="5688585"/>
          </a:xfrm>
        </p:grpSpPr>
        <p:sp>
          <p:nvSpPr>
            <p:cNvPr id="14" name="Freeform 14"/>
            <p:cNvSpPr/>
            <p:nvPr/>
          </p:nvSpPr>
          <p:spPr>
            <a:xfrm>
              <a:off x="1418496" y="3065525"/>
              <a:ext cx="8175802" cy="5688585"/>
            </a:xfrm>
            <a:custGeom>
              <a:avLst/>
              <a:gdLst/>
              <a:ahLst/>
              <a:cxnLst/>
              <a:rect l="l" t="t" r="r" b="b"/>
              <a:pathLst>
                <a:path w="8175802" h="5688585">
                  <a:moveTo>
                    <a:pt x="0" y="0"/>
                  </a:moveTo>
                  <a:lnTo>
                    <a:pt x="8175802" y="0"/>
                  </a:lnTo>
                  <a:lnTo>
                    <a:pt x="8175802" y="5688585"/>
                  </a:lnTo>
                  <a:lnTo>
                    <a:pt x="0" y="56885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2023913" y="334633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G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224813" y="4279900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H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023913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K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223666" y="7581782"/>
              <a:ext cx="917875" cy="863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0"/>
                </a:lnSpc>
                <a:spcBef>
                  <a:spcPct val="0"/>
                </a:spcBef>
              </a:pPr>
              <a:r>
                <a:rPr lang="en-US" sz="5000">
                  <a:solidFill>
                    <a:srgbClr val="000000"/>
                  </a:solidFill>
                  <a:latin typeface="Cambria"/>
                </a:rPr>
                <a:t>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481</Words>
  <Application>Microsoft Office PowerPoint</Application>
  <PresentationFormat>Custom</PresentationFormat>
  <Paragraphs>76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Calibri</vt:lpstr>
      <vt:lpstr>Arial</vt:lpstr>
      <vt:lpstr>SVN-Newton</vt:lpstr>
      <vt:lpstr>Times New Roman</vt:lpstr>
      <vt:lpstr>#9Slide07 HoneyCream</vt:lpstr>
      <vt:lpstr>Cambria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T17_Ontapvehinhhoc_MNT</dc:title>
  <dc:creator>Admin</dc:creator>
  <cp:lastModifiedBy>luong nhat thao</cp:lastModifiedBy>
  <cp:revision>18</cp:revision>
  <dcterms:created xsi:type="dcterms:W3CDTF">2006-08-16T00:00:00Z</dcterms:created>
  <dcterms:modified xsi:type="dcterms:W3CDTF">2023-12-17T04:11:51Z</dcterms:modified>
  <dc:identifier>DAFyIwMcRpg</dc:identifier>
</cp:coreProperties>
</file>