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2"/>
  </p:notesMasterIdLst>
  <p:sldIdLst>
    <p:sldId id="257" r:id="rId3"/>
    <p:sldId id="258" r:id="rId4"/>
    <p:sldId id="259" r:id="rId5"/>
    <p:sldId id="262" r:id="rId6"/>
    <p:sldId id="263" r:id="rId7"/>
    <p:sldId id="264" r:id="rId8"/>
    <p:sldId id="265" r:id="rId9"/>
    <p:sldId id="260" r:id="rId10"/>
    <p:sldId id="266" r:id="rId11"/>
    <p:sldId id="267" r:id="rId12"/>
    <p:sldId id="268" r:id="rId13"/>
    <p:sldId id="269" r:id="rId14"/>
    <p:sldId id="271" r:id="rId15"/>
    <p:sldId id="270" r:id="rId16"/>
    <p:sldId id="273" r:id="rId17"/>
    <p:sldId id="272" r:id="rId18"/>
    <p:sldId id="261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69603-568B-4464-BFF7-82A3CECB694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C90BB-E1EE-4063-B643-C414DC4B0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8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224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680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818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300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04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32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24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8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3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08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9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: 圆角 1">
            <a:extLst>
              <a:ext uri="{FF2B5EF4-FFF2-40B4-BE49-F238E27FC236}">
                <a16:creationId xmlns:a16="http://schemas.microsoft.com/office/drawing/2014/main" id="{2E5D7FA1-9D57-4A13-9F15-A08EA665623E}"/>
              </a:ext>
            </a:extLst>
          </p:cNvPr>
          <p:cNvSpPr/>
          <p:nvPr userDrawn="1"/>
        </p:nvSpPr>
        <p:spPr>
          <a:xfrm>
            <a:off x="374650" y="304800"/>
            <a:ext cx="11442700" cy="6248400"/>
          </a:xfrm>
          <a:prstGeom prst="roundRect">
            <a:avLst>
              <a:gd name="adj" fmla="val 276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5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02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8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9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2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1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2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978" y="1673"/>
            <a:ext cx="12194978" cy="6856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112616" y="-1266121"/>
            <a:ext cx="17680425" cy="14586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44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0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32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32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6873" y="492125"/>
            <a:ext cx="11228705" cy="6020435"/>
          </a:xfrm>
          <a:prstGeom prst="rect">
            <a:avLst/>
          </a:prstGeom>
        </p:spPr>
      </p:pic>
      <p:pic>
        <p:nvPicPr>
          <p:cNvPr id="10" name="图片 9" descr="组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000" flipH="1">
            <a:off x="397715" y="2150378"/>
            <a:ext cx="3300227" cy="5435804"/>
          </a:xfrm>
          <a:prstGeom prst="rect">
            <a:avLst/>
          </a:prstGeom>
        </p:spPr>
      </p:pic>
      <p:pic>
        <p:nvPicPr>
          <p:cNvPr id="30" name="图片 29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70284" y="492125"/>
            <a:ext cx="3077999" cy="2695192"/>
          </a:xfrm>
          <a:prstGeom prst="rect">
            <a:avLst/>
          </a:prstGeom>
        </p:spPr>
      </p:pic>
      <p:pic>
        <p:nvPicPr>
          <p:cNvPr id="31" name="图片 30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44" y="311150"/>
            <a:ext cx="2065453" cy="1187172"/>
          </a:xfrm>
          <a:prstGeom prst="rect">
            <a:avLst/>
          </a:prstGeom>
        </p:spPr>
      </p:pic>
      <p:pic>
        <p:nvPicPr>
          <p:cNvPr id="32" name="图片 31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73" y="1456805"/>
            <a:ext cx="811530" cy="464159"/>
          </a:xfrm>
          <a:prstGeom prst="rect">
            <a:avLst/>
          </a:prstGeom>
        </p:spPr>
      </p:pic>
      <p:pic>
        <p:nvPicPr>
          <p:cNvPr id="33" name="图片 32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167" y="5154425"/>
            <a:ext cx="1319348" cy="1593357"/>
          </a:xfrm>
          <a:prstGeom prst="rect">
            <a:avLst/>
          </a:prstGeom>
        </p:spPr>
      </p:pic>
      <p:pic>
        <p:nvPicPr>
          <p:cNvPr id="34" name="图片 33" descr="矢量智能对象-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60000">
            <a:off x="2840245" y="2080895"/>
            <a:ext cx="914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2677" y="253113"/>
            <a:ext cx="2517866" cy="1670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2678" y="904736"/>
            <a:ext cx="6529382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đỉnh 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6" y="1707469"/>
            <a:ext cx="5524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Hãy nêu từng cặp cạnh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3216" y="2972083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AB và AD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467810" y="1920240"/>
            <a:ext cx="1872133" cy="14587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H="1" flipV="1">
            <a:off x="7467808" y="3406074"/>
            <a:ext cx="1872135" cy="23546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20638" y="3701368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CB và CD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9339943" y="1920240"/>
            <a:ext cx="1824658" cy="1455414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9339943" y="3399410"/>
            <a:ext cx="1824657" cy="238839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833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đỉnh 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5" y="1707469"/>
            <a:ext cx="6216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nêu từng cặp cạnh cắt nhau và không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5186" y="3572248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BA và BC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467810" y="1920240"/>
            <a:ext cx="1872133" cy="14587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H="1" flipV="1">
            <a:off x="9353006" y="1900562"/>
            <a:ext cx="1831428" cy="149148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02608" y="4301533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DA và DC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7467809" y="3378986"/>
            <a:ext cx="1872137" cy="238840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9356391" y="3378986"/>
            <a:ext cx="1824657" cy="238839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3746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hình chữ nhật ABCD và điểm M trên giấy kẻ ô vuông như hình dưới đây.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745" y="1733243"/>
            <a:ext cx="5558197" cy="29653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5168" y="5067286"/>
            <a:ext cx="1040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vẽ đường thẳng đi qua điểm M và song song với cạnh AD. cắt cạnh CO tại điểm 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20838" y="2048418"/>
            <a:ext cx="1919175" cy="4002851"/>
          </a:xfrm>
          <a:prstGeom prst="rect">
            <a:avLst/>
          </a:prstGeom>
        </p:spPr>
      </p:pic>
      <p:pic>
        <p:nvPicPr>
          <p:cNvPr id="11" name="Picture 25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2034">
            <a:off x="4055087" y="2179416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278999" y="3082502"/>
            <a:ext cx="3108960" cy="332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342413" y="3042996"/>
            <a:ext cx="71863" cy="724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14369" y="2770791"/>
            <a:ext cx="37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7486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7 -7.40741E-7 L 0.25039 0.005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25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hình chữ nhật ABCD và điểm M trên giấy kẻ ô vuông như hình dưới đây.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308" y="1737719"/>
            <a:ext cx="5560034" cy="29690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5168" y="5067286"/>
            <a:ext cx="1040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Dùng ê ke để kiểm tra xem đoạn thẳng MN có vuông góc với cạnh CD không.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401289" y="2041556"/>
            <a:ext cx="1919175" cy="40028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35999" y="5108227"/>
            <a:ext cx="10402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MN có vuông góc với cạnh CD.</a:t>
            </a:r>
          </a:p>
        </p:txBody>
      </p:sp>
    </p:spTree>
    <p:extLst>
      <p:ext uri="{BB962C8B-B14F-4D97-AF65-F5344CB8AC3E}">
        <p14:creationId xmlns:p14="http://schemas.microsoft.com/office/powerpoint/2010/main" val="33022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9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9832" y="944402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412" y="1862044"/>
            <a:ext cx="4615072" cy="42431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3675" y="1832064"/>
            <a:ext cx="6886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Trong hình bên có bao nhiêu hình thoi?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1105" y="3032393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27059" y="3032392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1407" y="3818596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27058" y="3783603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9" name="Oval 38"/>
          <p:cNvSpPr/>
          <p:nvPr/>
        </p:nvSpPr>
        <p:spPr>
          <a:xfrm>
            <a:off x="578665" y="3833586"/>
            <a:ext cx="650528" cy="646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8134939" y="1916625"/>
            <a:ext cx="2314037" cy="4074061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iamond 40"/>
          <p:cNvSpPr/>
          <p:nvPr/>
        </p:nvSpPr>
        <p:spPr>
          <a:xfrm rot="3535685">
            <a:off x="7550084" y="2962280"/>
            <a:ext cx="2314037" cy="4074061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iamond 41"/>
          <p:cNvSpPr/>
          <p:nvPr/>
        </p:nvSpPr>
        <p:spPr>
          <a:xfrm rot="18075803">
            <a:off x="8769485" y="2985919"/>
            <a:ext cx="2314037" cy="4074061"/>
          </a:xfrm>
          <a:prstGeom prst="diamon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7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9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9832" y="944402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412" y="1862044"/>
            <a:ext cx="4615072" cy="42431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3674" y="1832064"/>
            <a:ext cx="7284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Que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2555" y="3827722"/>
            <a:ext cx="273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nâu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11285" y="3827721"/>
            <a:ext cx="3088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xanh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2857" y="4613925"/>
            <a:ext cx="274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tím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11284" y="4578932"/>
            <a:ext cx="327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da cam</a:t>
            </a:r>
          </a:p>
        </p:txBody>
      </p:sp>
      <p:sp>
        <p:nvSpPr>
          <p:cNvPr id="39" name="Oval 38"/>
          <p:cNvSpPr/>
          <p:nvPr/>
        </p:nvSpPr>
        <p:spPr>
          <a:xfrm>
            <a:off x="3823722" y="3827720"/>
            <a:ext cx="650528" cy="646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179899" y="3902635"/>
            <a:ext cx="2237526" cy="1131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H="1">
            <a:off x="7136634" y="6069368"/>
            <a:ext cx="2125097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4340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34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3503" y="541413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hình rồi tô màu (theo mẫu).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44" y="2307101"/>
            <a:ext cx="10376291" cy="25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68" y="2518117"/>
            <a:ext cx="3287622" cy="3175225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65505" y="-304088"/>
            <a:ext cx="7340220" cy="36518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32162" y="2405146"/>
            <a:ext cx="37846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tập.</a:t>
            </a:r>
          </a:p>
          <a:p>
            <a:r>
              <a:rPr lang="en-US" sz="4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Chuẩn bị bài sau.</a:t>
            </a:r>
          </a:p>
        </p:txBody>
      </p:sp>
    </p:spTree>
    <p:extLst>
      <p:ext uri="{BB962C8B-B14F-4D97-AF65-F5344CB8AC3E}">
        <p14:creationId xmlns:p14="http://schemas.microsoft.com/office/powerpoint/2010/main" val="6644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6873" y="492125"/>
            <a:ext cx="11228705" cy="6020435"/>
          </a:xfrm>
          <a:prstGeom prst="rect">
            <a:avLst/>
          </a:prstGeom>
        </p:spPr>
      </p:pic>
      <p:pic>
        <p:nvPicPr>
          <p:cNvPr id="10" name="图片 9" descr="组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000" flipH="1">
            <a:off x="397715" y="2150378"/>
            <a:ext cx="3300227" cy="5435804"/>
          </a:xfrm>
          <a:prstGeom prst="rect">
            <a:avLst/>
          </a:prstGeom>
        </p:spPr>
      </p:pic>
      <p:pic>
        <p:nvPicPr>
          <p:cNvPr id="30" name="图片 29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70284" y="492125"/>
            <a:ext cx="3077999" cy="2695192"/>
          </a:xfrm>
          <a:prstGeom prst="rect">
            <a:avLst/>
          </a:prstGeom>
        </p:spPr>
      </p:pic>
      <p:pic>
        <p:nvPicPr>
          <p:cNvPr id="31" name="图片 30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44" y="311150"/>
            <a:ext cx="2065453" cy="1187172"/>
          </a:xfrm>
          <a:prstGeom prst="rect">
            <a:avLst/>
          </a:prstGeom>
        </p:spPr>
      </p:pic>
      <p:pic>
        <p:nvPicPr>
          <p:cNvPr id="32" name="图片 31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73" y="1456805"/>
            <a:ext cx="811530" cy="464159"/>
          </a:xfrm>
          <a:prstGeom prst="rect">
            <a:avLst/>
          </a:prstGeom>
        </p:spPr>
      </p:pic>
      <p:pic>
        <p:nvPicPr>
          <p:cNvPr id="33" name="图片 32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167" y="5154425"/>
            <a:ext cx="1319348" cy="1593357"/>
          </a:xfrm>
          <a:prstGeom prst="rect">
            <a:avLst/>
          </a:prstGeom>
        </p:spPr>
      </p:pic>
      <p:pic>
        <p:nvPicPr>
          <p:cNvPr id="34" name="图片 33" descr="矢量智能对象-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60000">
            <a:off x="2840245" y="2080895"/>
            <a:ext cx="914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2677" y="253113"/>
            <a:ext cx="2517866" cy="16704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49" y="2104537"/>
            <a:ext cx="6735218" cy="227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36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481648" y="418783"/>
            <a:ext cx="11228705" cy="6020435"/>
          </a:xfrm>
          <a:prstGeom prst="rect">
            <a:avLst/>
          </a:prstGeom>
        </p:spPr>
      </p:pic>
      <p:pic>
        <p:nvPicPr>
          <p:cNvPr id="39" name="图片 38" descr="矢量智能对象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25" y="661670"/>
            <a:ext cx="1273810" cy="732155"/>
          </a:xfrm>
          <a:prstGeom prst="rect">
            <a:avLst/>
          </a:prstGeom>
        </p:spPr>
      </p:pic>
      <p:pic>
        <p:nvPicPr>
          <p:cNvPr id="40" name="图片 39" descr="矢量智能对象-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90" y="1595755"/>
            <a:ext cx="688340" cy="393700"/>
          </a:xfrm>
          <a:prstGeom prst="rect">
            <a:avLst/>
          </a:prstGeom>
        </p:spPr>
      </p:pic>
      <p:pic>
        <p:nvPicPr>
          <p:cNvPr id="34" name="图片 41" descr="矢量智能对象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80" y="5669280"/>
            <a:ext cx="838650" cy="10128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1693" y="125133"/>
            <a:ext cx="7206214" cy="1508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277" y="1323153"/>
            <a:ext cx="9718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90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373" y="91442"/>
            <a:ext cx="12053570" cy="6387918"/>
            <a:chOff x="3050" y="2034"/>
            <a:chExt cx="12787" cy="7225"/>
          </a:xfrm>
        </p:grpSpPr>
        <p:grpSp>
          <p:nvGrpSpPr>
            <p:cNvPr id="11" name="组合 10"/>
            <p:cNvGrpSpPr/>
            <p:nvPr/>
          </p:nvGrpSpPr>
          <p:grpSpPr>
            <a:xfrm>
              <a:off x="4373" y="3361"/>
              <a:ext cx="9379" cy="5297"/>
              <a:chOff x="6130" y="3768"/>
              <a:chExt cx="10922" cy="529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130" y="3768"/>
                <a:ext cx="10922" cy="52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358" y="3973"/>
                <a:ext cx="10494" cy="4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" name="图片 1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20" y="2034"/>
              <a:ext cx="3917" cy="4839"/>
            </a:xfrm>
            <a:prstGeom prst="rect">
              <a:avLst/>
            </a:prstGeom>
          </p:spPr>
        </p:pic>
        <p:pic>
          <p:nvPicPr>
            <p:cNvPr id="5" name="图片 4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3050" y="6121"/>
              <a:ext cx="2540" cy="3138"/>
            </a:xfrm>
            <a:prstGeom prst="rect">
              <a:avLst/>
            </a:prstGeom>
          </p:spPr>
        </p:pic>
      </p:grpSp>
      <p:pic>
        <p:nvPicPr>
          <p:cNvPr id="21" name="图片 17" descr="6开学季文具上飞翔的儿童彩色素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4104" y="219327"/>
            <a:ext cx="3485599" cy="3485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41952"/>
          <a:stretch/>
        </p:blipFill>
        <p:spPr>
          <a:xfrm>
            <a:off x="4079703" y="1236067"/>
            <a:ext cx="5203782" cy="45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60366" y="877161"/>
              <a:ext cx="10122825" cy="1271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Để đo góc ta dùng dụng cụ nào sau đây: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9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Thước kẻ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14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75706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Thước đo góc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19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Com - pa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24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537804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7">
            <a:extLst>
              <a:ext uri="{FF2B5EF4-FFF2-40B4-BE49-F238E27FC236}">
                <a16:creationId xmlns:a16="http://schemas.microsoft.com/office/drawing/2014/main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80334" y="151112"/>
            <a:ext cx="1086595" cy="8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716024" y="998092"/>
            <a:ext cx="10504612" cy="1799540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65325" y="1113353"/>
              <a:ext cx="9807410" cy="706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r>
                <a:rPr lang="en-US" sz="48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Góc tù là góc như thế nào?</a:t>
              </a:r>
              <a:endParaRPr lang="en-US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57996" y="3095321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339283" y="2691401"/>
              <a:ext cx="33591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&lt; 90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293866" y="3086507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589519" y="2691401"/>
              <a:ext cx="32995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= 90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42742" y="4872847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120177" y="4732258"/>
              <a:ext cx="3622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= 180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293866" y="4903450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568836" y="4691947"/>
              <a:ext cx="3320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&gt; 90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">
            <a:extLst>
              <a:ext uri="{FF2B5EF4-FFF2-40B4-BE49-F238E27FC236}">
                <a16:creationId xmlns:a16="http://schemas.microsoft.com/office/drawing/2014/main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19221" y="194872"/>
            <a:ext cx="1540166" cy="123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597245" y="1156186"/>
            <a:ext cx="3771840" cy="3069432"/>
            <a:chOff x="4597245" y="1156186"/>
            <a:chExt cx="3771840" cy="306943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45" y="1156186"/>
              <a:ext cx="3771840" cy="3069432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7346196" y="1658318"/>
              <a:ext cx="15499" cy="2011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01664" y="240495"/>
            <a:ext cx="10627800" cy="1076859"/>
            <a:chOff x="873492" y="817645"/>
            <a:chExt cx="10362640" cy="1530534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4"/>
              <a:chOff x="894773" y="780890"/>
              <a:chExt cx="10357437" cy="2500016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4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883920" y="822243"/>
              <a:ext cx="9757116" cy="69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Hình</a:t>
              </a:r>
              <a:r>
                <a:rPr kumimoji="0" lang="en-US" sz="48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có mấy góc nhọn?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27342" y="4120356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275589" y="2724088"/>
              <a:ext cx="34868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2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402694" y="4096044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1426"/>
              <a:ext cx="3113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3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1002184" y="5339784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398718" y="4646547"/>
              <a:ext cx="29779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4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99802" y="5370387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25239" y="177750"/>
            <a:ext cx="1566761" cy="12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191689" y="1210868"/>
            <a:ext cx="3771840" cy="3069432"/>
            <a:chOff x="4597245" y="1156186"/>
            <a:chExt cx="3771840" cy="30694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45" y="1156186"/>
              <a:ext cx="3771840" cy="3069432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>
              <a:off x="7346196" y="1658318"/>
              <a:ext cx="15499" cy="2011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16157" y="331754"/>
            <a:ext cx="10541188" cy="1087028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6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1304544" y="871236"/>
              <a:ext cx="9358527" cy="1213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r>
                <a:rPr kumimoji="0" lang="en-US" sz="5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5000" b="1" ker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có mấy góc vuông?</a:t>
              </a:r>
              <a:endParaRPr lang="vi-VN" sz="5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33641" y="4075470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505456" y="2696712"/>
              <a:ext cx="264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3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269511" y="4066656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831616" y="2736290"/>
              <a:ext cx="30654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4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18387" y="5357046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330227" y="4646547"/>
              <a:ext cx="32576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269511" y="5387649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6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46259" y="872984"/>
            <a:ext cx="1520155" cy="122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6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373" y="91442"/>
            <a:ext cx="12053570" cy="6387918"/>
            <a:chOff x="3050" y="2034"/>
            <a:chExt cx="12787" cy="7225"/>
          </a:xfrm>
        </p:grpSpPr>
        <p:grpSp>
          <p:nvGrpSpPr>
            <p:cNvPr id="11" name="组合 10"/>
            <p:cNvGrpSpPr/>
            <p:nvPr/>
          </p:nvGrpSpPr>
          <p:grpSpPr>
            <a:xfrm>
              <a:off x="4373" y="3361"/>
              <a:ext cx="9379" cy="5297"/>
              <a:chOff x="6130" y="3768"/>
              <a:chExt cx="10922" cy="529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130" y="3768"/>
                <a:ext cx="10922" cy="52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358" y="3973"/>
                <a:ext cx="10494" cy="4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" name="图片 1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20" y="2034"/>
              <a:ext cx="3917" cy="4839"/>
            </a:xfrm>
            <a:prstGeom prst="rect">
              <a:avLst/>
            </a:prstGeom>
          </p:spPr>
        </p:pic>
        <p:pic>
          <p:nvPicPr>
            <p:cNvPr id="5" name="图片 4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3050" y="6121"/>
              <a:ext cx="2540" cy="3138"/>
            </a:xfrm>
            <a:prstGeom prst="rect">
              <a:avLst/>
            </a:prstGeom>
          </p:spPr>
        </p:pic>
      </p:grpSp>
      <p:pic>
        <p:nvPicPr>
          <p:cNvPr id="21" name="图片 17" descr="6开学季文具上飞翔的儿童彩色素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8786" y="685227"/>
            <a:ext cx="3402500" cy="340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0884" t="4514" r="18337" b="12466"/>
          <a:stretch/>
        </p:blipFill>
        <p:spPr>
          <a:xfrm>
            <a:off x="4145845" y="1419180"/>
            <a:ext cx="4387872" cy="44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đỉnh 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4" y="1864223"/>
            <a:ext cx="5746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Hãy nêu từng cặp cạnh vuông góc với nhau.</a:t>
            </a:r>
          </a:p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nêu từng cặp cạnh cắt nhau và không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505</Words>
  <Application>Microsoft Office PowerPoint</Application>
  <PresentationFormat>Widescreen</PresentationFormat>
  <Paragraphs>68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DengXian</vt:lpstr>
      <vt:lpstr>#9Slide07 HoneyCream</vt:lpstr>
      <vt:lpstr>Arial</vt:lpstr>
      <vt:lpstr>Calibri</vt:lpstr>
      <vt:lpstr>Cambria</vt:lpstr>
      <vt:lpstr>SVN-Newton</vt:lpstr>
      <vt:lpstr>Times New Roman</vt:lpstr>
      <vt:lpstr>UTM Avo</vt:lpstr>
      <vt:lpstr>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luong nhat thao</cp:lastModifiedBy>
  <cp:revision>35</cp:revision>
  <dcterms:created xsi:type="dcterms:W3CDTF">2023-11-14T15:39:35Z</dcterms:created>
  <dcterms:modified xsi:type="dcterms:W3CDTF">2023-12-17T03:51:49Z</dcterms:modified>
</cp:coreProperties>
</file>