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5" r:id="rId2"/>
    <p:sldId id="272" r:id="rId3"/>
    <p:sldId id="273" r:id="rId4"/>
    <p:sldId id="274" r:id="rId5"/>
    <p:sldId id="281" r:id="rId6"/>
    <p:sldId id="275" r:id="rId7"/>
    <p:sldId id="277" r:id="rId8"/>
    <p:sldId id="283" r:id="rId9"/>
    <p:sldId id="28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EFC1-3410-4088-A24F-A193A69FA49F}" type="datetimeFigureOut">
              <a:rPr lang="en-US" smtClean="0"/>
              <a:t>12/01/2023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A813-D438-4534-9483-8EEC0D3E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4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2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11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937941" y="4758248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0" y="6148899"/>
            <a:ext cx="1581150" cy="66675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96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4469" y="5958657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706497" y="2310258"/>
            <a:ext cx="4806119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319195" y="128039"/>
            <a:ext cx="5051512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ĐỨC GIANG</a:t>
            </a:r>
            <a:endParaRPr lang="zh-CN" altLang="en-US" sz="2400" b="1" dirty="0">
              <a:solidFill>
                <a:schemeClr val="bg1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424645" y="1239976"/>
            <a:ext cx="7369825" cy="5182213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77" y="-377854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764" y="4800600"/>
            <a:ext cx="1093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hãnh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diện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được cô giáo khen</a:t>
            </a:r>
            <a:r>
              <a:rPr lang="en-US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764" y="4798101"/>
            <a:ext cx="8305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F8898B-BB28-45D7-AA13-0DB1B425106D}"/>
              </a:ext>
            </a:extLst>
          </p:cNvPr>
          <p:cNvGrpSpPr/>
          <p:nvPr/>
        </p:nvGrpSpPr>
        <p:grpSpPr>
          <a:xfrm>
            <a:off x="7495" y="790138"/>
            <a:ext cx="12192000" cy="3295135"/>
            <a:chOff x="0" y="3492578"/>
            <a:chExt cx="12192000" cy="32951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50CC7DC-6EC9-4F5F-AFEA-150094FDD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492578"/>
              <a:ext cx="12192000" cy="329513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A4278DE-D588-47E0-B377-BAC72EA1A5AB}"/>
                </a:ext>
              </a:extLst>
            </p:cNvPr>
            <p:cNvSpPr/>
            <p:nvPr/>
          </p:nvSpPr>
          <p:spPr>
            <a:xfrm>
              <a:off x="106028" y="3671110"/>
              <a:ext cx="732171" cy="68440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23007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4. Viết câu hoàn thiện ở mục 5 (SGK trang 6)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1642"/>
            <a:ext cx="12192000" cy="236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3A0683-9721-409D-AF40-EAFCA7E94B11}"/>
              </a:ext>
            </a:extLst>
          </p:cNvPr>
          <p:cNvSpPr txBox="1"/>
          <p:nvPr/>
        </p:nvSpPr>
        <p:spPr>
          <a:xfrm>
            <a:off x="4762500" y="19437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9" y="1036468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4" y="40386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32" y="1060193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89" y="403860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4930882" y="11070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đá bóng</a:t>
            </a:r>
          </a:p>
        </p:txBody>
      </p:sp>
      <p:sp>
        <p:nvSpPr>
          <p:cNvPr id="14" name="Oval 13"/>
          <p:cNvSpPr/>
          <p:nvPr/>
        </p:nvSpPr>
        <p:spPr>
          <a:xfrm rot="549101">
            <a:off x="4931342" y="2286690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đọc sách</a:t>
            </a:r>
          </a:p>
        </p:txBody>
      </p:sp>
      <p:sp>
        <p:nvSpPr>
          <p:cNvPr id="15" name="Oval 14"/>
          <p:cNvSpPr/>
          <p:nvPr/>
        </p:nvSpPr>
        <p:spPr>
          <a:xfrm rot="21126959">
            <a:off x="5027251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kéo co</a:t>
            </a:r>
          </a:p>
        </p:txBody>
      </p:sp>
      <p:sp>
        <p:nvSpPr>
          <p:cNvPr id="16" name="Oval 15"/>
          <p:cNvSpPr/>
          <p:nvPr/>
        </p:nvSpPr>
        <p:spPr>
          <a:xfrm rot="491139">
            <a:off x="5002902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múa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08D815D-A46E-404A-9BEF-CAF55FA98249}"/>
              </a:ext>
            </a:extLst>
          </p:cNvPr>
          <p:cNvSpPr/>
          <p:nvPr/>
        </p:nvSpPr>
        <p:spPr>
          <a:xfrm>
            <a:off x="228600" y="152400"/>
            <a:ext cx="609600" cy="6145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9FD928-932D-4AE0-9D92-820576B97FFF}"/>
              </a:ext>
            </a:extLst>
          </p:cNvPr>
          <p:cNvSpPr/>
          <p:nvPr/>
        </p:nvSpPr>
        <p:spPr>
          <a:xfrm>
            <a:off x="838200" y="152400"/>
            <a:ext cx="8839200" cy="47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Quan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tranh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" y="32011"/>
            <a:ext cx="12170139" cy="68259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77990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-20197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71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11659"/>
            <a:ext cx="12265737" cy="478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8310" y="2452066"/>
            <a:ext cx="7397663" cy="130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Nam đã đọc được truyện tranh. Nam còn biết làm toán nữa.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8257" y="396381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487" y="2497036"/>
            <a:ext cx="4694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8289" y="3042508"/>
            <a:ext cx="4694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44458" y="3086916"/>
            <a:ext cx="937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94578" y="3072207"/>
            <a:ext cx="2543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71646" y="3600276"/>
            <a:ext cx="890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4019C6D-5C73-4283-943E-719F50689A65}"/>
              </a:ext>
            </a:extLst>
          </p:cNvPr>
          <p:cNvSpPr/>
          <p:nvPr/>
        </p:nvSpPr>
        <p:spPr>
          <a:xfrm>
            <a:off x="381000" y="45720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45045" y="1449113"/>
            <a:ext cx="4150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altLang="en-US" sz="3600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 </a:t>
            </a:r>
            <a:r>
              <a:rPr lang="en-US" altLang="en-US" sz="36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hay </a:t>
            </a:r>
            <a:r>
              <a:rPr lang="en-US" altLang="en-US" sz="3600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altLang="en-US" sz="36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34205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học  </a:t>
            </a:r>
            <a:r>
              <a:rPr lang="en-US" alt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inh	           </a:t>
            </a:r>
            <a:r>
              <a:rPr lang="en-US" alt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inh đẹp	          </a:t>
            </a:r>
            <a:r>
              <a:rPr lang="en-US" alt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ách vở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16493"/>
            <a:ext cx="690728" cy="7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05" y="2457848"/>
            <a:ext cx="690728" cy="7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457848"/>
            <a:ext cx="690728" cy="7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62845B2-2BBF-480D-8E94-853002413E1C}"/>
              </a:ext>
            </a:extLst>
          </p:cNvPr>
          <p:cNvSpPr/>
          <p:nvPr/>
        </p:nvSpPr>
        <p:spPr>
          <a:xfrm>
            <a:off x="345045" y="304800"/>
            <a:ext cx="721755" cy="6787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84BC1E-175B-43EC-87A3-ABFC193A8B01}"/>
              </a:ext>
            </a:extLst>
          </p:cNvPr>
          <p:cNvSpPr/>
          <p:nvPr/>
        </p:nvSpPr>
        <p:spPr>
          <a:xfrm>
            <a:off x="914400" y="298475"/>
            <a:ext cx="80700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3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A024844C-84D9-430D-A218-3BE92872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56" y="3441208"/>
            <a:ext cx="3810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altLang="en-US" sz="3600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 </a:t>
            </a:r>
            <a:r>
              <a:rPr lang="en-US" altLang="en-US" sz="36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hay </a:t>
            </a:r>
            <a:r>
              <a:rPr lang="en-US" altLang="en-US" sz="3600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altLang="en-US" sz="36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D5CADB8A-312A-46D8-9456-54C30EBD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230" y="4553120"/>
            <a:ext cx="12223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anh </a:t>
            </a:r>
            <a:r>
              <a:rPr lang="en-US" altLang="en-US" sz="4800" b="1" dirty="0" err="1">
                <a:latin typeface="Arial-SGK-TV" pitchFamily="2" charset="0"/>
                <a:cs typeface="Arial-SGK-TV" pitchFamily="2" charset="0"/>
              </a:rPr>
              <a:t>ảnh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en-US" alt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altLang="en-US" sz="4800" b="1" dirty="0" err="1">
                <a:latin typeface="Arial-SGK-TV" pitchFamily="2" charset="0"/>
                <a:cs typeface="Arial-SGK-TV" pitchFamily="2" charset="0"/>
              </a:rPr>
              <a:t>ữ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cái	          </a:t>
            </a:r>
            <a:r>
              <a:rPr lang="en-US" altLang="en-US" sz="4800" b="1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alt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alt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altLang="en-US" sz="4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802F0FE-B4B4-41DA-84DF-5E353690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" y="4659548"/>
            <a:ext cx="661371" cy="64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7C845EC-753A-404E-A752-4F31F638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0987"/>
            <a:ext cx="690727" cy="6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D31FBF8-DB61-4106-92B8-83941D25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28" y="4693418"/>
            <a:ext cx="833272" cy="64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180276"/>
            <a:ext cx="6232627" cy="40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4444" y="953643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</a:rPr>
              <a:t>Từ khi đi học lớp 1, em: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2680" y="300853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Chọn ý phù hợp để nói về bản thân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8185" y="1478471"/>
            <a:ext cx="354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  <a:sym typeface="Wingdings"/>
              </a:rPr>
              <a:t> </a:t>
            </a:r>
            <a:r>
              <a:rPr lang="en-US" altLang="en-US" sz="2800" dirty="0">
                <a:latin typeface="Arial-SGK-TV" pitchFamily="2" charset="0"/>
                <a:cs typeface="Arial-SGK-TV" pitchFamily="2" charset="0"/>
              </a:rPr>
              <a:t>Thức dậy sớm hơn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3937" y="1935671"/>
            <a:ext cx="3842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  <a:sym typeface="Wingdings"/>
              </a:rPr>
              <a:t> Ăn sáng nhanh hơn</a:t>
            </a:r>
            <a:endParaRPr lang="en-US" alt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8545" y="2392871"/>
            <a:ext cx="3276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  <a:sym typeface="Wingdings"/>
              </a:rPr>
              <a:t> </a:t>
            </a:r>
            <a:r>
              <a:rPr lang="en-US" altLang="en-US" sz="2800" dirty="0">
                <a:latin typeface="Arial-SGK-TV" pitchFamily="2" charset="0"/>
                <a:cs typeface="Arial-SGK-TV" pitchFamily="2" charset="0"/>
              </a:rPr>
              <a:t>Không khóc nhè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8545" y="2850071"/>
            <a:ext cx="5028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  <a:sym typeface="Wingdings"/>
              </a:rPr>
              <a:t> </a:t>
            </a:r>
            <a:r>
              <a:rPr lang="en-US" altLang="en-US" sz="2800" dirty="0">
                <a:latin typeface="Arial-SGK-TV" pitchFamily="2" charset="0"/>
                <a:cs typeface="Arial-SGK-TV" pitchFamily="2" charset="0"/>
              </a:rPr>
              <a:t>Không ngóng bố mẹ đón về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10343" y="3307271"/>
            <a:ext cx="4722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  <a:sym typeface="Wingdings"/>
              </a:rPr>
              <a:t> </a:t>
            </a:r>
            <a:r>
              <a:rPr lang="en-US" altLang="en-US" sz="2800" dirty="0">
                <a:latin typeface="Arial-SGK-TV" pitchFamily="2" charset="0"/>
                <a:cs typeface="Arial-SGK-TV" pitchFamily="2" charset="0"/>
              </a:rPr>
              <a:t>Thuộc thêm nhiều bài thơ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10343" y="3764471"/>
            <a:ext cx="3731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Arial-SGK-TV" pitchFamily="2" charset="0"/>
                <a:cs typeface="Arial-SGK-TV" pitchFamily="2" charset="0"/>
                <a:sym typeface="Wingdings"/>
              </a:rPr>
              <a:t> </a:t>
            </a:r>
            <a:r>
              <a:rPr lang="en-US" altLang="en-US" sz="2800" dirty="0">
                <a:latin typeface="Arial-SGK-TV" pitchFamily="2" charset="0"/>
                <a:cs typeface="Arial-SGK-TV" pitchFamily="2" charset="0"/>
              </a:rPr>
              <a:t>Có thêm nhiều bạn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5A28D82-29C7-4C44-A352-9AE3A5F8BB96}"/>
              </a:ext>
            </a:extLst>
          </p:cNvPr>
          <p:cNvSpPr/>
          <p:nvPr/>
        </p:nvSpPr>
        <p:spPr>
          <a:xfrm>
            <a:off x="254215" y="223097"/>
            <a:ext cx="721755" cy="6787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2192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086600" cy="206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9"/>
              </a:avLst>
            </a:prstTxWarp>
          </a:bodyPr>
          <a:lstStyle/>
          <a:p>
            <a:pPr algn="ctr"/>
            <a:r>
              <a:rPr lang="vi-VN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con 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</a:t>
            </a:r>
            <a:r>
              <a:rPr lang="vi-VN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5&quot;/&gt;&lt;/object&gt;&lt;object type=&quot;3&quot; unique_id=&quot;10005&quot;&gt;&lt;property id=&quot;20148&quot; value=&quot;5&quot;/&gt;&lt;property id=&quot;20300&quot; value=&quot;Slide 2&quot;/&gt;&lt;property id=&quot;20307&quot; value=&quot;272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&quot;/&gt;&lt;property id=&quot;20307&quot; value=&quot;274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77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178</Words>
  <Application>Microsoft Office PowerPoint</Application>
  <PresentationFormat>Custom</PresentationFormat>
  <Paragraphs>38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MTC</cp:lastModifiedBy>
  <cp:revision>54</cp:revision>
  <dcterms:created xsi:type="dcterms:W3CDTF">2006-08-16T00:00:00Z</dcterms:created>
  <dcterms:modified xsi:type="dcterms:W3CDTF">2023-01-12T01:47:09Z</dcterms:modified>
</cp:coreProperties>
</file>