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8" r:id="rId2"/>
    <p:sldMasterId id="2147483699" r:id="rId3"/>
  </p:sldMasterIdLst>
  <p:notesMasterIdLst>
    <p:notesMasterId r:id="rId27"/>
  </p:notesMasterIdLst>
  <p:sldIdLst>
    <p:sldId id="341" r:id="rId4"/>
    <p:sldId id="257" r:id="rId5"/>
    <p:sldId id="344" r:id="rId6"/>
    <p:sldId id="345" r:id="rId7"/>
    <p:sldId id="346" r:id="rId8"/>
    <p:sldId id="347" r:id="rId9"/>
    <p:sldId id="348" r:id="rId10"/>
    <p:sldId id="349" r:id="rId11"/>
    <p:sldId id="350" r:id="rId12"/>
    <p:sldId id="351" r:id="rId13"/>
    <p:sldId id="333" r:id="rId14"/>
    <p:sldId id="367" r:id="rId15"/>
    <p:sldId id="368" r:id="rId16"/>
    <p:sldId id="370" r:id="rId17"/>
    <p:sldId id="371" r:id="rId18"/>
    <p:sldId id="281" r:id="rId19"/>
    <p:sldId id="372" r:id="rId20"/>
    <p:sldId id="366" r:id="rId21"/>
    <p:sldId id="342" r:id="rId22"/>
    <p:sldId id="353" r:id="rId23"/>
    <p:sldId id="373" r:id="rId24"/>
    <p:sldId id="374" r:id="rId25"/>
    <p:sldId id="376" r:id="rId26"/>
  </p:sldIdLst>
  <p:sldSz cx="9144000" cy="5143500" type="screen16x9"/>
  <p:notesSz cx="6858000" cy="9144000"/>
  <p:embeddedFontLst>
    <p:embeddedFont>
      <p:font typeface="Karla" panose="020B0604020202020204" charset="0"/>
      <p:regular r:id="rId28"/>
      <p:bold r:id="rId29"/>
    </p:embeddedFont>
    <p:embeddedFont>
      <p:font typeface="Luckiest Guy" panose="020B0604020202020204" charset="0"/>
      <p:regular r:id="rId30"/>
    </p:embeddedFont>
    <p:embeddedFont>
      <p:font typeface="UVF HarringTon" panose="04040505050A02020702" pitchFamily="82" charset="0"/>
      <p:regular r:id="rId31"/>
    </p:embeddedFont>
    <p:embeddedFont>
      <p:font typeface="Circle" panose="020B0604020202020204" charset="0"/>
      <p:regular r:id="rId32"/>
    </p:embeddedFont>
    <p:embeddedFont>
      <p:font typeface="Cambria" panose="02040503050406030204" pitchFamily="18" charset="0"/>
      <p:regular r:id="rId33"/>
      <p:bold r:id="rId34"/>
      <p:italic r:id="rId35"/>
      <p:boldItalic r:id="rId36"/>
    </p:embeddedFont>
    <p:embeddedFont>
      <p:font typeface="#9Slide07 Altus" pitchFamily="2" charset="0"/>
      <p:regular r:id="rId37"/>
    </p:embeddedFont>
    <p:embeddedFont>
      <p:font typeface="Bahnschrift SemiBold Condensed" panose="020B0502040204020203" pitchFamily="34" charset="0"/>
      <p:bold r:id="rId38"/>
    </p:embeddedFont>
    <p:embeddedFont>
      <p:font typeface="Calibri" panose="020F0502020204030204" pitchFamily="34" charset="0"/>
      <p:regular r:id="rId39"/>
      <p:bold r:id="rId40"/>
      <p:italic r:id="rId41"/>
      <p:boldItalic r:id="rId42"/>
    </p:embeddedFont>
    <p:embeddedFont>
      <p:font typeface="#9Slide07 HoneyCream" pitchFamily="2" charset="0"/>
      <p:regular r:id="rId43"/>
    </p:embeddedFont>
    <p:embeddedFont>
      <p:font typeface="Karla Regular" panose="020B0604020202020204" charset="0"/>
      <p:regular r:id="rId44"/>
    </p:embeddedFont>
    <p:embeddedFont>
      <p:font typeface="FC Onigiri Outline" panose="020B0604020202020204" charset="-34"/>
      <p:regular r:id="rId45"/>
    </p:embeddedFont>
    <p:embeddedFont>
      <p:font typeface="UTM A&amp;S Graceland" panose="02040603050506020204" pitchFamily="18" charset="0"/>
      <p:regular r:id="rId46"/>
    </p:embeddedFont>
    <p:embeddedFont>
      <p:font typeface="SVN-Newton" panose="02040603050506020204" pitchFamily="18" charset="0"/>
      <p:regular r:id="rId47"/>
    </p:embeddedFont>
    <p:embeddedFont>
      <p:font typeface="#9Slide03 Arima Madurai Black" panose="00000A00000000000000" pitchFamily="2" charset="0"/>
      <p:bold r:id="rId48"/>
    </p:embeddedFont>
    <p:embeddedFont>
      <p:font typeface="can_NongAor" panose="020B0604020202020204" charset="0"/>
      <p:regular r:id="rId49"/>
    </p:embeddedFont>
    <p:embeddedFont>
      <p:font typeface="SVN-Gretoon" panose="02040603050506020204" pitchFamily="18" charset="0"/>
      <p:regular r:id="rId50"/>
    </p:embeddedFont>
    <p:embeddedFont>
      <p:font typeface="FC Onigiri Outline Color" panose="020B0604020202020204" charset="-34"/>
      <p:bold r:id="rId51"/>
    </p:embeddedFont>
    <p:embeddedFont>
      <p:font typeface="UTM Cookies" panose="02040603050506020204" pitchFamily="18" charset="0"/>
      <p:regular r:id="rId52"/>
    </p:embeddedFont>
    <p:embeddedFont>
      <p:font typeface="UTM Flavour" panose="02040603050506020204" pitchFamily="18" charset="0"/>
      <p:regular r:id="rId53"/>
    </p:embeddedFont>
  </p:embeddedFontLst>
  <p:custDataLst>
    <p:tags r:id="rId54"/>
  </p:custData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FAC"/>
    <a:srgbClr val="DAA2B6"/>
    <a:srgbClr val="924CA5"/>
    <a:srgbClr val="D597AD"/>
    <a:srgbClr val="403152"/>
    <a:srgbClr val="FFD44B"/>
    <a:srgbClr val="A4D4E2"/>
    <a:srgbClr val="FFD757"/>
    <a:srgbClr val="FFCE33"/>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8757" autoAdjust="0"/>
  </p:normalViewPr>
  <p:slideViewPr>
    <p:cSldViewPr>
      <p:cViewPr>
        <p:scale>
          <a:sx n="50" d="100"/>
          <a:sy n="50" d="100"/>
        </p:scale>
        <p:origin x="1853" y="111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4F4F09-6C5A-4EA1-BB9A-A12F0D52B988}" type="datetimeFigureOut">
              <a:rPr lang="th-TH" smtClean="0"/>
              <a:t>10/11/65</a:t>
            </a:fld>
            <a:endParaRPr lang="th-TH"/>
          </a:p>
        </p:txBody>
      </p:sp>
      <p:sp>
        <p:nvSpPr>
          <p:cNvPr id="4" name="ตัวแทน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C0A88-42D7-47B3-9EDC-99BC3ACFC9E5}" type="slidenum">
              <a:rPr lang="th-TH" smtClean="0"/>
              <a:t>‹#›</a:t>
            </a:fld>
            <a:endParaRPr lang="th-TH"/>
          </a:p>
        </p:txBody>
      </p:sp>
    </p:spTree>
    <p:extLst>
      <p:ext uri="{BB962C8B-B14F-4D97-AF65-F5344CB8AC3E}">
        <p14:creationId xmlns:p14="http://schemas.microsoft.com/office/powerpoint/2010/main" val="21964019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2</a:t>
            </a:fld>
            <a:endParaRPr lang="th-TH"/>
          </a:p>
        </p:txBody>
      </p:sp>
    </p:spTree>
    <p:extLst>
      <p:ext uri="{BB962C8B-B14F-4D97-AF65-F5344CB8AC3E}">
        <p14:creationId xmlns:p14="http://schemas.microsoft.com/office/powerpoint/2010/main" val="140371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398649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19</a:t>
            </a:fld>
            <a:endParaRPr lang="th-TH"/>
          </a:p>
        </p:txBody>
      </p:sp>
    </p:spTree>
    <p:extLst>
      <p:ext uri="{BB962C8B-B14F-4D97-AF65-F5344CB8AC3E}">
        <p14:creationId xmlns:p14="http://schemas.microsoft.com/office/powerpoint/2010/main" val="20561556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6.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52.png"/><Relationship Id="rId4" Type="http://schemas.microsoft.com/office/2007/relationships/hdphoto" Target="../media/hdphoto9.wdp"/><Relationship Id="rId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37.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5.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523121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190347" y="634528"/>
            <a:ext cx="5486400" cy="425054"/>
          </a:xfrm>
        </p:spPr>
        <p:txBody>
          <a:bodyPr anchor="b"/>
          <a:lstStyle>
            <a:lvl1pPr algn="l">
              <a:defRPr sz="2000"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4519103" y="1418311"/>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10/11/65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grpSp>
        <p:nvGrpSpPr>
          <p:cNvPr id="99" name="กลุ่ม 98"/>
          <p:cNvGrpSpPr/>
          <p:nvPr userDrawn="1"/>
        </p:nvGrpSpPr>
        <p:grpSpPr>
          <a:xfrm>
            <a:off x="6423330" y="45992"/>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04" name="สี่เหลี่ยมผืนผ้า 103"/>
          <p:cNvSpPr/>
          <p:nvPr userDrawn="1"/>
        </p:nvSpPr>
        <p:spPr>
          <a:xfrm>
            <a:off x="879281" y="1418311"/>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449834" y="1204288"/>
            <a:ext cx="2099732" cy="470704"/>
          </a:xfrm>
          <a:prstGeom prst="rect">
            <a:avLst/>
          </a:prstGeom>
        </p:spPr>
      </p:pic>
      <p:sp>
        <p:nvSpPr>
          <p:cNvPr id="106" name="สี่เหลี่ยมผืนผ้า 105"/>
          <p:cNvSpPr/>
          <p:nvPr userDrawn="1"/>
        </p:nvSpPr>
        <p:spPr>
          <a:xfrm>
            <a:off x="1063573" y="1620387"/>
            <a:ext cx="2880320" cy="2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07" name="กลุ่ม 106"/>
          <p:cNvGrpSpPr/>
          <p:nvPr userDrawn="1"/>
        </p:nvGrpSpPr>
        <p:grpSpPr>
          <a:xfrm>
            <a:off x="-1085994" y="-1159289"/>
            <a:ext cx="3003978" cy="2175586"/>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7569120" y="3773128"/>
            <a:ext cx="3003978" cy="2716850"/>
            <a:chOff x="7569120" y="3773128"/>
            <a:chExt cx="3003978" cy="2716850"/>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36510" y="3728240"/>
              <a:ext cx="1336905" cy="1426682"/>
              <a:chOff x="7829880" y="188621"/>
              <a:chExt cx="1086240" cy="1225802"/>
            </a:xfrm>
          </p:grpSpPr>
          <p:grpSp>
            <p:nvGrpSpPr>
              <p:cNvPr id="115" name="กลุ่ม 114"/>
              <p:cNvGrpSpPr/>
              <p:nvPr/>
            </p:nvGrpSpPr>
            <p:grpSpPr>
              <a:xfrm rot="12247797">
                <a:off x="7829880" y="490763"/>
                <a:ext cx="1086240" cy="923660"/>
                <a:chOff x="1273574" y="1329063"/>
                <a:chExt cx="1086240" cy="923660"/>
              </a:xfrm>
            </p:grpSpPr>
            <p:sp>
              <p:nvSpPr>
                <p:cNvPr id="117" name="TextBox 11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18" name="TextBox 117"/>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16" name="TextBox 115"/>
              <p:cNvSpPr txBox="1"/>
              <p:nvPr/>
            </p:nvSpPr>
            <p:spPr>
              <a:xfrm rot="13598869">
                <a:off x="7994741" y="132523"/>
                <a:ext cx="312922" cy="425118"/>
              </a:xfrm>
              <a:prstGeom prst="rect">
                <a:avLst/>
              </a:prstGeom>
              <a:noFill/>
            </p:spPr>
            <p:txBody>
              <a:bodyPr wrap="none" rtlCol="0">
                <a:spAutoFit/>
              </a:bodyPr>
              <a:lstStyle/>
              <a:p>
                <a:r>
                  <a:rPr lang="en-US" dirty="0">
                    <a:solidFill>
                      <a:schemeClr val="bg1">
                        <a:lumMod val="95000"/>
                      </a:schemeClr>
                    </a:solidFill>
                    <a:latin typeface="Calibri" pitchFamily="34" charset="0"/>
                  </a:rPr>
                  <a:t>+</a:t>
                </a:r>
                <a:endParaRPr lang="th-TH" dirty="0">
                  <a:solidFill>
                    <a:schemeClr val="bg1">
                      <a:lumMod val="95000"/>
                    </a:schemeClr>
                  </a:solidFill>
                  <a:latin typeface="Calibri" pitchFamily="34" charset="0"/>
                </a:endParaRPr>
              </a:p>
            </p:txBody>
          </p:sp>
        </p:grpSp>
      </p:grpSp>
      <p:grpSp>
        <p:nvGrpSpPr>
          <p:cNvPr id="124" name="กลุ่ม 123"/>
          <p:cNvGrpSpPr/>
          <p:nvPr userDrawn="1"/>
        </p:nvGrpSpPr>
        <p:grpSpPr>
          <a:xfrm>
            <a:off x="20204" y="4079447"/>
            <a:ext cx="1288651" cy="108459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065284" y="1620386"/>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127" name="ตัวแทนข้อความ 3"/>
          <p:cNvSpPr>
            <a:spLocks noGrp="1"/>
          </p:cNvSpPr>
          <p:nvPr>
            <p:ph type="body" sz="half" idx="13"/>
          </p:nvPr>
        </p:nvSpPr>
        <p:spPr>
          <a:xfrm>
            <a:off x="4519618"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4513896" y="2925549"/>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4533717"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18363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32599" y="-92546"/>
            <a:ext cx="8387874" cy="1392181"/>
          </a:xfrm>
        </p:spPr>
        <p:txBody>
          <a:bodyPr anchor="b">
            <a:noAutofit/>
          </a:bodyPr>
          <a:lstStyle>
            <a:lvl1pPr algn="l">
              <a:defRPr sz="4400"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1566776" y="1418311"/>
            <a:ext cx="2938484" cy="603647"/>
          </a:xfrm>
        </p:spPr>
        <p:txBody>
          <a:bodyPr/>
          <a:lstStyle>
            <a:lvl1pPr marL="0" indent="0">
              <a:buNone/>
              <a:defRPr sz="2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10/11/65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127" name="ตัวแทนข้อความ 3"/>
          <p:cNvSpPr>
            <a:spLocks noGrp="1"/>
          </p:cNvSpPr>
          <p:nvPr>
            <p:ph type="body" sz="half" idx="13"/>
          </p:nvPr>
        </p:nvSpPr>
        <p:spPr>
          <a:xfrm>
            <a:off x="1567290"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1561568" y="2925549"/>
            <a:ext cx="2943691"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1581389"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p:cNvGrpSpPr/>
          <p:nvPr userDrawn="1"/>
        </p:nvGrpSpPr>
        <p:grpSpPr>
          <a:xfrm>
            <a:off x="324703" y="42494"/>
            <a:ext cx="2261782" cy="45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4924490" y="1260674"/>
            <a:ext cx="3238030" cy="3072557"/>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1536299" y="394642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36" name="กลุ่ม 135"/>
          <p:cNvGrpSpPr/>
          <p:nvPr userDrawn="1"/>
        </p:nvGrpSpPr>
        <p:grpSpPr>
          <a:xfrm flipH="1">
            <a:off x="144543" y="3580048"/>
            <a:ext cx="1356677" cy="132578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151" name="กลุ่ม 150"/>
          <p:cNvGrpSpPr/>
          <p:nvPr userDrawn="1"/>
        </p:nvGrpSpPr>
        <p:grpSpPr>
          <a:xfrm>
            <a:off x="7477437" y="-1329528"/>
            <a:ext cx="2723101" cy="3003978"/>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7824094" y="4043896"/>
            <a:ext cx="1288651" cy="108459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5139190" y="1461394"/>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dirty="0"/>
          </a:p>
        </p:txBody>
      </p:sp>
    </p:spTree>
    <p:extLst>
      <p:ext uri="{BB962C8B-B14F-4D97-AF65-F5344CB8AC3E}">
        <p14:creationId xmlns:p14="http://schemas.microsoft.com/office/powerpoint/2010/main" val="511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fld id="{D32242DE-F0EE-4C77-B9C6-2A34B17B2D30}" type="datetimeFigureOut">
              <a:rPr lang="th-TH" smtClean="0"/>
              <a:t>10/11/65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454211" y="489027"/>
            <a:ext cx="8229600" cy="85725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6526030" y="4635660"/>
            <a:ext cx="2261782" cy="45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สี่เหลี่ยมผืนผ้า 77"/>
          <p:cNvSpPr/>
          <p:nvPr userDrawn="1"/>
        </p:nvSpPr>
        <p:spPr>
          <a:xfrm>
            <a:off x="4910365" y="1395882"/>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5480918" y="1181859"/>
            <a:ext cx="2099732" cy="470704"/>
          </a:xfrm>
          <a:prstGeom prst="rect">
            <a:avLst/>
          </a:prstGeom>
        </p:spPr>
      </p:pic>
      <p:sp>
        <p:nvSpPr>
          <p:cNvPr id="80" name="สี่เหลี่ยมผืนผ้า 79"/>
          <p:cNvSpPr/>
          <p:nvPr userDrawn="1"/>
        </p:nvSpPr>
        <p:spPr>
          <a:xfrm>
            <a:off x="1110496" y="1410147"/>
            <a:ext cx="3240838" cy="299267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681049" y="1196124"/>
            <a:ext cx="2099732" cy="470704"/>
          </a:xfrm>
          <a:prstGeom prst="rect">
            <a:avLst/>
          </a:prstGeom>
        </p:spPr>
      </p:pic>
      <p:grpSp>
        <p:nvGrpSpPr>
          <p:cNvPr id="82" name="กลุ่ม 81"/>
          <p:cNvGrpSpPr/>
          <p:nvPr userDrawn="1"/>
        </p:nvGrpSpPr>
        <p:grpSpPr>
          <a:xfrm>
            <a:off x="-981504" y="-1318504"/>
            <a:ext cx="2175586" cy="3003978"/>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8001622" y="35337"/>
            <a:ext cx="1811009" cy="1676220"/>
          </a:xfrm>
          <a:prstGeom prst="rect">
            <a:avLst/>
          </a:prstGeom>
        </p:spPr>
      </p:pic>
      <p:sp>
        <p:nvSpPr>
          <p:cNvPr id="4" name="ตัวแทนเนื้อหา 3"/>
          <p:cNvSpPr>
            <a:spLocks noGrp="1"/>
          </p:cNvSpPr>
          <p:nvPr>
            <p:ph sz="half" idx="2"/>
          </p:nvPr>
        </p:nvSpPr>
        <p:spPr>
          <a:xfrm>
            <a:off x="4910364" y="1779662"/>
            <a:ext cx="3240839"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087059" y="1779662"/>
            <a:ext cx="3264276"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grpSp>
        <p:nvGrpSpPr>
          <p:cNvPr id="45" name="กลุ่ม 44"/>
          <p:cNvGrpSpPr/>
          <p:nvPr userDrawn="1"/>
        </p:nvGrpSpPr>
        <p:grpSpPr>
          <a:xfrm>
            <a:off x="467544" y="393938"/>
            <a:ext cx="7992888" cy="4266044"/>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2" name="วงรี 91"/>
          <p:cNvSpPr/>
          <p:nvPr userDrawn="1"/>
        </p:nvSpPr>
        <p:spPr>
          <a:xfrm>
            <a:off x="384722" y="4941399"/>
            <a:ext cx="67712" cy="677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496531" y="4578363"/>
            <a:ext cx="101569" cy="10156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523721" y="4805959"/>
            <a:ext cx="115111" cy="117338"/>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5" name="กลุ่ม 94"/>
          <p:cNvGrpSpPr/>
          <p:nvPr userDrawn="1"/>
        </p:nvGrpSpPr>
        <p:grpSpPr>
          <a:xfrm>
            <a:off x="347522" y="4711343"/>
            <a:ext cx="101569" cy="101569"/>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599550" y="4456908"/>
            <a:ext cx="50785" cy="50785"/>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981504" y="3521205"/>
            <a:ext cx="2175586" cy="3003978"/>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4671" y="4695949"/>
            <a:ext cx="373985" cy="398113"/>
          </a:xfrm>
          <a:prstGeom prst="rect">
            <a:avLst/>
          </a:prstGeom>
        </p:spPr>
      </p:pic>
    </p:spTree>
    <p:extLst>
      <p:ext uri="{BB962C8B-B14F-4D97-AF65-F5344CB8AC3E}">
        <p14:creationId xmlns:p14="http://schemas.microsoft.com/office/powerpoint/2010/main" val="20944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251519" y="267494"/>
            <a:ext cx="8568953" cy="4593166"/>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ชื่อเรื่องรอง 2"/>
          <p:cNvSpPr>
            <a:spLocks noGrp="1"/>
          </p:cNvSpPr>
          <p:nvPr>
            <p:ph type="subTitle" idx="1"/>
          </p:nvPr>
        </p:nvSpPr>
        <p:spPr>
          <a:xfrm>
            <a:off x="1335596" y="2892769"/>
            <a:ext cx="6400800" cy="1314450"/>
          </a:xfrm>
        </p:spPr>
        <p:txBody>
          <a:bodyPr/>
          <a:lstStyle>
            <a:lvl1pPr marL="0" indent="0" algn="ctr">
              <a:buNone/>
              <a:defRPr>
                <a:solidFill>
                  <a:schemeClr val="accent4"/>
                </a:solidFill>
                <a:latin typeface="can_NongAor" pitchFamily="2" charset="0"/>
                <a:cs typeface="can_NongAor"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504359" y="1627330"/>
            <a:ext cx="8229600"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6" name="เมฆ 5"/>
          <p:cNvSpPr/>
          <p:nvPr userDrawn="1"/>
        </p:nvSpPr>
        <p:spPr>
          <a:xfrm rot="12710092" flipH="1">
            <a:off x="7423677" y="-976090"/>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415995" y="94416"/>
            <a:ext cx="2261782" cy="45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315" y="2845352"/>
            <a:ext cx="1616165" cy="2280342"/>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7936834" y="-2654"/>
            <a:ext cx="1088830" cy="1094141"/>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sp>
        <p:nvSpPr>
          <p:cNvPr id="15" name="วงรี 14"/>
          <p:cNvSpPr/>
          <p:nvPr userDrawn="1"/>
        </p:nvSpPr>
        <p:spPr>
          <a:xfrm>
            <a:off x="454211" y="3787027"/>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5"/>
          <p:cNvSpPr/>
          <p:nvPr userDrawn="1"/>
        </p:nvSpPr>
        <p:spPr>
          <a:xfrm>
            <a:off x="526219" y="3626610"/>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6"/>
          <p:cNvSpPr/>
          <p:nvPr userDrawn="1"/>
        </p:nvSpPr>
        <p:spPr>
          <a:xfrm>
            <a:off x="410447" y="3459277"/>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7"/>
          <p:cNvSpPr/>
          <p:nvPr userDrawn="1"/>
        </p:nvSpPr>
        <p:spPr>
          <a:xfrm flipH="1">
            <a:off x="773818" y="4127022"/>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8"/>
          <p:cNvSpPr/>
          <p:nvPr userDrawn="1"/>
        </p:nvSpPr>
        <p:spPr>
          <a:xfrm flipH="1">
            <a:off x="701810" y="3966605"/>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9"/>
          <p:cNvSpPr/>
          <p:nvPr userDrawn="1"/>
        </p:nvSpPr>
        <p:spPr>
          <a:xfrm flipH="1">
            <a:off x="817582" y="3799272"/>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1" name="กลุ่ม 20"/>
          <p:cNvGrpSpPr/>
          <p:nvPr userDrawn="1"/>
        </p:nvGrpSpPr>
        <p:grpSpPr>
          <a:xfrm>
            <a:off x="-1085994" y="3939902"/>
            <a:ext cx="3003978" cy="2550076"/>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Tree>
    <p:extLst>
      <p:ext uri="{BB962C8B-B14F-4D97-AF65-F5344CB8AC3E}">
        <p14:creationId xmlns:p14="http://schemas.microsoft.com/office/powerpoint/2010/main" val="33158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6105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400619"/>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57" name="เมฆ 56"/>
          <p:cNvSpPr/>
          <p:nvPr userDrawn="1"/>
        </p:nvSpPr>
        <p:spPr>
          <a:xfrm rot="14044977">
            <a:off x="7613466" y="-122184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8" name="กลุ่ม 57"/>
          <p:cNvGrpSpPr/>
          <p:nvPr userDrawn="1"/>
        </p:nvGrpSpPr>
        <p:grpSpPr>
          <a:xfrm>
            <a:off x="323528" y="39027"/>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9" name="กลุ่ม 68"/>
          <p:cNvGrpSpPr/>
          <p:nvPr userDrawn="1"/>
        </p:nvGrpSpPr>
        <p:grpSpPr>
          <a:xfrm>
            <a:off x="-405164" y="4549817"/>
            <a:ext cx="9778964" cy="2348417"/>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560007" y="1302654"/>
            <a:ext cx="4041775" cy="3036888"/>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97869" y="264027"/>
            <a:ext cx="1183404" cy="897097"/>
          </a:xfrm>
          <a:prstGeom prst="rect">
            <a:avLst/>
          </a:prstGeom>
        </p:spPr>
      </p:pic>
      <p:sp>
        <p:nvSpPr>
          <p:cNvPr id="85" name="ตัวแทนข้อความ 3"/>
          <p:cNvSpPr>
            <a:spLocks noGrp="1"/>
          </p:cNvSpPr>
          <p:nvPr>
            <p:ph type="body" sz="half" idx="2"/>
          </p:nvPr>
        </p:nvSpPr>
        <p:spPr>
          <a:xfrm>
            <a:off x="5164308" y="1418311"/>
            <a:ext cx="3272926" cy="603647"/>
          </a:xfrm>
        </p:spPr>
        <p:txBody>
          <a:bodyPr>
            <a:normAutofit/>
          </a:bodyPr>
          <a:lstStyle>
            <a:lvl1pPr marL="0" indent="0">
              <a:buNone/>
              <a:defRPr sz="1800">
                <a:solidFill>
                  <a:srgbClr val="DAA2B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5164308" y="2487630"/>
            <a:ext cx="3272926" cy="603647"/>
          </a:xfrm>
        </p:spPr>
        <p:txBody>
          <a:bodyPr>
            <a:normAutofit/>
          </a:bodyPr>
          <a:lstStyle>
            <a:lvl1pPr marL="0" indent="0">
              <a:buNone/>
              <a:defRPr sz="18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5164308" y="3091277"/>
            <a:ext cx="3275154" cy="344569"/>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5167905" y="3507854"/>
            <a:ext cx="3272926" cy="603647"/>
          </a:xfrm>
        </p:spPr>
        <p:txBody>
          <a:bodyPr>
            <a:normAutofit/>
          </a:bodyPr>
          <a:lstStyle>
            <a:lvl1pPr marL="0" indent="0">
              <a:buNone/>
              <a:defRPr sz="1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5167905" y="4111501"/>
            <a:ext cx="3275154" cy="33522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30832" y="484307"/>
            <a:ext cx="8229600" cy="857250"/>
          </a:xfrm>
        </p:spPr>
        <p:txBody>
          <a:bodyPr>
            <a:normAutofit/>
          </a:bodyPr>
          <a:lstStyle>
            <a:lvl1pPr>
              <a:defRPr sz="40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89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104648" y="-1501991"/>
            <a:ext cx="2175586" cy="3003978"/>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8388424" y="3573914"/>
            <a:ext cx="2175586" cy="3003978"/>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7431403" y="-1128323"/>
            <a:ext cx="3003978" cy="2255288"/>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8810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4553429" y="196789"/>
            <a:ext cx="4155055" cy="4136443"/>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6526030" y="4635660"/>
            <a:ext cx="2261782" cy="45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7" name="กลุ่ม 66"/>
          <p:cNvGrpSpPr/>
          <p:nvPr userDrawn="1"/>
        </p:nvGrpSpPr>
        <p:grpSpPr>
          <a:xfrm>
            <a:off x="454211" y="1064723"/>
            <a:ext cx="3871876" cy="3739275"/>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0" name="กลุ่ม 69"/>
          <p:cNvGrpSpPr/>
          <p:nvPr userDrawn="1"/>
        </p:nvGrpSpPr>
        <p:grpSpPr>
          <a:xfrm>
            <a:off x="-1085994" y="4314392"/>
            <a:ext cx="3003978" cy="2175586"/>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053502" y="-1332951"/>
            <a:ext cx="2426460" cy="3003978"/>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326700" y="299474"/>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825888" y="1460500"/>
            <a:ext cx="3063376" cy="2903538"/>
          </a:xfrm>
          <a:prstGeom prst="ellipse">
            <a:avLst/>
          </a:prstGeom>
        </p:spPr>
        <p:txBody>
          <a:bodyPr/>
          <a:lstStyle/>
          <a:p>
            <a:endParaRPr lang="th-TH"/>
          </a:p>
        </p:txBody>
      </p:sp>
      <p:sp>
        <p:nvSpPr>
          <p:cNvPr id="81"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solidFill>
                  <a:schemeClr val="bg1"/>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581369"/>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02684" y="1181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621233" y="-998795"/>
            <a:ext cx="3003978" cy="2175586"/>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8810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390459" y="492494"/>
            <a:ext cx="7609368"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15246" y="42494"/>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232699" y="4214445"/>
            <a:ext cx="3003978" cy="2175586"/>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8644064" y="4004295"/>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66"/>
          <p:cNvSpPr/>
          <p:nvPr userDrawn="1"/>
        </p:nvSpPr>
        <p:spPr>
          <a:xfrm>
            <a:off x="8716072" y="3843878"/>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วงรี 67"/>
          <p:cNvSpPr/>
          <p:nvPr userDrawn="1"/>
        </p:nvSpPr>
        <p:spPr>
          <a:xfrm>
            <a:off x="8600300" y="3676545"/>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วงรี 68"/>
          <p:cNvSpPr/>
          <p:nvPr userDrawn="1"/>
        </p:nvSpPr>
        <p:spPr>
          <a:xfrm flipH="1">
            <a:off x="8388424" y="4411033"/>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flipH="1">
            <a:off x="8316416" y="4250616"/>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flipH="1">
            <a:off x="8432188" y="4083283"/>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2" name="กลุ่ม 71"/>
          <p:cNvGrpSpPr/>
          <p:nvPr userDrawn="1"/>
        </p:nvGrpSpPr>
        <p:grpSpPr>
          <a:xfrm>
            <a:off x="7698691" y="4133899"/>
            <a:ext cx="3003978" cy="2325774"/>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7646242" y="-1173366"/>
            <a:ext cx="3003978" cy="2493879"/>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971600" y="645485"/>
            <a:ext cx="7467998" cy="3748057"/>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ตัวแทนวันที่ 3"/>
          <p:cNvSpPr>
            <a:spLocks noGrp="1"/>
          </p:cNvSpPr>
          <p:nvPr>
            <p:ph type="dt" sz="half" idx="10"/>
          </p:nvPr>
        </p:nvSpPr>
        <p:spPr/>
        <p:txBody>
          <a:body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45" name="เมฆ 44"/>
          <p:cNvSpPr/>
          <p:nvPr userDrawn="1"/>
        </p:nvSpPr>
        <p:spPr>
          <a:xfrm rot="18751988" flipV="1">
            <a:off x="-1323914" y="-108779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รูปแบบอิสระ 45"/>
          <p:cNvSpPr/>
          <p:nvPr userDrawn="1"/>
        </p:nvSpPr>
        <p:spPr>
          <a:xfrm>
            <a:off x="3802601" y="592901"/>
            <a:ext cx="4753699" cy="3845364"/>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7" name="กลุ่ม 46"/>
          <p:cNvGrpSpPr/>
          <p:nvPr userDrawn="1"/>
        </p:nvGrpSpPr>
        <p:grpSpPr>
          <a:xfrm>
            <a:off x="4994787" y="4167034"/>
            <a:ext cx="2261782" cy="45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2" name="กลุ่ม 51"/>
          <p:cNvGrpSpPr/>
          <p:nvPr userDrawn="1"/>
        </p:nvGrpSpPr>
        <p:grpSpPr>
          <a:xfrm>
            <a:off x="7725976" y="162981"/>
            <a:ext cx="1247789" cy="1215983"/>
            <a:chOff x="7725976" y="162981"/>
            <a:chExt cx="1247789" cy="1215983"/>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25976" y="162981"/>
              <a:ext cx="1145241" cy="1215983"/>
              <a:chOff x="7725976" y="162981"/>
              <a:chExt cx="1145241" cy="1215983"/>
            </a:xfrm>
          </p:grpSpPr>
          <p:grpSp>
            <p:nvGrpSpPr>
              <p:cNvPr id="55" name="กลุ่ม 54"/>
              <p:cNvGrpSpPr/>
              <p:nvPr/>
            </p:nvGrpSpPr>
            <p:grpSpPr>
              <a:xfrm rot="12247797">
                <a:off x="7725976" y="410811"/>
                <a:ext cx="1145241" cy="968153"/>
                <a:chOff x="1335567" y="1329063"/>
                <a:chExt cx="1145241" cy="968153"/>
              </a:xfrm>
            </p:grpSpPr>
            <p:sp>
              <p:nvSpPr>
                <p:cNvPr id="57" name="TextBox 5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58" name="TextBox 57"/>
                <p:cNvSpPr txBox="1"/>
                <p:nvPr/>
              </p:nvSpPr>
              <p:spPr>
                <a:xfrm rot="21389866">
                  <a:off x="2116606" y="1640466"/>
                  <a:ext cx="364202" cy="523220"/>
                </a:xfrm>
                <a:prstGeom prst="rect">
                  <a:avLst/>
                </a:prstGeom>
                <a:noFill/>
              </p:spPr>
              <p:txBody>
                <a:bodyPr wrap="none" rtlCol="0">
                  <a:spAutoFit/>
                </a:bodyPr>
                <a:lstStyle/>
                <a:p>
                  <a:r>
                    <a:rPr lang="en-US" dirty="0">
                      <a:solidFill>
                        <a:schemeClr val="bg1"/>
                      </a:solidFill>
                      <a:latin typeface="Calibri" pitchFamily="34" charset="0"/>
                    </a:rPr>
                    <a:t>+</a:t>
                  </a:r>
                  <a:endParaRPr lang="th-TH" dirty="0">
                    <a:solidFill>
                      <a:schemeClr val="bg1"/>
                    </a:solidFill>
                    <a:latin typeface="Calibri" pitchFamily="34" charset="0"/>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TextBox 55"/>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7453634" y="4082899"/>
            <a:ext cx="3003978" cy="2175586"/>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457200" y="1215249"/>
            <a:ext cx="3345401" cy="857250"/>
          </a:xfrm>
        </p:spPr>
        <p:txBody>
          <a:bodyPr/>
          <a:lstStyle/>
          <a:p>
            <a:r>
              <a:rPr lang="th-TH"/>
              <a:t>คลิกเพื่อแก้ไขลักษณะชื่อเรื่องต้นแบบ</a:t>
            </a:r>
          </a:p>
        </p:txBody>
      </p:sp>
      <p:sp>
        <p:nvSpPr>
          <p:cNvPr id="3" name="ตัวแทนเนื้อหา 2"/>
          <p:cNvSpPr>
            <a:spLocks noGrp="1"/>
          </p:cNvSpPr>
          <p:nvPr>
            <p:ph idx="1"/>
          </p:nvPr>
        </p:nvSpPr>
        <p:spPr>
          <a:xfrm>
            <a:off x="3995936" y="1200151"/>
            <a:ext cx="4690864" cy="3394472"/>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680593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36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9476" y="46180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2" name="รูปแบบอิสระ 61"/>
          <p:cNvSpPr/>
          <p:nvPr userDrawn="1"/>
        </p:nvSpPr>
        <p:spPr>
          <a:xfrm>
            <a:off x="4777848" y="1332724"/>
            <a:ext cx="3601265" cy="266788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oogle Shape;4631;p79"/>
          <p:cNvGrpSpPr/>
          <p:nvPr userDrawn="1"/>
        </p:nvGrpSpPr>
        <p:grpSpPr>
          <a:xfrm>
            <a:off x="824334" y="1431451"/>
            <a:ext cx="3268893" cy="259404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กลุ่ม 83"/>
          <p:cNvGrpSpPr/>
          <p:nvPr userDrawn="1"/>
        </p:nvGrpSpPr>
        <p:grpSpPr>
          <a:xfrm>
            <a:off x="7684981" y="4186025"/>
            <a:ext cx="3003978" cy="2175586"/>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1501989" y="-1021241"/>
            <a:ext cx="3003978" cy="2175586"/>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7275031" y="-1099924"/>
            <a:ext cx="3003978" cy="2428552"/>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413486" y="645485"/>
            <a:ext cx="8314144" cy="3748057"/>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8" name="ตัวแทนรูปภาพ 97"/>
          <p:cNvSpPr>
            <a:spLocks noGrp="1"/>
          </p:cNvSpPr>
          <p:nvPr>
            <p:ph type="pic" sz="quarter" idx="13"/>
          </p:nvPr>
        </p:nvSpPr>
        <p:spPr>
          <a:xfrm>
            <a:off x="996950" y="1573213"/>
            <a:ext cx="2924175" cy="1662112"/>
          </a:xfrm>
        </p:spPr>
        <p:txBody>
          <a:bodyPr/>
          <a:lstStyle/>
          <a:p>
            <a:endParaRPr lang="th-TH"/>
          </a:p>
        </p:txBody>
      </p:sp>
      <p:sp>
        <p:nvSpPr>
          <p:cNvPr id="99" name="ตัวแทนข้อความ 3"/>
          <p:cNvSpPr>
            <a:spLocks noGrp="1"/>
          </p:cNvSpPr>
          <p:nvPr>
            <p:ph type="body" sz="half" idx="2"/>
          </p:nvPr>
        </p:nvSpPr>
        <p:spPr>
          <a:xfrm>
            <a:off x="5062596" y="1867622"/>
            <a:ext cx="3272926" cy="603647"/>
          </a:xfrm>
        </p:spPr>
        <p:txBody>
          <a:bodyPr>
            <a:normAutofit/>
          </a:bodyPr>
          <a:lstStyle>
            <a:lvl1pPr marL="0" indent="0">
              <a:buNone/>
              <a:defRPr sz="3600">
                <a:solidFill>
                  <a:schemeClr val="accent4">
                    <a:lumMod val="75000"/>
                  </a:schemeClr>
                </a:solidFill>
                <a:effectLst>
                  <a:outerShdw blurRad="63500" sx="102000" sy="102000" algn="ctr" rotWithShape="0">
                    <a:schemeClr val="accent4">
                      <a:alpha val="4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5077294" y="2972248"/>
            <a:ext cx="3225264" cy="415443"/>
          </a:xfrm>
        </p:spPr>
        <p:txBody>
          <a:bodyPr>
            <a:noAutofit/>
          </a:bodyPr>
          <a:lstStyle>
            <a:lvl1pPr marL="0" indent="0">
              <a:buNone/>
              <a:defRPr sz="1800">
                <a:solidFill>
                  <a:schemeClr val="accent4">
                    <a:lumMod val="75000"/>
                  </a:schemeClr>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400619"/>
            <a:ext cx="8229600" cy="857250"/>
          </a:xfrm>
        </p:spPr>
        <p:txBody>
          <a:bodyPr>
            <a:normAutofit/>
          </a:bodyPr>
          <a:lstStyle>
            <a:lvl1pPr>
              <a:defRPr sz="40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7666851" y="-1055204"/>
            <a:ext cx="3003978" cy="2175586"/>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397084" y="-1234496"/>
            <a:ext cx="2175586" cy="3003978"/>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65" y="4363811"/>
            <a:ext cx="1283070" cy="734201"/>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5970201"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3158323"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346446"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08810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551618"/>
            <a:ext cx="8229600" cy="857250"/>
          </a:xfrm>
        </p:spPr>
        <p:txBody>
          <a:bodyPr>
            <a:normAutofit/>
          </a:bodyPr>
          <a:lstStyle>
            <a:lvl1pPr>
              <a:defRPr sz="36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464078" y="58747"/>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085994" y="4314392"/>
            <a:ext cx="3003978" cy="2175586"/>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292601" y="-1294507"/>
            <a:ext cx="3003978" cy="2402200"/>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18897" y="4397550"/>
            <a:ext cx="1283070" cy="734201"/>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6793" y="4202190"/>
            <a:ext cx="202448" cy="225000"/>
          </a:xfrm>
          <a:prstGeom prst="rect">
            <a:avLst/>
          </a:prstGeom>
        </p:spPr>
      </p:pic>
    </p:spTree>
    <p:extLst>
      <p:ext uri="{BB962C8B-B14F-4D97-AF65-F5344CB8AC3E}">
        <p14:creationId xmlns:p14="http://schemas.microsoft.com/office/powerpoint/2010/main" val="408810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8" name="กลุ่ม 57"/>
          <p:cNvGrpSpPr/>
          <p:nvPr userDrawn="1"/>
        </p:nvGrpSpPr>
        <p:grpSpPr>
          <a:xfrm>
            <a:off x="251519" y="267494"/>
            <a:ext cx="8568953" cy="4593166"/>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2644433" y="1406446"/>
            <a:ext cx="3855134" cy="1689053"/>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algn="ctr"/>
              <a:r>
                <a:rPr lang="en-US" sz="7200" dirty="0">
                  <a:solidFill>
                    <a:srgbClr val="8F77AD"/>
                  </a:solidFill>
                  <a:latin typeface="milk tea Med" pitchFamily="2" charset="-34"/>
                  <a:cs typeface="milk tea Med" pitchFamily="2" charset="-34"/>
                </a:rPr>
                <a:t>THANK YOU</a:t>
              </a:r>
              <a:endParaRPr lang="en-US" sz="7200" dirty="0">
                <a:solidFill>
                  <a:srgbClr val="8F77AD"/>
                </a:solidFill>
                <a:effectLst/>
                <a:latin typeface="milk tea Med" pitchFamily="2" charset="-34"/>
                <a:cs typeface="milk tea Med" pitchFamily="2" charset="-34"/>
              </a:endParaRP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algn="ctr"/>
              <a:r>
                <a:rPr lang="en-US" sz="7200" dirty="0">
                  <a:solidFill>
                    <a:srgbClr val="FFD44B"/>
                  </a:solidFill>
                  <a:latin typeface="milk tea Med" pitchFamily="2" charset="-34"/>
                  <a:cs typeface="milk tea Med" pitchFamily="2" charset="-34"/>
                </a:rPr>
                <a:t>THANK YOU</a:t>
              </a:r>
            </a:p>
          </p:txBody>
        </p:sp>
      </p:grpSp>
      <p:grpSp>
        <p:nvGrpSpPr>
          <p:cNvPr id="97" name="กลุ่ม 96"/>
          <p:cNvGrpSpPr/>
          <p:nvPr userDrawn="1"/>
        </p:nvGrpSpPr>
        <p:grpSpPr>
          <a:xfrm>
            <a:off x="6274952" y="-3034282"/>
            <a:ext cx="854894" cy="2601174"/>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04" name="กลุ่ม 103"/>
          <p:cNvGrpSpPr/>
          <p:nvPr userDrawn="1"/>
        </p:nvGrpSpPr>
        <p:grpSpPr>
          <a:xfrm>
            <a:off x="1370106" y="-3402358"/>
            <a:ext cx="854894" cy="2796953"/>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1" name="กลุ่ม 110"/>
          <p:cNvGrpSpPr/>
          <p:nvPr userDrawn="1"/>
        </p:nvGrpSpPr>
        <p:grpSpPr>
          <a:xfrm>
            <a:off x="304207" y="42494"/>
            <a:ext cx="2261782" cy="45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9352" y="1800522"/>
            <a:ext cx="1318171" cy="2917135"/>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7695741" y="3818231"/>
            <a:ext cx="1517950" cy="1525355"/>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1693873" y="2451607"/>
            <a:ext cx="2261953" cy="104998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0" name="กลุ่ม 119"/>
          <p:cNvGrpSpPr/>
          <p:nvPr userDrawn="1"/>
        </p:nvGrpSpPr>
        <p:grpSpPr>
          <a:xfrm>
            <a:off x="7896532" y="-2952289"/>
            <a:ext cx="854894" cy="2601174"/>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27" name="กลุ่ม 126"/>
          <p:cNvGrpSpPr/>
          <p:nvPr userDrawn="1"/>
        </p:nvGrpSpPr>
        <p:grpSpPr>
          <a:xfrm>
            <a:off x="709440" y="-2937619"/>
            <a:ext cx="854894" cy="2601174"/>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34" name="TextBox 133"/>
          <p:cNvSpPr txBox="1"/>
          <p:nvPr userDrawn="1"/>
        </p:nvSpPr>
        <p:spPr>
          <a:xfrm rot="1351072">
            <a:off x="3160658" y="44631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5" name="TextBox 134"/>
          <p:cNvSpPr txBox="1"/>
          <p:nvPr userDrawn="1"/>
        </p:nvSpPr>
        <p:spPr>
          <a:xfrm rot="21389866">
            <a:off x="5046069" y="119803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6" name="สามเหลี่ยมหน้าจั่ว 135"/>
          <p:cNvSpPr/>
          <p:nvPr userDrawn="1"/>
        </p:nvSpPr>
        <p:spPr>
          <a:xfrm rot="20089558">
            <a:off x="5438196" y="651276"/>
            <a:ext cx="237304" cy="180261"/>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สามเหลี่ยมหน้าจั่ว 136"/>
          <p:cNvSpPr/>
          <p:nvPr userDrawn="1"/>
        </p:nvSpPr>
        <p:spPr>
          <a:xfrm rot="1772264">
            <a:off x="3550151" y="1792774"/>
            <a:ext cx="173012" cy="14276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8" name="วงรี 137"/>
          <p:cNvSpPr/>
          <p:nvPr userDrawn="1"/>
        </p:nvSpPr>
        <p:spPr>
          <a:xfrm>
            <a:off x="2560417" y="1105157"/>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9" name="วงรี 138"/>
          <p:cNvSpPr/>
          <p:nvPr userDrawn="1"/>
        </p:nvSpPr>
        <p:spPr>
          <a:xfrm>
            <a:off x="4248174" y="723621"/>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userDrawn="1"/>
        </p:nvSpPr>
        <p:spPr>
          <a:xfrm>
            <a:off x="5744967" y="1939723"/>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วงรี 140"/>
          <p:cNvSpPr/>
          <p:nvPr userDrawn="1"/>
        </p:nvSpPr>
        <p:spPr>
          <a:xfrm>
            <a:off x="6676523" y="1128309"/>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2" name="TextBox 141"/>
          <p:cNvSpPr txBox="1"/>
          <p:nvPr userDrawn="1"/>
        </p:nvSpPr>
        <p:spPr>
          <a:xfrm rot="21389866">
            <a:off x="6829165" y="1787154"/>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grpSp>
        <p:nvGrpSpPr>
          <p:cNvPr id="143" name="กลุ่ม 142"/>
          <p:cNvGrpSpPr/>
          <p:nvPr userDrawn="1"/>
        </p:nvGrpSpPr>
        <p:grpSpPr>
          <a:xfrm>
            <a:off x="-1085994" y="4314392"/>
            <a:ext cx="3003978" cy="2175586"/>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7646242" y="-1173366"/>
            <a:ext cx="3003978" cy="2175586"/>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151" name="ตัวแทนข้อความ 3"/>
          <p:cNvSpPr>
            <a:spLocks noGrp="1"/>
          </p:cNvSpPr>
          <p:nvPr>
            <p:ph type="body" sz="half" idx="2"/>
          </p:nvPr>
        </p:nvSpPr>
        <p:spPr>
          <a:xfrm>
            <a:off x="1836855" y="2655442"/>
            <a:ext cx="1689348" cy="603647"/>
          </a:xfrm>
        </p:spPr>
        <p:txBody>
          <a:bodyPr>
            <a:normAutofit/>
          </a:bodyPr>
          <a:lstStyle>
            <a:lvl1pPr marL="0" indent="0">
              <a:buNone/>
              <a:defRPr sz="1600">
                <a:solidFill>
                  <a:schemeClr val="accent5"/>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385273"/>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08810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40881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2"/>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6" name="Google Shape;126;p4"/>
          <p:cNvSpPr/>
          <p:nvPr/>
        </p:nvSpPr>
        <p:spPr>
          <a:xfrm rot="10800000">
            <a:off x="8697079" y="103043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7" name="Google Shape;127;p4"/>
          <p:cNvGrpSpPr/>
          <p:nvPr/>
        </p:nvGrpSpPr>
        <p:grpSpPr>
          <a:xfrm>
            <a:off x="5740605" y="1760106"/>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250639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6"/>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0"/>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0426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115759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6"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5" y="92581"/>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604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6444208" y="98381"/>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3536" y="812897"/>
            <a:ext cx="414494" cy="444971"/>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5774" y="1586343"/>
            <a:ext cx="566881" cy="603454"/>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081" y="2655551"/>
            <a:ext cx="414494" cy="444971"/>
          </a:xfrm>
          <a:prstGeom prst="rect">
            <a:avLst/>
          </a:prstGeom>
        </p:spPr>
      </p:pic>
      <p:grpSp>
        <p:nvGrpSpPr>
          <p:cNvPr id="52" name="กลุ่ม 51"/>
          <p:cNvGrpSpPr/>
          <p:nvPr userDrawn="1"/>
        </p:nvGrpSpPr>
        <p:grpSpPr>
          <a:xfrm>
            <a:off x="7300650" y="3524095"/>
            <a:ext cx="3003978" cy="2792952"/>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250470" y="-989413"/>
            <a:ext cx="3003978" cy="242577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8077530" y="2900222"/>
            <a:ext cx="311884" cy="346626"/>
          </a:xfrm>
          <a:prstGeom prst="rect">
            <a:avLst/>
          </a:prstGeom>
        </p:spPr>
      </p:pic>
      <p:sp>
        <p:nvSpPr>
          <p:cNvPr id="62" name="เมฆ 61"/>
          <p:cNvSpPr/>
          <p:nvPr userDrawn="1"/>
        </p:nvSpPr>
        <p:spPr>
          <a:xfrm rot="2681053">
            <a:off x="-1381629" y="431208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575" y="3936083"/>
            <a:ext cx="566881" cy="603454"/>
          </a:xfrm>
          <a:prstGeom prst="rect">
            <a:avLst/>
          </a:prstGeom>
        </p:spPr>
      </p:pic>
      <p:sp>
        <p:nvSpPr>
          <p:cNvPr id="2" name="ชื่อเรื่อง 1"/>
          <p:cNvSpPr>
            <a:spLocks noGrp="1"/>
          </p:cNvSpPr>
          <p:nvPr>
            <p:ph type="title"/>
          </p:nvPr>
        </p:nvSpPr>
        <p:spPr>
          <a:xfrm>
            <a:off x="783900" y="461924"/>
            <a:ext cx="7772400" cy="1021556"/>
          </a:xfrm>
        </p:spPr>
        <p:txBody>
          <a:bodyPr anchor="t"/>
          <a:lstStyle>
            <a:lvl1pPr algn="ctr">
              <a:defRPr sz="4000"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174373" y="1041521"/>
            <a:ext cx="480553" cy="539488"/>
          </a:xfrm>
          <a:prstGeom prst="rect">
            <a:avLst/>
          </a:prstGeom>
        </p:spPr>
      </p:pic>
    </p:spTree>
    <p:extLst>
      <p:ext uri="{BB962C8B-B14F-4D97-AF65-F5344CB8AC3E}">
        <p14:creationId xmlns:p14="http://schemas.microsoft.com/office/powerpoint/2010/main" val="420079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23" name="Google Shape;923;p27"/>
          <p:cNvGrpSpPr/>
          <p:nvPr/>
        </p:nvGrpSpPr>
        <p:grpSpPr>
          <a:xfrm flipH="1">
            <a:off x="34398" y="1760106"/>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13418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1"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8"/>
          <p:cNvSpPr/>
          <p:nvPr/>
        </p:nvSpPr>
        <p:spPr>
          <a:xfrm>
            <a:off x="-75725" y="1543221"/>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8"/>
          <p:cNvSpPr/>
          <p:nvPr/>
        </p:nvSpPr>
        <p:spPr>
          <a:xfrm rot="-2368478">
            <a:off x="8019759" y="1605240"/>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8"/>
          <p:cNvSpPr/>
          <p:nvPr/>
        </p:nvSpPr>
        <p:spPr>
          <a:xfrm rot="10800000">
            <a:off x="8666823"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8"/>
          <p:cNvSpPr/>
          <p:nvPr/>
        </p:nvSpPr>
        <p:spPr>
          <a:xfrm rot="10800000">
            <a:off x="7497627" y="46372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8"/>
          <p:cNvSpPr/>
          <p:nvPr/>
        </p:nvSpPr>
        <p:spPr>
          <a:xfrm rot="10800000">
            <a:off x="120502" y="22055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5" name="Google Shape;955;p28"/>
          <p:cNvSpPr/>
          <p:nvPr/>
        </p:nvSpPr>
        <p:spPr>
          <a:xfrm rot="10800000">
            <a:off x="7725227" y="13949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28"/>
          <p:cNvSpPr/>
          <p:nvPr/>
        </p:nvSpPr>
        <p:spPr>
          <a:xfrm rot="10800000" flipH="1">
            <a:off x="994813" y="19626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28"/>
          <p:cNvSpPr/>
          <p:nvPr/>
        </p:nvSpPr>
        <p:spPr>
          <a:xfrm rot="10800000" flipH="1">
            <a:off x="1147213" y="21150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28"/>
          <p:cNvSpPr/>
          <p:nvPr/>
        </p:nvSpPr>
        <p:spPr>
          <a:xfrm rot="10800000" flipH="1">
            <a:off x="705188" y="4176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8"/>
          <p:cNvSpPr/>
          <p:nvPr/>
        </p:nvSpPr>
        <p:spPr>
          <a:xfrm rot="10800000" flipH="1">
            <a:off x="318413" y="3699773"/>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8"/>
          <p:cNvSpPr/>
          <p:nvPr/>
        </p:nvSpPr>
        <p:spPr>
          <a:xfrm rot="10800000" flipH="1">
            <a:off x="482363" y="386613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8"/>
          <p:cNvSpPr/>
          <p:nvPr/>
        </p:nvSpPr>
        <p:spPr>
          <a:xfrm rot="10800000" flipH="1">
            <a:off x="272463" y="4184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8"/>
          <p:cNvSpPr/>
          <p:nvPr/>
        </p:nvSpPr>
        <p:spPr>
          <a:xfrm rot="10800000" flipH="1">
            <a:off x="8514113" y="458688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8"/>
          <p:cNvSpPr/>
          <p:nvPr/>
        </p:nvSpPr>
        <p:spPr>
          <a:xfrm rot="10800000" flipH="1">
            <a:off x="8023413" y="29155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8"/>
          <p:cNvSpPr/>
          <p:nvPr/>
        </p:nvSpPr>
        <p:spPr>
          <a:xfrm rot="10800000" flipH="1">
            <a:off x="8872813" y="1119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8"/>
          <p:cNvSpPr/>
          <p:nvPr/>
        </p:nvSpPr>
        <p:spPr>
          <a:xfrm rot="10800000" flipH="1">
            <a:off x="8666813" y="855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8"/>
          <p:cNvSpPr/>
          <p:nvPr/>
        </p:nvSpPr>
        <p:spPr>
          <a:xfrm rot="10800000" flipH="1">
            <a:off x="8590463" y="4078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2742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7" y="128381"/>
            <a:ext cx="1990697" cy="184983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7" name="Google Shape;987;p29"/>
          <p:cNvGrpSpPr/>
          <p:nvPr/>
        </p:nvGrpSpPr>
        <p:grpSpPr>
          <a:xfrm rot="10800000" flipH="1">
            <a:off x="67776"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05" name="Google Shape;1005;p29"/>
          <p:cNvSpPr/>
          <p:nvPr/>
        </p:nvSpPr>
        <p:spPr>
          <a:xfrm flipH="1">
            <a:off x="5268251"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9"/>
          <p:cNvSpPr/>
          <p:nvPr/>
        </p:nvSpPr>
        <p:spPr>
          <a:xfrm rot="10800000" flipH="1">
            <a:off x="-75725"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3881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685800">
              <a:buClr>
                <a:srgbClr val="000000"/>
              </a:buClr>
            </a:pPr>
            <a:fld id="{01B78667-E865-4580-9C06-63F58C228D54}" type="datetimeFigureOut">
              <a:rPr lang="en-US" sz="1425" kern="0" smtClean="0">
                <a:solidFill>
                  <a:srgbClr val="000000"/>
                </a:solidFill>
                <a:cs typeface="Arial" panose="020B0604020202020204"/>
                <a:sym typeface="Arial" panose="020B0604020202020204"/>
              </a:rPr>
              <a:pPr defTabSz="685800">
                <a:buClr>
                  <a:srgbClr val="000000"/>
                </a:buClr>
              </a:pPr>
              <a:t>11/10/2022</a:t>
            </a:fld>
            <a:endParaRPr lang="en-US" sz="1425" kern="0">
              <a:solidFill>
                <a:srgbClr val="000000"/>
              </a:solidFill>
              <a:cs typeface="Arial" panose="020B0604020202020204"/>
              <a:sym typeface="Arial" panose="020B0604020202020204"/>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pPr defTabSz="685800">
              <a:buClr>
                <a:srgbClr val="000000"/>
              </a:buClr>
            </a:pPr>
            <a:endParaRPr lang="en-US" sz="1425" kern="0">
              <a:solidFill>
                <a:srgbClr val="000000"/>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685800">
              <a:buClr>
                <a:srgbClr val="000000"/>
              </a:buClr>
            </a:pPr>
            <a:fld id="{FA01660D-545C-43B4-9EFF-D115F1D4A35C}" type="slidenum">
              <a:rPr lang="en-US" kern="0" smtClean="0">
                <a:solidFill>
                  <a:srgbClr val="45127E"/>
                </a:solidFill>
                <a:cs typeface="Arial" panose="020B0604020202020204"/>
                <a:sym typeface="Arial" panose="020B0604020202020204"/>
              </a:rPr>
              <a:pPr defTabSz="685800">
                <a:buClr>
                  <a:srgbClr val="000000"/>
                </a:buClr>
              </a:pPr>
              <a:t>‹#›</a:t>
            </a:fld>
            <a:endParaRPr lang="en-US"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583448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6421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866867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3575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78" name="เมฆ 77"/>
          <p:cNvSpPr/>
          <p:nvPr userDrawn="1"/>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5658" y="1904716"/>
            <a:ext cx="325391" cy="361638"/>
          </a:xfrm>
          <a:prstGeom prst="rect">
            <a:avLst/>
          </a:prstGeom>
        </p:spPr>
      </p:pic>
      <p:grpSp>
        <p:nvGrpSpPr>
          <p:cNvPr id="80" name="กลุ่ม 79"/>
          <p:cNvGrpSpPr/>
          <p:nvPr userDrawn="1"/>
        </p:nvGrpSpPr>
        <p:grpSpPr>
          <a:xfrm>
            <a:off x="351913" y="138257"/>
            <a:ext cx="2261782" cy="45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85" name="กลุ่ม 84"/>
          <p:cNvGrpSpPr/>
          <p:nvPr userDrawn="1"/>
        </p:nvGrpSpPr>
        <p:grpSpPr>
          <a:xfrm>
            <a:off x="1264420" y="2026709"/>
            <a:ext cx="6763964" cy="1841185"/>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081" y="3564391"/>
            <a:ext cx="414494" cy="444971"/>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8276" y="4280350"/>
            <a:ext cx="566881" cy="603454"/>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grpSp>
        <p:nvGrpSpPr>
          <p:cNvPr id="92" name="กลุ่ม 91"/>
          <p:cNvGrpSpPr/>
          <p:nvPr userDrawn="1"/>
        </p:nvGrpSpPr>
        <p:grpSpPr>
          <a:xfrm>
            <a:off x="-1250470" y="4123168"/>
            <a:ext cx="3003978" cy="2175586"/>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7791382" y="3775793"/>
            <a:ext cx="1456524" cy="1343170"/>
            <a:chOff x="7791382" y="3775793"/>
            <a:chExt cx="1456524" cy="1343170"/>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51191" y="3715984"/>
              <a:ext cx="1336905" cy="1456524"/>
              <a:chOff x="7829880" y="162981"/>
              <a:chExt cx="1086240" cy="1251442"/>
            </a:xfrm>
          </p:grpSpPr>
          <p:grpSp>
            <p:nvGrpSpPr>
              <p:cNvPr id="98" name="กลุ่ม 97"/>
              <p:cNvGrpSpPr/>
              <p:nvPr/>
            </p:nvGrpSpPr>
            <p:grpSpPr>
              <a:xfrm rot="12247797">
                <a:off x="7829880" y="490763"/>
                <a:ext cx="1086240" cy="923660"/>
                <a:chOff x="1273574" y="1329063"/>
                <a:chExt cx="1086240" cy="923660"/>
              </a:xfrm>
            </p:grpSpPr>
            <p:sp>
              <p:nvSpPr>
                <p:cNvPr id="100" name="TextBox 99"/>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01" name="TextBox 100"/>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9" name="TextBox 98"/>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sp>
        <p:nvSpPr>
          <p:cNvPr id="2" name="ชื่อเรื่อง 1"/>
          <p:cNvSpPr>
            <a:spLocks noGrp="1"/>
          </p:cNvSpPr>
          <p:nvPr>
            <p:ph type="title"/>
          </p:nvPr>
        </p:nvSpPr>
        <p:spPr>
          <a:xfrm>
            <a:off x="709150" y="548804"/>
            <a:ext cx="7772400" cy="1021556"/>
          </a:xfrm>
        </p:spPr>
        <p:txBody>
          <a:bodyPr anchor="t"/>
          <a:lstStyle>
            <a:lvl1pPr algn="ctr">
              <a:defRPr sz="4000"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475655" y="2180035"/>
            <a:ext cx="6270443" cy="1125140"/>
          </a:xfrm>
        </p:spPr>
        <p:txBody>
          <a:bodyPr anchor="b"/>
          <a:lstStyle>
            <a:lvl1pPr marL="0" indent="0">
              <a:buNone/>
              <a:defRPr sz="2000">
                <a:solidFill>
                  <a:schemeClr val="tx1">
                    <a:tint val="75000"/>
                  </a:schemeClr>
                </a:solidFill>
                <a:latin typeface="can_NongAor" pitchFamily="2" charset="0"/>
                <a:cs typeface="can_NongAo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spTree>
    <p:extLst>
      <p:ext uri="{BB962C8B-B14F-4D97-AF65-F5344CB8AC3E}">
        <p14:creationId xmlns:p14="http://schemas.microsoft.com/office/powerpoint/2010/main" val="22533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5" name="กลุ่ม 44"/>
          <p:cNvGrpSpPr/>
          <p:nvPr userDrawn="1"/>
        </p:nvGrpSpPr>
        <p:grpSpPr>
          <a:xfrm>
            <a:off x="971600" y="645485"/>
            <a:ext cx="7467998" cy="3748057"/>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fld id="{D32242DE-F0EE-4C77-B9C6-2A34B17B2D30}" type="datetimeFigureOut">
              <a:rPr lang="th-TH" smtClean="0"/>
              <a:t>10/11/65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58" name="เมฆ 57"/>
          <p:cNvSpPr/>
          <p:nvPr userDrawn="1"/>
        </p:nvSpPr>
        <p:spPr>
          <a:xfrm rot="20459731">
            <a:off x="-1250470" y="-989413"/>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9" name="กลุ่ม 58"/>
          <p:cNvGrpSpPr/>
          <p:nvPr userDrawn="1"/>
        </p:nvGrpSpPr>
        <p:grpSpPr>
          <a:xfrm>
            <a:off x="6526030" y="4635660"/>
            <a:ext cx="2261782" cy="45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 name="กลุ่ม 63"/>
          <p:cNvGrpSpPr/>
          <p:nvPr userDrawn="1"/>
        </p:nvGrpSpPr>
        <p:grpSpPr>
          <a:xfrm>
            <a:off x="7394814" y="-989414"/>
            <a:ext cx="3003978" cy="2299973"/>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075" y="267107"/>
            <a:ext cx="1229027" cy="1075398"/>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375914" y="3957148"/>
            <a:ext cx="3003978" cy="2175586"/>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457200" y="699542"/>
            <a:ext cx="8229600" cy="85725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93418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251519" y="267494"/>
            <a:ext cx="8568953" cy="4593166"/>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10/11/65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293994"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442007" y="1361178"/>
            <a:ext cx="1825737" cy="2966516"/>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 name="กลุ่ม 64"/>
          <p:cNvGrpSpPr/>
          <p:nvPr userDrawn="1"/>
        </p:nvGrpSpPr>
        <p:grpSpPr>
          <a:xfrm>
            <a:off x="2573909" y="1361178"/>
            <a:ext cx="1819242" cy="2966516"/>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8" name="กลุ่ม 67"/>
          <p:cNvGrpSpPr/>
          <p:nvPr userDrawn="1"/>
        </p:nvGrpSpPr>
        <p:grpSpPr>
          <a:xfrm>
            <a:off x="4705811" y="1361178"/>
            <a:ext cx="1812747" cy="2966516"/>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 name="กลุ่ม 70"/>
          <p:cNvGrpSpPr/>
          <p:nvPr userDrawn="1"/>
        </p:nvGrpSpPr>
        <p:grpSpPr>
          <a:xfrm>
            <a:off x="6837713" y="1361178"/>
            <a:ext cx="1806251" cy="2972054"/>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p:cNvGrpSpPr/>
          <p:nvPr userDrawn="1"/>
        </p:nvGrpSpPr>
        <p:grpSpPr>
          <a:xfrm flipV="1">
            <a:off x="-183671" y="-1748730"/>
            <a:ext cx="9778964" cy="225974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291734" y="-245444"/>
            <a:ext cx="1171456" cy="117717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29173" y="4366818"/>
            <a:ext cx="1288651" cy="79722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442007" y="383088"/>
            <a:ext cx="8229600" cy="857250"/>
          </a:xfrm>
        </p:spPr>
        <p:txBody>
          <a:bodyPr/>
          <a:lstStyle/>
          <a:p>
            <a:r>
              <a:rPr lang="th-TH"/>
              <a:t>คลิกเพื่อแก้ไขลักษณะชื่อเรื่องต้นแบบ</a:t>
            </a:r>
          </a:p>
        </p:txBody>
      </p:sp>
      <p:grpSp>
        <p:nvGrpSpPr>
          <p:cNvPr id="44" name="กลุ่ม 43"/>
          <p:cNvGrpSpPr/>
          <p:nvPr userDrawn="1"/>
        </p:nvGrpSpPr>
        <p:grpSpPr>
          <a:xfrm>
            <a:off x="323528" y="1020418"/>
            <a:ext cx="8409754" cy="3619896"/>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9" name="บวก 88"/>
          <p:cNvSpPr/>
          <p:nvPr userDrawn="1"/>
        </p:nvSpPr>
        <p:spPr>
          <a:xfrm rot="4506355">
            <a:off x="2359681" y="251628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3337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251519" y="267494"/>
            <a:ext cx="8568953" cy="4593166"/>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fld id="{D32242DE-F0EE-4C77-B9C6-2A34B17B2D30}" type="datetimeFigureOut">
              <a:rPr lang="th-TH" smtClean="0"/>
              <a:t>10/11/65</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87FAD50B-2507-4EF4-85F2-259190485B3F}" type="slidenum">
              <a:rPr lang="th-TH" smtClean="0"/>
              <a:t>‹#›</a:t>
            </a:fld>
            <a:endParaRPr lang="th-TH"/>
          </a:p>
        </p:txBody>
      </p:sp>
      <p:grpSp>
        <p:nvGrpSpPr>
          <p:cNvPr id="130" name="กลุ่ม 129"/>
          <p:cNvGrpSpPr/>
          <p:nvPr userDrawn="1"/>
        </p:nvGrpSpPr>
        <p:grpSpPr>
          <a:xfrm>
            <a:off x="971600" y="645485"/>
            <a:ext cx="7467998" cy="3748057"/>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4" name="กลุ่ม 143"/>
          <p:cNvGrpSpPr/>
          <p:nvPr userDrawn="1"/>
        </p:nvGrpSpPr>
        <p:grpSpPr>
          <a:xfrm>
            <a:off x="6464078" y="51470"/>
            <a:ext cx="2261782" cy="45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9" name="กลุ่ม 148"/>
          <p:cNvGrpSpPr/>
          <p:nvPr userDrawn="1"/>
        </p:nvGrpSpPr>
        <p:grpSpPr>
          <a:xfrm>
            <a:off x="7206564" y="3029932"/>
            <a:ext cx="3003978" cy="3475185"/>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375914" y="3804533"/>
            <a:ext cx="3003978" cy="2451668"/>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085994" y="-1087793"/>
            <a:ext cx="3399844" cy="2175586"/>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1560325" y="2564077"/>
            <a:ext cx="5675971" cy="1102519"/>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335596" y="1096847"/>
            <a:ext cx="6400800" cy="131445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86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กลุ่ม 10"/>
          <p:cNvGrpSpPr/>
          <p:nvPr userDrawn="1"/>
        </p:nvGrpSpPr>
        <p:grpSpPr>
          <a:xfrm>
            <a:off x="251519" y="267494"/>
            <a:ext cx="8568953" cy="4593166"/>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312765" y="42494"/>
            <a:ext cx="2261782" cy="45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5" name="เมฆ 64"/>
          <p:cNvSpPr/>
          <p:nvPr userDrawn="1"/>
        </p:nvSpPr>
        <p:spPr>
          <a:xfrm rot="18660748" flipH="1">
            <a:off x="7481179" y="377286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32313" y="3930467"/>
            <a:ext cx="1171456" cy="117717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7642010" y="-1124178"/>
            <a:ext cx="3003978" cy="2175586"/>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0204" y="4079447"/>
            <a:ext cx="1288651" cy="108459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971600" y="645485"/>
            <a:ext cx="7467998" cy="3748057"/>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205979"/>
            <a:ext cx="8229600" cy="85725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fld id="{D32242DE-F0EE-4C77-B9C6-2A34B17B2D30}" type="datetimeFigureOut">
              <a:rPr lang="th-TH" smtClean="0"/>
              <a:t>10/11/65</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383586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18497"/>
            <a:ext cx="9144000" cy="5161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971600" y="645485"/>
            <a:ext cx="7467998" cy="3748057"/>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p:cNvGrpSpPr/>
          <p:nvPr userDrawn="1"/>
        </p:nvGrpSpPr>
        <p:grpSpPr>
          <a:xfrm>
            <a:off x="6526030" y="4635660"/>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userDrawn="1"/>
        </p:nvGrpSpPr>
        <p:grpSpPr>
          <a:xfrm>
            <a:off x="7474451" y="-1280294"/>
            <a:ext cx="3003978" cy="2175586"/>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085994" y="3810406"/>
            <a:ext cx="3003978" cy="2679572"/>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250470" y="-1172980"/>
            <a:ext cx="3003978" cy="253281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fld id="{D32242DE-F0EE-4C77-B9C6-2A34B17B2D30}" type="datetimeFigureOut">
              <a:rPr lang="th-TH" smtClean="0"/>
              <a:t>10/11/65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2102219" y="355183"/>
            <a:ext cx="6718253" cy="1004648"/>
          </a:xfrm>
        </p:spPr>
        <p:txBody>
          <a:bodyPr anchor="b">
            <a:noAutofit/>
          </a:bodyPr>
          <a:lstStyle>
            <a:lvl1pPr algn="l">
              <a:defRPr sz="36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3575050" y="1491631"/>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457201" y="1491631"/>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3598841" y="2310366"/>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480992" y="2310366"/>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3618196" y="3164493"/>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500347" y="3164493"/>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296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2242DE-F0EE-4C77-B9C6-2A34B17B2D30}" type="datetimeFigureOut">
              <a:rPr lang="th-TH" smtClean="0"/>
              <a:t>10/11/65</a:t>
            </a:fld>
            <a:endParaRPr lang="th-TH"/>
          </a:p>
        </p:txBody>
      </p:sp>
      <p:sp>
        <p:nvSpPr>
          <p:cNvPr id="5" name="ตัวแทนท้ายกระดา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7FAD50B-2507-4EF4-85F2-259190485B3F}" type="slidenum">
              <a:rPr lang="th-TH" smtClean="0"/>
              <a:t>‹#›</a:t>
            </a:fld>
            <a:endParaRPr lang="th-TH"/>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xmlns=""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24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145990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4" r:id="rId6"/>
    <p:sldLayoutId id="2147483655" r:id="rId7"/>
    <p:sldLayoutId id="2147483653" r:id="rId8"/>
    <p:sldLayoutId id="2147483656" r:id="rId9"/>
    <p:sldLayoutId id="2147483657"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solidFill>
          <a:latin typeface="can_NongAor" pitchFamily="2" charset="0"/>
          <a:ea typeface="+mn-ea"/>
          <a:cs typeface="can_NongAor" pitchFamily="2" charset="0"/>
        </a:defRPr>
      </a:lvl2pPr>
      <a:lvl3pPr marL="1143000" indent="-228600" algn="l" defTabSz="914400" rtl="0" eaLnBrk="1" latinLnBrk="0" hangingPunct="1">
        <a:spcBef>
          <a:spcPct val="20000"/>
        </a:spcBef>
        <a:buFont typeface="Arial" pitchFamily="34" charset="0"/>
        <a:buChar char="•"/>
        <a:defRPr sz="2400" kern="1200">
          <a:solidFill>
            <a:schemeClr val="accent4"/>
          </a:solidFill>
          <a:latin typeface="can_NongAor" pitchFamily="2" charset="0"/>
          <a:ea typeface="+mn-ea"/>
          <a:cs typeface="can_NongAor" pitchFamily="2" charset="0"/>
        </a:defRPr>
      </a:lvl3pPr>
      <a:lvl4pPr marL="16002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4pPr>
      <a:lvl5pPr marL="20574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24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412290773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24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1784657623"/>
      </p:ext>
    </p:extLst>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62.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8.png"/><Relationship Id="rId3" Type="http://schemas.openxmlformats.org/officeDocument/2006/relationships/slideLayout" Target="../slideLayouts/slideLayout28.xml"/><Relationship Id="rId21" Type="http://schemas.openxmlformats.org/officeDocument/2006/relationships/image" Target="../media/image75.png"/><Relationship Id="rId7" Type="http://schemas.openxmlformats.org/officeDocument/2006/relationships/image" Target="../media/image65.GIF"/><Relationship Id="rId12" Type="http://schemas.openxmlformats.org/officeDocument/2006/relationships/image" Target="../media/image69.png"/><Relationship Id="rId17" Type="http://schemas.openxmlformats.org/officeDocument/2006/relationships/slide" Target="slide6.xml"/><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72.png"/><Relationship Id="rId20" Type="http://schemas.openxmlformats.org/officeDocument/2006/relationships/image" Target="../media/image7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8.GIF"/><Relationship Id="rId24" Type="http://schemas.openxmlformats.org/officeDocument/2006/relationships/image" Target="../media/image77.png"/><Relationship Id="rId5" Type="http://schemas.openxmlformats.org/officeDocument/2006/relationships/image" Target="../media/image63.jpeg"/><Relationship Id="rId15" Type="http://schemas.openxmlformats.org/officeDocument/2006/relationships/slide" Target="slide4.xml"/><Relationship Id="rId23" Type="http://schemas.openxmlformats.org/officeDocument/2006/relationships/image" Target="../media/image76.png"/><Relationship Id="rId28" Type="http://schemas.openxmlformats.org/officeDocument/2006/relationships/image" Target="../media/image79.png"/><Relationship Id="rId10" Type="http://schemas.microsoft.com/office/2007/relationships/hdphoto" Target="../media/hdphoto10.wdp"/><Relationship Id="rId19"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slide" Target="slide7.xml"/><Relationship Id="rId27" Type="http://schemas.microsoft.com/office/2007/relationships/hdphoto" Target="../media/hdphoto12.wdp"/><Relationship Id="rId30"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59.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093035" y="93351"/>
            <a:ext cx="2601406" cy="2706665"/>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grpSp>
      <p:grpSp>
        <p:nvGrpSpPr>
          <p:cNvPr id="43" name="กลุ่ม 42"/>
          <p:cNvGrpSpPr/>
          <p:nvPr/>
        </p:nvGrpSpPr>
        <p:grpSpPr>
          <a:xfrm>
            <a:off x="1706661" y="476010"/>
            <a:ext cx="4917295" cy="2175554"/>
            <a:chOff x="1652816" y="476010"/>
            <a:chExt cx="4917295" cy="2175554"/>
          </a:xfrm>
        </p:grpSpPr>
        <p:sp>
          <p:nvSpPr>
            <p:cNvPr id="50" name="TextBox 4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smtClean="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endPar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endParaRPr>
            </a:p>
          </p:txBody>
        </p:sp>
        <p:pic>
          <p:nvPicPr>
            <p:cNvPr id="81" name="รูปภาพ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94" name="รูปภาพ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3" name="TextBox 82"/>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smtClean="0">
                <a:solidFill>
                  <a:srgbClr val="924CA5"/>
                </a:solidFill>
                <a:latin typeface="SVN-Gretoon" panose="02040603050506020204" pitchFamily="18" charset="0"/>
                <a:cs typeface="FC Onigiri Outline" pitchFamily="34" charset="-34"/>
              </a:rPr>
              <a:t>MRVT VỀ BẠN TRONG NHÀ</a:t>
            </a:r>
          </a:p>
          <a:p>
            <a:pPr algn="ctr"/>
            <a:r>
              <a:rPr lang="en-US" sz="4400" b="1" dirty="0" smtClean="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pic>
        <p:nvPicPr>
          <p:cNvPr id="98" name="รูปภาพ 97"/>
          <p:cNvPicPr>
            <a:picLocks noChangeAspect="1"/>
          </p:cNvPicPr>
          <p:nvPr/>
        </p:nvPicPr>
        <p:blipFill rotWithShape="1">
          <a:blip r:embed="rId8" cstate="print">
            <a:extLst>
              <a:ext uri="{28A0092B-C50C-407E-A947-70E740481C1C}">
                <a14:useLocalDpi xmlns:a14="http://schemas.microsoft.com/office/drawing/2010/main" val="0"/>
              </a:ext>
            </a:extLst>
          </a:blip>
          <a:srcRect b="-1984"/>
          <a:stretch/>
        </p:blipFill>
        <p:spPr>
          <a:xfrm>
            <a:off x="7103559" y="2960560"/>
            <a:ext cx="1858768" cy="2007408"/>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9">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spTree>
    <p:extLst>
      <p:ext uri="{BB962C8B-B14F-4D97-AF65-F5344CB8AC3E}">
        <p14:creationId xmlns:p14="http://schemas.microsoft.com/office/powerpoint/2010/main" val="17389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randombar(horizontal)">
                                      <p:cBhvr>
                                        <p:cTn id="46" dur="500"/>
                                        <p:tgtEl>
                                          <p:spTgt spid="83"/>
                                        </p:tgtEl>
                                      </p:cBhvr>
                                    </p:animEffect>
                                  </p:childTnLst>
                                </p:cTn>
                              </p:par>
                              <p:par>
                                <p:cTn id="47" presetID="14" presetClass="entr" presetSubtype="1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randombar(horizontal)">
                                      <p:cBhvr>
                                        <p:cTn id="52" dur="500"/>
                                        <p:tgtEl>
                                          <p:spTgt spid="108"/>
                                        </p:tgtEl>
                                      </p:cBhvr>
                                    </p:animEffect>
                                  </p:childTnLst>
                                </p:cTn>
                              </p:par>
                              <p:par>
                                <p:cTn id="53" presetID="14" presetClass="entr" presetSubtype="1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500"/>
                                        <p:tgtEl>
                                          <p:spTgt spid="40"/>
                                        </p:tgtEl>
                                      </p:cBhvr>
                                    </p:animEffect>
                                  </p:childTnLst>
                                </p:cTn>
                              </p:par>
                              <p:par>
                                <p:cTn id="56" presetID="14" presetClass="entr" presetSubtype="1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randombar(horizontal)">
                                      <p:cBhvr>
                                        <p:cTn id="5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3" grpId="0"/>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42783" y="258379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3234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4.44444E-6 L 0.30017 0.00864 " pathEditMode="relative" rAng="0" ptsTypes="AA">
                                      <p:cBhvr>
                                        <p:cTn id="6" dur="2000" fill="hold"/>
                                        <p:tgtEl>
                                          <p:spTgt spid="3"/>
                                        </p:tgtEl>
                                        <p:attrNameLst>
                                          <p:attrName>ppt_x</p:attrName>
                                          <p:attrName>ppt_y</p:attrName>
                                        </p:attrNameLst>
                                      </p:cBhvr>
                                      <p:rCtr x="14983"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6286284" y="-1172666"/>
            <a:ext cx="4367478" cy="830997"/>
          </a:xfrm>
          <a:prstGeom prst="rect">
            <a:avLst/>
          </a:prstGeom>
          <a:noFill/>
        </p:spPr>
        <p:txBody>
          <a:bodyPr wrap="none" rtlCol="0">
            <a:spAutoFit/>
          </a:bodyPr>
          <a:lstStyle/>
          <a:p>
            <a:pPr algn="ctr"/>
            <a:r>
              <a:rPr lang="en-US" sz="4800" b="1" dirty="0">
                <a:solidFill>
                  <a:srgbClr val="8F77AD"/>
                </a:solidFill>
                <a:effectLst/>
                <a:latin typeface="Cambria" panose="02040503050406030204" pitchFamily="18" charset="0"/>
                <a:ea typeface="Cambria" panose="02040503050406030204" pitchFamily="18" charset="0"/>
                <a:cs typeface="milk tea Med" pitchFamily="2" charset="-34"/>
              </a:rPr>
              <a:t>Add Your Title </a:t>
            </a:r>
          </a:p>
        </p:txBody>
      </p:sp>
      <p:sp>
        <p:nvSpPr>
          <p:cNvPr id="2" name="Rounded Rectangle 1"/>
          <p:cNvSpPr/>
          <p:nvPr/>
        </p:nvSpPr>
        <p:spPr>
          <a:xfrm>
            <a:off x="755576" y="195486"/>
            <a:ext cx="7589336" cy="1176810"/>
          </a:xfrm>
          <a:prstGeom prst="roundRect">
            <a:avLst/>
          </a:prstGeom>
          <a:noFill/>
          <a:ln>
            <a:solidFill>
              <a:schemeClr val="tx1"/>
            </a:solidFill>
            <a:prstDash val="dash"/>
          </a:ln>
        </p:spPr>
        <p:style>
          <a:lnRef idx="0">
            <a:scrgbClr r="0" g="0" b="0"/>
          </a:lnRef>
          <a:fillRef idx="0">
            <a:scrgbClr r="0" g="0" b="0"/>
          </a:fillRef>
          <a:effectRef idx="0">
            <a:scrgbClr r="0" g="0" b="0"/>
          </a:effectRef>
          <a:fontRef idx="minor">
            <a:schemeClr val="accent4"/>
          </a:fontRef>
        </p:style>
        <p:txBody>
          <a:bodyPr rtlCol="0" anchor="ctr"/>
          <a:lstStyle/>
          <a:p>
            <a:pPr algn="just"/>
            <a:r>
              <a:rPr lang="en-US" b="1" dirty="0">
                <a:solidFill>
                  <a:srgbClr val="7030A0"/>
                </a:solidFill>
                <a:latin typeface="Cambria" panose="02040503050406030204" pitchFamily="18" charset="0"/>
                <a:ea typeface="Cambria" panose="02040503050406030204" pitchFamily="18" charset="0"/>
              </a:rPr>
              <a:t>Bài 1: </a:t>
            </a:r>
            <a:r>
              <a:rPr lang="en-US" b="1" dirty="0" err="1" smtClean="0">
                <a:solidFill>
                  <a:srgbClr val="7030A0"/>
                </a:solidFill>
                <a:latin typeface="Cambria" panose="02040503050406030204" pitchFamily="18" charset="0"/>
                <a:ea typeface="Cambria" panose="02040503050406030204" pitchFamily="18" charset="0"/>
              </a:rPr>
              <a:t>Tìm</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từ</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ngữ</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về</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bạn</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trong</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nhà</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theo</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từng</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nhóm</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sau</a:t>
            </a:r>
            <a:r>
              <a:rPr lang="en-US" b="1" dirty="0" smtClean="0">
                <a:solidFill>
                  <a:srgbClr val="7030A0"/>
                </a:solidFill>
                <a:latin typeface="Cambria" panose="02040503050406030204" pitchFamily="18" charset="0"/>
                <a:ea typeface="Cambria" panose="02040503050406030204" pitchFamily="18" charset="0"/>
              </a:rPr>
              <a:t>:</a:t>
            </a:r>
            <a:endParaRPr lang="en-US" i="1" dirty="0">
              <a:solidFill>
                <a:srgbClr val="7030A0"/>
              </a:solidFill>
              <a:latin typeface="Cambria" panose="02040503050406030204" pitchFamily="18" charset="0"/>
              <a:ea typeface="Cambria" panose="02040503050406030204" pitchFamily="18" charset="0"/>
            </a:endParaRPr>
          </a:p>
        </p:txBody>
      </p:sp>
      <p:sp>
        <p:nvSpPr>
          <p:cNvPr id="3" name="Rounded Rectangle 2"/>
          <p:cNvSpPr/>
          <p:nvPr/>
        </p:nvSpPr>
        <p:spPr>
          <a:xfrm>
            <a:off x="1115616"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Cambria" panose="02040503050406030204" pitchFamily="18" charset="0"/>
                <a:ea typeface="Cambria" panose="02040503050406030204" pitchFamily="18" charset="0"/>
              </a:rPr>
              <a:t>VẬT NUÔI</a:t>
            </a:r>
            <a:endParaRPr lang="en-US" sz="3200" dirty="0">
              <a:solidFill>
                <a:srgbClr val="C00000"/>
              </a:solidFill>
              <a:latin typeface="Cambria" panose="02040503050406030204" pitchFamily="18" charset="0"/>
              <a:ea typeface="Cambria" panose="02040503050406030204" pitchFamily="18" charset="0"/>
            </a:endParaRPr>
          </a:p>
        </p:txBody>
      </p:sp>
      <p:sp>
        <p:nvSpPr>
          <p:cNvPr id="8" name="Rounded Rectangle 7"/>
          <p:cNvSpPr/>
          <p:nvPr/>
        </p:nvSpPr>
        <p:spPr>
          <a:xfrm>
            <a:off x="4932040"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ĐỒ ĐẠC</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2051720" y="2496040"/>
            <a:ext cx="1835698" cy="492443"/>
          </a:xfrm>
          <a:prstGeom prst="rect">
            <a:avLst/>
          </a:prstGeom>
          <a:noFill/>
        </p:spPr>
        <p:txBody>
          <a:bodyPr wrap="square" rtlCol="0">
            <a:spAutoFit/>
          </a:bodyPr>
          <a:lstStyle/>
          <a:p>
            <a:r>
              <a:rPr lang="en-US" sz="2600" i="1" dirty="0" smtClean="0">
                <a:solidFill>
                  <a:srgbClr val="7030A0"/>
                </a:solidFill>
                <a:latin typeface="Cambria" panose="02040503050406030204" pitchFamily="18" charset="0"/>
                <a:ea typeface="Cambria" panose="02040503050406030204" pitchFamily="18" charset="0"/>
              </a:rPr>
              <a:t>M: </a:t>
            </a:r>
            <a:r>
              <a:rPr lang="en-US" sz="2600" i="1" dirty="0" err="1" smtClean="0">
                <a:solidFill>
                  <a:srgbClr val="7030A0"/>
                </a:solidFill>
                <a:latin typeface="Cambria" panose="02040503050406030204" pitchFamily="18" charset="0"/>
                <a:ea typeface="Cambria" panose="02040503050406030204" pitchFamily="18" charset="0"/>
              </a:rPr>
              <a:t>mèo</a:t>
            </a:r>
            <a:endParaRPr lang="en-US" sz="2600" i="1" dirty="0">
              <a:latin typeface="Cambria" panose="02040503050406030204" pitchFamily="18" charset="0"/>
              <a:ea typeface="Cambria" panose="02040503050406030204" pitchFamily="18" charset="0"/>
            </a:endParaRPr>
          </a:p>
        </p:txBody>
      </p:sp>
      <p:sp>
        <p:nvSpPr>
          <p:cNvPr id="12" name="TextBox 11"/>
          <p:cNvSpPr txBox="1"/>
          <p:nvPr/>
        </p:nvSpPr>
        <p:spPr>
          <a:xfrm>
            <a:off x="5436096" y="2474068"/>
            <a:ext cx="2033973" cy="492443"/>
          </a:xfrm>
          <a:prstGeom prst="rect">
            <a:avLst/>
          </a:prstGeom>
          <a:noFill/>
        </p:spPr>
        <p:txBody>
          <a:bodyPr wrap="square" rtlCol="0">
            <a:spAutoFit/>
          </a:bodyPr>
          <a:lstStyle/>
          <a:p>
            <a:r>
              <a:rPr lang="en-US" sz="2600" i="1" dirty="0" smtClean="0">
                <a:solidFill>
                  <a:srgbClr val="7030A0"/>
                </a:solidFill>
                <a:latin typeface="Cambria" panose="02040503050406030204" pitchFamily="18" charset="0"/>
                <a:ea typeface="Cambria" panose="02040503050406030204" pitchFamily="18" charset="0"/>
              </a:rPr>
              <a:t>M: </a:t>
            </a:r>
            <a:r>
              <a:rPr lang="en-US" sz="2600" i="1" dirty="0" err="1" smtClean="0">
                <a:solidFill>
                  <a:srgbClr val="7030A0"/>
                </a:solidFill>
                <a:latin typeface="Cambria" panose="02040503050406030204" pitchFamily="18" charset="0"/>
                <a:ea typeface="Cambria" panose="02040503050406030204" pitchFamily="18" charset="0"/>
              </a:rPr>
              <a:t>quạt</a:t>
            </a:r>
            <a:r>
              <a:rPr lang="en-US" sz="2600" i="1" dirty="0" smtClean="0">
                <a:solidFill>
                  <a:srgbClr val="7030A0"/>
                </a:solidFill>
                <a:latin typeface="Cambria" panose="02040503050406030204" pitchFamily="18" charset="0"/>
                <a:ea typeface="Cambria" panose="02040503050406030204" pitchFamily="18" charset="0"/>
              </a:rPr>
              <a:t> </a:t>
            </a:r>
            <a:r>
              <a:rPr lang="en-US" sz="2600" i="1" dirty="0" err="1" smtClean="0">
                <a:solidFill>
                  <a:srgbClr val="7030A0"/>
                </a:solidFill>
                <a:latin typeface="Cambria" panose="02040503050406030204" pitchFamily="18" charset="0"/>
                <a:ea typeface="Cambria" panose="02040503050406030204" pitchFamily="18" charset="0"/>
              </a:rPr>
              <a:t>điện</a:t>
            </a:r>
            <a:endParaRPr lang="en-US" sz="2600" i="1" dirty="0">
              <a:latin typeface="Cambria" panose="02040503050406030204" pitchFamily="18" charset="0"/>
              <a:ea typeface="Cambria" panose="02040503050406030204" pitchFamily="18" charset="0"/>
            </a:endParaRPr>
          </a:p>
        </p:txBody>
      </p:sp>
      <p:sp>
        <p:nvSpPr>
          <p:cNvPr id="4" name="TextBox 3"/>
          <p:cNvSpPr txBox="1"/>
          <p:nvPr/>
        </p:nvSpPr>
        <p:spPr>
          <a:xfrm>
            <a:off x="1259632" y="2966511"/>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chó</a:t>
            </a:r>
            <a:endParaRPr lang="en-US"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123728" y="2966511"/>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trâu</a:t>
            </a:r>
            <a:endParaRPr lang="en-US"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3059832" y="2962638"/>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bò</a:t>
            </a:r>
            <a:endParaRPr lang="en-US"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1763688" y="3581239"/>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gà</a:t>
            </a:r>
            <a:endParaRPr lang="en-US"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2699792" y="3577366"/>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lợn</a:t>
            </a:r>
            <a:endParaRPr lang="en-US" b="1" dirty="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3383362" y="3599750"/>
            <a:ext cx="1008112" cy="523220"/>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a:t>
            </a:r>
            <a:endParaRPr lang="en-US"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03035" y="2969924"/>
            <a:ext cx="1625443"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bàn</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ghế</a:t>
            </a:r>
            <a:endParaRPr lang="en-US" b="1" dirty="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6516216" y="2966051"/>
            <a:ext cx="1505166"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tủ</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lạnh</a:t>
            </a:r>
            <a:endParaRPr lang="en-US" b="1" dirty="0">
              <a:solidFill>
                <a:srgbClr val="C00000"/>
              </a:solidFill>
              <a:latin typeface="Cambria" panose="02040503050406030204" pitchFamily="18" charset="0"/>
              <a:ea typeface="Cambria" panose="02040503050406030204" pitchFamily="18" charset="0"/>
            </a:endParaRPr>
          </a:p>
        </p:txBody>
      </p:sp>
      <p:sp>
        <p:nvSpPr>
          <p:cNvPr id="19" name="TextBox 18"/>
          <p:cNvSpPr txBox="1"/>
          <p:nvPr/>
        </p:nvSpPr>
        <p:spPr>
          <a:xfrm>
            <a:off x="5122221" y="3577366"/>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ti</a:t>
            </a:r>
            <a:r>
              <a:rPr lang="en-US" b="1" dirty="0" smtClean="0">
                <a:solidFill>
                  <a:srgbClr val="C00000"/>
                </a:solidFill>
                <a:latin typeface="Cambria" panose="02040503050406030204" pitchFamily="18" charset="0"/>
                <a:ea typeface="Cambria" panose="02040503050406030204" pitchFamily="18" charset="0"/>
              </a:rPr>
              <a:t> vi</a:t>
            </a:r>
            <a:endParaRPr lang="en-US" b="1" dirty="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6130333" y="3580779"/>
            <a:ext cx="1682027"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máy</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giặt</a:t>
            </a:r>
            <a:endParaRPr lang="en-US"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7596336" y="3608226"/>
            <a:ext cx="1008112" cy="523220"/>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86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randombar(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randombar(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randombar(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randombar(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p:bldP spid="12" grpId="0"/>
      <p:bldP spid="4" grpId="0"/>
      <p:bldP spid="9" grpId="0"/>
      <p:bldP spid="10" grpId="0"/>
      <p:bldP spid="13" grpId="0"/>
      <p:bldP spid="14" grpId="0"/>
      <p:bldP spid="15"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954107"/>
          </a:xfrm>
          <a:prstGeom prst="rect">
            <a:avLst/>
          </a:prstGeom>
          <a:solidFill>
            <a:srgbClr val="924CA5"/>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a:p>
            <a:r>
              <a:rPr lang="vi-VN" dirty="0">
                <a:solidFill>
                  <a:schemeClr val="accent6">
                    <a:lumMod val="20000"/>
                    <a:lumOff val="80000"/>
                  </a:schemeClr>
                </a:solidFill>
                <a:latin typeface="Cambria" panose="02040503050406030204" pitchFamily="18" charset="0"/>
                <a:ea typeface="Cambria" panose="02040503050406030204" pitchFamily="18" charset="0"/>
              </a:rPr>
              <a:t>– Nước sông được ví với sự vật nào?</a:t>
            </a:r>
            <a:endParaRPr lang="vi-VN" b="0" i="0" dirty="0">
              <a:solidFill>
                <a:schemeClr val="accent6">
                  <a:lumMod val="20000"/>
                  <a:lumOff val="8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9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523220"/>
          </a:xfrm>
          <a:prstGeom prst="rect">
            <a:avLst/>
          </a:prstGeom>
          <a:solidFill>
            <a:schemeClr val="accent2">
              <a:lumMod val="75000"/>
            </a:schemeClr>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r>
              <a:rPr lang="vi-VN" dirty="0" smtClean="0">
                <a:solidFill>
                  <a:schemeClr val="accent6">
                    <a:lumMod val="20000"/>
                    <a:lumOff val="80000"/>
                  </a:schemeClr>
                </a:solidFill>
                <a:latin typeface="Cambria" panose="02040503050406030204" pitchFamily="18" charset="0"/>
                <a:ea typeface="Cambria" panose="02040503050406030204" pitchFamily="18" charset="0"/>
              </a:rPr>
              <a:t>?</a:t>
            </a:r>
            <a:endParaRPr lang="vi-VN" dirty="0">
              <a:solidFill>
                <a:schemeClr val="accent6">
                  <a:lumMod val="20000"/>
                  <a:lumOff val="80000"/>
                </a:schemeClr>
              </a:solidFill>
              <a:latin typeface="Cambria" panose="02040503050406030204" pitchFamily="18" charset="0"/>
              <a:ea typeface="Cambria" panose="02040503050406030204" pitchFamily="18" charset="0"/>
            </a:endParaRPr>
          </a:p>
        </p:txBody>
      </p:sp>
      <p:sp>
        <p:nvSpPr>
          <p:cNvPr id="10" name="Rectangle 9"/>
          <p:cNvSpPr/>
          <p:nvPr/>
        </p:nvSpPr>
        <p:spPr>
          <a:xfrm>
            <a:off x="539551" y="2583366"/>
            <a:ext cx="1512169"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1" y="2552469"/>
            <a:ext cx="78488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36296" y="2211710"/>
            <a:ext cx="1269495"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39550" y="2928747"/>
            <a:ext cx="15121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1158" y="2211710"/>
            <a:ext cx="46726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1187430" y="3861360"/>
            <a:ext cx="5903869" cy="523220"/>
          </a:xfrm>
          <a:prstGeom prst="rect">
            <a:avLst/>
          </a:prstGeom>
          <a:solidFill>
            <a:srgbClr val="DAA2B6"/>
          </a:solidFill>
        </p:spPr>
        <p:txBody>
          <a:bodyPr wrap="square">
            <a:spAutoFit/>
          </a:bodyPr>
          <a:lstStyle/>
          <a:p>
            <a:r>
              <a:rPr lang="vi-VN" dirty="0">
                <a:solidFill>
                  <a:schemeClr val="tx1">
                    <a:lumMod val="95000"/>
                    <a:lumOff val="5000"/>
                  </a:schemeClr>
                </a:solidFill>
                <a:latin typeface="Cambria" panose="02040503050406030204" pitchFamily="18" charset="0"/>
                <a:ea typeface="Cambria" panose="02040503050406030204" pitchFamily="18" charset="0"/>
              </a:rPr>
              <a:t>– Nước sông được ví với sự vật nào?</a:t>
            </a:r>
          </a:p>
        </p:txBody>
      </p:sp>
      <p:sp>
        <p:nvSpPr>
          <p:cNvPr id="10" name="Rectangle 9"/>
          <p:cNvSpPr/>
          <p:nvPr/>
        </p:nvSpPr>
        <p:spPr>
          <a:xfrm>
            <a:off x="1115617" y="2946449"/>
            <a:ext cx="1080120" cy="345381"/>
          </a:xfrm>
          <a:prstGeom prst="rect">
            <a:avLst/>
          </a:prstGeom>
          <a:solidFill>
            <a:schemeClr val="accent2">
              <a:lumMod val="50000"/>
              <a:alpha val="2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62344" y="2914799"/>
            <a:ext cx="29260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1" y="3291830"/>
            <a:ext cx="155448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smtClean="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Tàu</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vươn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giữa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tay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xòe</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rộng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Hứng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mưa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Ngô</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Dinh</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Sân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em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Nhờ</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ánh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tròn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Lơ</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lửng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Thủy</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Hoa</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Rectangle 21"/>
          <p:cNvSpPr/>
          <p:nvPr/>
        </p:nvSpPr>
        <p:spPr>
          <a:xfrm>
            <a:off x="318692" y="3022173"/>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solidFill>
                <a:latin typeface="Cambria" panose="02040503050406030204" pitchFamily="18" charset="0"/>
                <a:ea typeface="Cambria" panose="02040503050406030204" pitchFamily="18" charset="0"/>
              </a:rPr>
              <a:t>Sương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trắng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viền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quanh</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núi</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err="1" smtClean="0">
                <a:solidFill>
                  <a:schemeClr val="tx1"/>
                </a:solidFill>
                <a:latin typeface="Cambria" panose="02040503050406030204" pitchFamily="18" charset="0"/>
                <a:ea typeface="Cambria" panose="02040503050406030204" pitchFamily="18" charset="0"/>
              </a:rPr>
              <a:t>Như</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một</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chiếc</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khăn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bông</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smtClean="0">
                <a:solidFill>
                  <a:schemeClr val="tx1"/>
                </a:solidFill>
                <a:latin typeface="Cambria" panose="02040503050406030204" pitchFamily="18" charset="0"/>
                <a:ea typeface="Cambria" panose="02040503050406030204" pitchFamily="18" charset="0"/>
              </a:rPr>
              <a:t>Ồ, </a:t>
            </a:r>
            <a:r>
              <a:rPr lang="en-US" sz="2400" dirty="0" err="1" smtClean="0">
                <a:solidFill>
                  <a:schemeClr val="tx1"/>
                </a:solidFill>
                <a:latin typeface="Cambria" panose="02040503050406030204" pitchFamily="18" charset="0"/>
                <a:ea typeface="Cambria" panose="02040503050406030204" pitchFamily="18" charset="0"/>
              </a:rPr>
              <a:t>núi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ngủ</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lười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không</a:t>
            </a:r>
            <a:r>
              <a:rPr lang="en-US" sz="2400" dirty="0" smtClean="0">
                <a:solidFill>
                  <a:schemeClr val="tx1"/>
                </a:solidFill>
                <a:latin typeface="Cambria" panose="02040503050406030204" pitchFamily="18" charset="0"/>
                <a:ea typeface="Cambria" panose="02040503050406030204" pitchFamily="18" charset="0"/>
              </a:rPr>
              <a:t>!</a:t>
            </a:r>
          </a:p>
          <a:p>
            <a:pPr lvl="1" algn="just"/>
            <a:r>
              <a:rPr lang="en-US" sz="2400" dirty="0" err="1" smtClean="0">
                <a:solidFill>
                  <a:schemeClr val="tx1"/>
                </a:solidFill>
                <a:latin typeface="Cambria" panose="02040503050406030204" pitchFamily="18" charset="0"/>
                <a:ea typeface="Cambria" panose="02040503050406030204" pitchFamily="18" charset="0"/>
              </a:rPr>
              <a:t>Giờ</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mới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đang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rửa</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mặt</a:t>
            </a:r>
            <a:endParaRPr lang="en-US" sz="2400" dirty="0" smtClean="0">
              <a:solidFill>
                <a:schemeClr val="tx1"/>
              </a:solidFill>
              <a:latin typeface="Cambria" panose="02040503050406030204" pitchFamily="18" charset="0"/>
              <a:ea typeface="Cambria" panose="02040503050406030204" pitchFamily="18" charset="0"/>
            </a:endParaRPr>
          </a:p>
          <a:p>
            <a:pPr lvl="1" algn="r"/>
            <a:r>
              <a:rPr lang="en-US" sz="1600" dirty="0" smtClean="0">
                <a:solidFill>
                  <a:schemeClr val="tx1"/>
                </a:solidFill>
                <a:latin typeface="Cambria" panose="02040503050406030204" pitchFamily="18" charset="0"/>
                <a:ea typeface="Cambria" panose="02040503050406030204" pitchFamily="18" charset="0"/>
              </a:rPr>
              <a:t>(</a:t>
            </a:r>
            <a:r>
              <a:rPr lang="en-US" sz="1600" dirty="0" err="1" smtClean="0">
                <a:solidFill>
                  <a:schemeClr val="tx1"/>
                </a:solidFill>
                <a:latin typeface="Cambria" panose="02040503050406030204" pitchFamily="18" charset="0"/>
                <a:ea typeface="Cambria" panose="02040503050406030204" pitchFamily="18" charset="0"/>
              </a:rPr>
              <a:t>Thanh</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Hòa</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4973209" y="3022173"/>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hôm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mặt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Mọc</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lên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mềm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Lâm</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Mỹ</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Dạ</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1</a:t>
            </a:r>
            <a:endParaRPr lang="en-US" dirty="0">
              <a:solidFill>
                <a:schemeClr val="tx1">
                  <a:lumMod val="95000"/>
                  <a:lumOff val="5000"/>
                </a:schemeClr>
              </a:solidFill>
            </a:endParaRP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2</a:t>
            </a:r>
            <a:endParaRPr lang="en-US" dirty="0">
              <a:solidFill>
                <a:schemeClr val="tx1">
                  <a:lumMod val="95000"/>
                  <a:lumOff val="5000"/>
                </a:schemeClr>
              </a:solidFill>
            </a:endParaRPr>
          </a:p>
        </p:txBody>
      </p:sp>
      <p:sp>
        <p:nvSpPr>
          <p:cNvPr id="30" name="Oval 29"/>
          <p:cNvSpPr/>
          <p:nvPr/>
        </p:nvSpPr>
        <p:spPr>
          <a:xfrm>
            <a:off x="363404" y="3138327"/>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3</a:t>
            </a:r>
            <a:endParaRPr lang="en-US" dirty="0">
              <a:solidFill>
                <a:schemeClr val="tx1">
                  <a:lumMod val="95000"/>
                  <a:lumOff val="5000"/>
                </a:schemeClr>
              </a:solidFill>
            </a:endParaRPr>
          </a:p>
        </p:txBody>
      </p:sp>
      <p:sp>
        <p:nvSpPr>
          <p:cNvPr id="31" name="Oval 30"/>
          <p:cNvSpPr/>
          <p:nvPr/>
        </p:nvSpPr>
        <p:spPr>
          <a:xfrm>
            <a:off x="5052109" y="3092598"/>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4</a:t>
            </a:r>
            <a:endParaRPr lang="en-US" dirty="0">
              <a:solidFill>
                <a:schemeClr val="tx1">
                  <a:lumMod val="95000"/>
                  <a:lumOff val="5000"/>
                </a:schemeClr>
              </a:solidFill>
            </a:endParaRPr>
          </a:p>
        </p:txBody>
      </p:sp>
    </p:spTree>
    <p:extLst>
      <p:ext uri="{BB962C8B-B14F-4D97-AF65-F5344CB8AC3E}">
        <p14:creationId xmlns:p14="http://schemas.microsoft.com/office/powerpoint/2010/main" val="21655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22" grpId="0" animBg="1"/>
      <p:bldP spid="23" grpId="0" animBg="1"/>
      <p:bldP spid="4"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smtClean="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Tàu</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vươn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giữa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tay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xòe</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rộng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Hứng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mưa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Ngô</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Dinh</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Sân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em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Nhờ</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ánh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tròn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Lơ</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lửng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Thủy</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Hoa</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1</a:t>
            </a:r>
            <a:endParaRPr lang="en-US" dirty="0">
              <a:solidFill>
                <a:schemeClr val="tx1">
                  <a:lumMod val="95000"/>
                  <a:lumOff val="5000"/>
                </a:schemeClr>
              </a:solidFill>
            </a:endParaRP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2</a:t>
            </a:r>
            <a:endParaRPr lang="en-US" dirty="0">
              <a:solidFill>
                <a:schemeClr val="tx1">
                  <a:lumMod val="95000"/>
                  <a:lumOff val="5000"/>
                </a:schemeClr>
              </a:solidFill>
            </a:endParaRPr>
          </a:p>
        </p:txBody>
      </p:sp>
      <p:sp>
        <p:nvSpPr>
          <p:cNvPr id="6" name="Rectangle 5"/>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400" dirty="0" smtClean="0">
                <a:solidFill>
                  <a:sysClr val="windowText" lastClr="000000"/>
                </a:solidFill>
                <a:latin typeface="Cambria" panose="02040503050406030204" pitchFamily="18" charset="0"/>
                <a:ea typeface="Cambria" panose="02040503050406030204" pitchFamily="18" charset="0"/>
              </a:rPr>
              <a:t>T</a:t>
            </a:r>
            <a:r>
              <a:rPr lang="vi-VN" sz="2400" dirty="0" smtClean="0">
                <a:solidFill>
                  <a:sysClr val="windowText" lastClr="000000"/>
                </a:solidFill>
                <a:latin typeface="Cambria" panose="02040503050406030204" pitchFamily="18" charset="0"/>
                <a:ea typeface="Cambria" panose="02040503050406030204" pitchFamily="18" charset="0"/>
              </a:rPr>
              <a:t>àu </a:t>
            </a:r>
            <a:r>
              <a:rPr lang="vi-VN" sz="2400" dirty="0">
                <a:solidFill>
                  <a:sysClr val="windowText" lastClr="000000"/>
                </a:solidFill>
                <a:latin typeface="Cambria" panose="02040503050406030204" pitchFamily="18" charset="0"/>
                <a:ea typeface="Cambria" panose="02040503050406030204" pitchFamily="18" charset="0"/>
              </a:rPr>
              <a:t>cau được so sánh với tay xoè rộng ra. </a:t>
            </a:r>
            <a:endParaRPr lang="en-US" sz="2400" dirty="0" smtClean="0">
              <a:solidFill>
                <a:sysClr val="windowText" lastClr="00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400" dirty="0" smtClean="0">
                <a:solidFill>
                  <a:sysClr val="windowText" lastClr="000000"/>
                </a:solidFill>
                <a:latin typeface="Cambria" panose="02040503050406030204" pitchFamily="18" charset="0"/>
                <a:ea typeface="Cambria" panose="02040503050406030204" pitchFamily="18" charset="0"/>
              </a:rPr>
              <a:t>Có </a:t>
            </a:r>
            <a:r>
              <a:rPr lang="vi-VN" sz="2400" dirty="0">
                <a:solidFill>
                  <a:sysClr val="windowText" lastClr="000000"/>
                </a:solidFill>
                <a:latin typeface="Cambria" panose="02040503050406030204" pitchFamily="18" charset="0"/>
                <a:ea typeface="Cambria" panose="02040503050406030204" pitchFamily="18" charset="0"/>
              </a:rPr>
              <a:t>tác dụng tả tàu cau toả rộng, hứng được cả nước mưa.</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0" name="Rectangle 19"/>
          <p:cNvSpPr/>
          <p:nvPr/>
        </p:nvSpPr>
        <p:spPr>
          <a:xfrm>
            <a:off x="4955067" y="3017113"/>
            <a:ext cx="4009422"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T</a:t>
            </a:r>
            <a:r>
              <a:rPr lang="vi-VN" sz="2200" dirty="0" smtClean="0">
                <a:solidFill>
                  <a:schemeClr val="tx1"/>
                </a:solidFill>
                <a:latin typeface="Cambria" panose="02040503050406030204" pitchFamily="18" charset="0"/>
                <a:ea typeface="Cambria" panose="02040503050406030204" pitchFamily="18" charset="0"/>
              </a:rPr>
              <a:t>răng </a:t>
            </a:r>
            <a:r>
              <a:rPr lang="vi-VN" sz="2200" dirty="0">
                <a:solidFill>
                  <a:schemeClr val="tx1"/>
                </a:solidFill>
                <a:latin typeface="Cambria" panose="02040503050406030204" pitchFamily="18" charset="0"/>
                <a:ea typeface="Cambria" panose="02040503050406030204" pitchFamily="18" charset="0"/>
              </a:rPr>
              <a:t>tròn so sánh giống như cái đĩa.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chỉ độ tròn của trăng là rất tròn, làm cụ thể cái tròn đó bằng hình ảnh cái đĩa.</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4" grpId="0" animBg="1"/>
      <p:bldP spid="29" grpId="0" animBg="1"/>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2" name="Rectangle 21"/>
          <p:cNvSpPr/>
          <p:nvPr/>
        </p:nvSpPr>
        <p:spPr>
          <a:xfrm>
            <a:off x="349531" y="1006898"/>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solidFill>
                <a:latin typeface="Cambria" panose="02040503050406030204" pitchFamily="18" charset="0"/>
                <a:ea typeface="Cambria" panose="02040503050406030204" pitchFamily="18" charset="0"/>
              </a:rPr>
              <a:t>Sương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trắng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viền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quanh</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núi</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err="1" smtClean="0">
                <a:solidFill>
                  <a:schemeClr val="tx1"/>
                </a:solidFill>
                <a:latin typeface="Cambria" panose="02040503050406030204" pitchFamily="18" charset="0"/>
                <a:ea typeface="Cambria" panose="02040503050406030204" pitchFamily="18" charset="0"/>
              </a:rPr>
              <a:t>Như</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một</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chiếc</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khăn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bông</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smtClean="0">
                <a:solidFill>
                  <a:schemeClr val="tx1"/>
                </a:solidFill>
                <a:latin typeface="Cambria" panose="02040503050406030204" pitchFamily="18" charset="0"/>
                <a:ea typeface="Cambria" panose="02040503050406030204" pitchFamily="18" charset="0"/>
              </a:rPr>
              <a:t>Ồ, </a:t>
            </a:r>
            <a:r>
              <a:rPr lang="en-US" sz="2400" dirty="0" err="1" smtClean="0">
                <a:solidFill>
                  <a:schemeClr val="tx1"/>
                </a:solidFill>
                <a:latin typeface="Cambria" panose="02040503050406030204" pitchFamily="18" charset="0"/>
                <a:ea typeface="Cambria" panose="02040503050406030204" pitchFamily="18" charset="0"/>
              </a:rPr>
              <a:t>núi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ngủ</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lười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không</a:t>
            </a:r>
            <a:r>
              <a:rPr lang="en-US" sz="2400" dirty="0" smtClean="0">
                <a:solidFill>
                  <a:schemeClr val="tx1"/>
                </a:solidFill>
                <a:latin typeface="Cambria" panose="02040503050406030204" pitchFamily="18" charset="0"/>
                <a:ea typeface="Cambria" panose="02040503050406030204" pitchFamily="18" charset="0"/>
              </a:rPr>
              <a:t>!</a:t>
            </a:r>
          </a:p>
          <a:p>
            <a:pPr lvl="1" algn="just"/>
            <a:r>
              <a:rPr lang="en-US" sz="2400" dirty="0" err="1" smtClean="0">
                <a:solidFill>
                  <a:schemeClr val="tx1"/>
                </a:solidFill>
                <a:latin typeface="Cambria" panose="02040503050406030204" pitchFamily="18" charset="0"/>
                <a:ea typeface="Cambria" panose="02040503050406030204" pitchFamily="18" charset="0"/>
              </a:rPr>
              <a:t>Giờ</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mới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đang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rửa</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mặt</a:t>
            </a:r>
            <a:endParaRPr lang="en-US" sz="2400" dirty="0" smtClean="0">
              <a:solidFill>
                <a:schemeClr val="tx1"/>
              </a:solidFill>
              <a:latin typeface="Cambria" panose="02040503050406030204" pitchFamily="18" charset="0"/>
              <a:ea typeface="Cambria" panose="02040503050406030204" pitchFamily="18" charset="0"/>
            </a:endParaRPr>
          </a:p>
          <a:p>
            <a:pPr lvl="1" algn="r"/>
            <a:r>
              <a:rPr lang="en-US" sz="1600" dirty="0" smtClean="0">
                <a:solidFill>
                  <a:schemeClr val="tx1"/>
                </a:solidFill>
                <a:latin typeface="Cambria" panose="02040503050406030204" pitchFamily="18" charset="0"/>
                <a:ea typeface="Cambria" panose="02040503050406030204" pitchFamily="18" charset="0"/>
              </a:rPr>
              <a:t>(</a:t>
            </a:r>
            <a:r>
              <a:rPr lang="en-US" sz="1600" dirty="0" err="1" smtClean="0">
                <a:solidFill>
                  <a:schemeClr val="tx1"/>
                </a:solidFill>
                <a:latin typeface="Cambria" panose="02040503050406030204" pitchFamily="18" charset="0"/>
                <a:ea typeface="Cambria" panose="02040503050406030204" pitchFamily="18" charset="0"/>
              </a:rPr>
              <a:t>Thanh</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Hòa</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5004048" y="1006898"/>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hôm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mặt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Mọc</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lên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mềm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Lâm</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Mỹ</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Dạ</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0" name="Oval 29"/>
          <p:cNvSpPr/>
          <p:nvPr/>
        </p:nvSpPr>
        <p:spPr>
          <a:xfrm>
            <a:off x="394243" y="1123052"/>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3</a:t>
            </a:r>
            <a:endParaRPr lang="en-US" dirty="0">
              <a:solidFill>
                <a:schemeClr val="tx1">
                  <a:lumMod val="95000"/>
                  <a:lumOff val="5000"/>
                </a:schemeClr>
              </a:solidFill>
            </a:endParaRPr>
          </a:p>
        </p:txBody>
      </p:sp>
      <p:sp>
        <p:nvSpPr>
          <p:cNvPr id="31" name="Oval 30"/>
          <p:cNvSpPr/>
          <p:nvPr/>
        </p:nvSpPr>
        <p:spPr>
          <a:xfrm>
            <a:off x="5082948" y="1077323"/>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4</a:t>
            </a:r>
            <a:endParaRPr lang="en-US" dirty="0">
              <a:solidFill>
                <a:schemeClr val="tx1">
                  <a:lumMod val="95000"/>
                  <a:lumOff val="5000"/>
                </a:schemeClr>
              </a:solidFill>
            </a:endParaRPr>
          </a:p>
        </p:txBody>
      </p:sp>
      <p:sp>
        <p:nvSpPr>
          <p:cNvPr id="18" name="Rectangle 17"/>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S</a:t>
            </a:r>
            <a:r>
              <a:rPr lang="vi-VN" sz="2200" dirty="0" smtClean="0">
                <a:solidFill>
                  <a:schemeClr val="tx1"/>
                </a:solidFill>
                <a:latin typeface="Cambria" panose="02040503050406030204" pitchFamily="18" charset="0"/>
                <a:ea typeface="Cambria" panose="02040503050406030204" pitchFamily="18" charset="0"/>
              </a:rPr>
              <a:t>ương </a:t>
            </a:r>
            <a:r>
              <a:rPr lang="vi-VN" sz="2200" dirty="0">
                <a:solidFill>
                  <a:schemeClr val="tx1"/>
                </a:solidFill>
                <a:latin typeface="Cambria" panose="02040503050406030204" pitchFamily="18" charset="0"/>
                <a:ea typeface="Cambria" panose="02040503050406030204" pitchFamily="18" charset="0"/>
              </a:rPr>
              <a:t>trắng so sánh giống như chiếc khăn bông.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nói sương trắng bồng bềnh, đẹp và thành những dải quấn quanh núi như khăn bông.</a:t>
            </a:r>
            <a:endParaRPr lang="en-US" sz="2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861567"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L</a:t>
            </a:r>
            <a:r>
              <a:rPr lang="vi-VN" sz="2200" dirty="0" smtClean="0">
                <a:solidFill>
                  <a:schemeClr val="tx1"/>
                </a:solidFill>
                <a:latin typeface="Cambria" panose="02040503050406030204" pitchFamily="18" charset="0"/>
                <a:ea typeface="Cambria" panose="02040503050406030204" pitchFamily="18" charset="0"/>
              </a:rPr>
              <a:t>á </a:t>
            </a:r>
            <a:r>
              <a:rPr lang="vi-VN" sz="2200" dirty="0">
                <a:solidFill>
                  <a:schemeClr val="tx1"/>
                </a:solidFill>
                <a:latin typeface="Cambria" panose="02040503050406030204" pitchFamily="18" charset="0"/>
                <a:ea typeface="Cambria" panose="02040503050406030204" pitchFamily="18" charset="0"/>
              </a:rPr>
              <a:t>cây được so sánh với áng mây.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chỉ lá cây mềm mại, mỏng manh, đến nỗi khi sờ cảm giác mềm mại như mây bồng.</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4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2" grpId="0" animBg="1"/>
      <p:bldP spid="23" grpId="0" animBg="1"/>
      <p:bldP spid="30" grpId="0" animBg="1"/>
      <p:bldP spid="31"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87914" y="252252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40725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3.7037E-7 L 0.29167 0.00617 " pathEditMode="relative" rAng="0" ptsTypes="AA">
                                      <p:cBhvr>
                                        <p:cTn id="6" dur="2000" fill="hold"/>
                                        <p:tgtEl>
                                          <p:spTgt spid="3"/>
                                        </p:tgtEl>
                                        <p:attrNameLst>
                                          <p:attrName>ppt_x</p:attrName>
                                          <p:attrName>ppt_y</p:attrName>
                                        </p:attrNameLst>
                                      </p:cBhvr>
                                      <p:rCtr x="1458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012676" y="1502558"/>
            <a:ext cx="4289733" cy="2062103"/>
          </a:xfrm>
          <a:prstGeom prst="rect">
            <a:avLst/>
          </a:prstGeom>
          <a:noFill/>
        </p:spPr>
        <p:txBody>
          <a:bodyPr wrap="square" rtlCol="0">
            <a:spAutoFit/>
          </a:bodyPr>
          <a:lstStyle/>
          <a:p>
            <a:pPr algn="ctr"/>
            <a:r>
              <a:rPr lang="nl-NL" sz="3200" dirty="0" smtClean="0">
                <a:latin typeface="Cambria" panose="02040503050406030204" pitchFamily="18" charset="0"/>
                <a:ea typeface="Cambria" panose="02040503050406030204" pitchFamily="18" charset="0"/>
              </a:rPr>
              <a:t>Viết về những hoạt động yêu thích của em trong đó có ít nhất một hình ảnh so sánh.</a:t>
            </a:r>
            <a:endParaRPr lang="en-US" sz="3200" dirty="0">
              <a:latin typeface="Cambria" panose="02040503050406030204" pitchFamily="18" charset="0"/>
              <a:ea typeface="Cambria" panose="02040503050406030204" pitchFamily="18" charset="0"/>
            </a:endParaRPr>
          </a:p>
        </p:txBody>
      </p:sp>
      <p:grpSp>
        <p:nvGrpSpPr>
          <p:cNvPr id="96" name="กลุ่ม 95"/>
          <p:cNvGrpSpPr/>
          <p:nvPr/>
        </p:nvGrpSpPr>
        <p:grpSpPr>
          <a:xfrm>
            <a:off x="3792482" y="1189498"/>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3098149" y="1338614"/>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5770435" y="3840499"/>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pic>
        <p:nvPicPr>
          <p:cNvPr id="42" name="รูปภาพ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29" y="2360917"/>
            <a:ext cx="411962" cy="542670"/>
          </a:xfrm>
          <a:prstGeom prst="rect">
            <a:avLst/>
          </a:prstGeom>
        </p:spPr>
      </p:pic>
      <p:pic>
        <p:nvPicPr>
          <p:cNvPr id="43" name="รูปภาพ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525" y="3270120"/>
            <a:ext cx="473432" cy="559728"/>
          </a:xfrm>
          <a:prstGeom prst="rect">
            <a:avLst/>
          </a:prstGeom>
        </p:spPr>
      </p:pic>
      <p:pic>
        <p:nvPicPr>
          <p:cNvPr id="44" name="รูปภาพ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51" y="488086"/>
            <a:ext cx="636847" cy="677932"/>
          </a:xfrm>
          <a:prstGeom prst="rect">
            <a:avLst/>
          </a:prstGeom>
        </p:spPr>
      </p:pic>
      <p:pic>
        <p:nvPicPr>
          <p:cNvPr id="45" name="รูปภาพ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0" y="3925463"/>
            <a:ext cx="523770" cy="588006"/>
          </a:xfrm>
          <a:prstGeom prst="rect">
            <a:avLst/>
          </a:prstGeom>
        </p:spPr>
      </p:pic>
      <p:pic>
        <p:nvPicPr>
          <p:cNvPr id="47" name="รูปภาพ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0991" y="646478"/>
            <a:ext cx="446360" cy="579318"/>
          </a:xfrm>
          <a:prstGeom prst="rect">
            <a:avLst/>
          </a:prstGeom>
        </p:spPr>
      </p:pic>
      <p:pic>
        <p:nvPicPr>
          <p:cNvPr id="48" name="รูปภาพ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3765" y="3381033"/>
            <a:ext cx="1076434" cy="941880"/>
          </a:xfrm>
          <a:prstGeom prst="rect">
            <a:avLst/>
          </a:prstGeom>
        </p:spPr>
      </p:pic>
      <p:pic>
        <p:nvPicPr>
          <p:cNvPr id="49" name="รูปภาพ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4052" y="844316"/>
            <a:ext cx="1029827" cy="828439"/>
          </a:xfrm>
          <a:prstGeom prst="rect">
            <a:avLst/>
          </a:prstGeom>
        </p:spPr>
      </p:pic>
      <p:pic>
        <p:nvPicPr>
          <p:cNvPr id="50" name="รูปภาพ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1685" y="3918885"/>
            <a:ext cx="1248307" cy="946297"/>
          </a:xfrm>
          <a:prstGeom prst="rect">
            <a:avLst/>
          </a:prstGeom>
        </p:spPr>
      </p:pic>
      <p:pic>
        <p:nvPicPr>
          <p:cNvPr id="51" name="รูปภาพ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8615">
            <a:off x="769387" y="1423251"/>
            <a:ext cx="2519181" cy="3554460"/>
          </a:xfrm>
          <a:prstGeom prst="rect">
            <a:avLst/>
          </a:prstGeom>
        </p:spPr>
      </p:pic>
    </p:spTree>
    <p:extLst>
      <p:ext uri="{BB962C8B-B14F-4D97-AF65-F5344CB8AC3E}">
        <p14:creationId xmlns:p14="http://schemas.microsoft.com/office/powerpoint/2010/main" val="2249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572916" y="85536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ysClr val="window" lastClr="FFFFFF"/>
                </a:solidFill>
                <a:latin typeface="UTM Flavour" panose="02040603050506020204" pitchFamily="18" charset="0"/>
                <a:cs typeface="FC Onigiri Outline Color" pitchFamily="2" charset="-34"/>
              </a:rPr>
              <a:t>KHỞI ĐỘNG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4" name="TextBox 83">
            <a:extLst>
              <a:ext uri="{FF2B5EF4-FFF2-40B4-BE49-F238E27FC236}">
                <a16:creationId xmlns:a16="http://schemas.microsoft.com/office/drawing/2014/main" id="{8E3F2048-C18E-4441-9780-C70EB85D912C}"/>
              </a:ext>
            </a:extLst>
          </p:cNvPr>
          <p:cNvSpPr txBox="1"/>
          <p:nvPr/>
        </p:nvSpPr>
        <p:spPr>
          <a:xfrm>
            <a:off x="4572916" y="1935473"/>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KHÁM</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PHÁ</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7" name="TextBox 86">
            <a:extLst>
              <a:ext uri="{FF2B5EF4-FFF2-40B4-BE49-F238E27FC236}">
                <a16:creationId xmlns:a16="http://schemas.microsoft.com/office/drawing/2014/main" id="{8E3F2048-C18E-4441-9780-C70EB85D912C}"/>
              </a:ext>
            </a:extLst>
          </p:cNvPr>
          <p:cNvSpPr txBox="1"/>
          <p:nvPr/>
        </p:nvSpPr>
        <p:spPr>
          <a:xfrm>
            <a:off x="4572916" y="301557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VẬN</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DỤNG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grpSp>
        <p:nvGrpSpPr>
          <p:cNvPr id="96" name="กลุ่ม 95"/>
          <p:cNvGrpSpPr/>
          <p:nvPr/>
        </p:nvGrpSpPr>
        <p:grpSpPr>
          <a:xfrm>
            <a:off x="4214740" y="1088536"/>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4214740" y="2152815"/>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4214740" y="3217094"/>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46" name="รูปภาพ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57" y="2415604"/>
            <a:ext cx="2641668" cy="2445056"/>
          </a:xfrm>
          <a:prstGeom prst="rect">
            <a:avLst/>
          </a:prstGeom>
        </p:spPr>
      </p:pic>
      <p:pic>
        <p:nvPicPr>
          <p:cNvPr id="62" name="รูปภาพ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0-#ppt_w/2"/>
                                          </p:val>
                                        </p:tav>
                                        <p:tav tm="100000">
                                          <p:val>
                                            <p:strVal val="#ppt_x"/>
                                          </p:val>
                                        </p:tav>
                                      </p:tavLst>
                                    </p:anim>
                                    <p:anim calcmode="lin" valueType="num">
                                      <p:cBhvr additive="base">
                                        <p:cTn id="35"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0-#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additive="base">
                                        <p:cTn id="44" dur="500" fill="hold"/>
                                        <p:tgtEl>
                                          <p:spTgt spid="84"/>
                                        </p:tgtEl>
                                        <p:attrNameLst>
                                          <p:attrName>ppt_x</p:attrName>
                                        </p:attrNameLst>
                                      </p:cBhvr>
                                      <p:tavLst>
                                        <p:tav tm="0">
                                          <p:val>
                                            <p:strVal val="0-#ppt_w/2"/>
                                          </p:val>
                                        </p:tav>
                                        <p:tav tm="100000">
                                          <p:val>
                                            <p:strVal val="#ppt_x"/>
                                          </p:val>
                                        </p:tav>
                                      </p:tavLst>
                                    </p:anim>
                                    <p:anim calcmode="lin" valueType="num">
                                      <p:cBhvr additive="base">
                                        <p:cTn id="45"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04"/>
                                        </p:tgtEl>
                                        <p:attrNameLst>
                                          <p:attrName>style.visibility</p:attrName>
                                        </p:attrNameLst>
                                      </p:cBhvr>
                                      <p:to>
                                        <p:strVal val="visible"/>
                                      </p:to>
                                    </p:set>
                                    <p:anim calcmode="lin" valueType="num">
                                      <p:cBhvr additive="base">
                                        <p:cTn id="50" dur="500" fill="hold"/>
                                        <p:tgtEl>
                                          <p:spTgt spid="104"/>
                                        </p:tgtEl>
                                        <p:attrNameLst>
                                          <p:attrName>ppt_x</p:attrName>
                                        </p:attrNameLst>
                                      </p:cBhvr>
                                      <p:tavLst>
                                        <p:tav tm="0">
                                          <p:val>
                                            <p:strVal val="0-#ppt_w/2"/>
                                          </p:val>
                                        </p:tav>
                                        <p:tav tm="100000">
                                          <p:val>
                                            <p:strVal val="#ppt_x"/>
                                          </p:val>
                                        </p:tav>
                                      </p:tavLst>
                                    </p:anim>
                                    <p:anim calcmode="lin" valueType="num">
                                      <p:cBhvr additive="base">
                                        <p:cTn id="51"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fill="hold"/>
                                        <p:tgtEl>
                                          <p:spTgt spid="87"/>
                                        </p:tgtEl>
                                        <p:attrNameLst>
                                          <p:attrName>ppt_x</p:attrName>
                                        </p:attrNameLst>
                                      </p:cBhvr>
                                      <p:tavLst>
                                        <p:tav tm="0">
                                          <p:val>
                                            <p:strVal val="0-#ppt_w/2"/>
                                          </p:val>
                                        </p:tav>
                                        <p:tav tm="100000">
                                          <p:val>
                                            <p:strVal val="#ppt_x"/>
                                          </p:val>
                                        </p:tav>
                                      </p:tavLst>
                                    </p:anim>
                                    <p:anim calcmode="lin" valueType="num">
                                      <p:cBhvr additive="base">
                                        <p:cTn id="57"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4" grpId="0"/>
      <p:bldP spid="87" grpId="0"/>
      <p:bldP spid="134" grpId="0" animBg="1"/>
      <p:bldP spid="135" grpId="0" animBg="1"/>
      <p:bldP spid="136" grpId="0" animBg="1"/>
      <p:bldP spid="1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8000" dirty="0">
                <a:solidFill>
                  <a:srgbClr val="002060"/>
                </a:solidFill>
                <a:effectLst>
                  <a:glow rad="139700">
                    <a:schemeClr val="accent3">
                      <a:satMod val="175000"/>
                      <a:alpha val="40000"/>
                    </a:schemeClr>
                  </a:glow>
                </a:effectLst>
                <a:latin typeface="UVF HarringTon" panose="04040505050A02020702" pitchFamily="82" charset="0"/>
              </a:rPr>
              <a:t>DẶN DÒ</a:t>
            </a: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615474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Chào</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tạm</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biệt</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nhé</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a:t>
            </a:r>
            <a:endParaRPr lang="en-US" sz="7200" dirty="0">
              <a:solidFill>
                <a:srgbClr val="002060"/>
              </a:solidFill>
              <a:effectLst>
                <a:glow rad="139700">
                  <a:schemeClr val="accent3">
                    <a:satMod val="175000"/>
                    <a:alpha val="40000"/>
                  </a:schemeClr>
                </a:glow>
              </a:effectLst>
              <a:latin typeface="UVF HarringTon" panose="04040505050A02020702" pitchFamily="82" charset="0"/>
            </a:endParaRP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417366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915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093035" y="93351"/>
            <a:ext cx="2601406" cy="2706665"/>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grpSp>
      <p:grpSp>
        <p:nvGrpSpPr>
          <p:cNvPr id="43" name="กลุ่ม 42"/>
          <p:cNvGrpSpPr/>
          <p:nvPr/>
        </p:nvGrpSpPr>
        <p:grpSpPr>
          <a:xfrm>
            <a:off x="1706661" y="476010"/>
            <a:ext cx="4917295" cy="2175554"/>
            <a:chOff x="1652816" y="476010"/>
            <a:chExt cx="4917295" cy="2175554"/>
          </a:xfrm>
        </p:grpSpPr>
        <p:sp>
          <p:nvSpPr>
            <p:cNvPr id="50" name="TextBox 4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smtClean="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endPar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endParaRPr>
            </a:p>
          </p:txBody>
        </p:sp>
        <p:pic>
          <p:nvPicPr>
            <p:cNvPr id="81" name="รูปภาพ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94" name="รูปภาพ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3" name="TextBox 82"/>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smtClean="0">
                <a:solidFill>
                  <a:srgbClr val="924CA5"/>
                </a:solidFill>
                <a:latin typeface="SVN-Gretoon" panose="02040603050506020204" pitchFamily="18" charset="0"/>
                <a:cs typeface="FC Onigiri Outline" pitchFamily="34" charset="-34"/>
              </a:rPr>
              <a:t>MRVT VỀ BẠN TRONG NHÀ</a:t>
            </a:r>
          </a:p>
          <a:p>
            <a:pPr algn="ctr"/>
            <a:r>
              <a:rPr lang="en-US" sz="4400" b="1" dirty="0" smtClean="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pic>
        <p:nvPicPr>
          <p:cNvPr id="98" name="รูปภาพ 97"/>
          <p:cNvPicPr>
            <a:picLocks noChangeAspect="1"/>
          </p:cNvPicPr>
          <p:nvPr/>
        </p:nvPicPr>
        <p:blipFill rotWithShape="1">
          <a:blip r:embed="rId8" cstate="print">
            <a:extLst>
              <a:ext uri="{28A0092B-C50C-407E-A947-70E740481C1C}">
                <a14:useLocalDpi xmlns:a14="http://schemas.microsoft.com/office/drawing/2010/main" val="0"/>
              </a:ext>
            </a:extLst>
          </a:blip>
          <a:srcRect b="-1984"/>
          <a:stretch/>
        </p:blipFill>
        <p:spPr>
          <a:xfrm>
            <a:off x="7103559" y="2960560"/>
            <a:ext cx="1858768" cy="2007408"/>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9">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spTree>
    <p:extLst>
      <p:ext uri="{BB962C8B-B14F-4D97-AF65-F5344CB8AC3E}">
        <p14:creationId xmlns:p14="http://schemas.microsoft.com/office/powerpoint/2010/main" val="3190187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13"/>
                                        </p:tgtEl>
                                        <p:attrNameLst>
                                          <p:attrName>style.visibility</p:attrName>
                                        </p:attrNameLst>
                                      </p:cBhvr>
                                      <p:to>
                                        <p:strVal val="visible"/>
                                      </p:to>
                                    </p:set>
                                    <p:animEffect transition="in" filter="fade">
                                      <p:cBhvr>
                                        <p:cTn id="7" dur="2000"/>
                                        <p:tgtEl>
                                          <p:spTgt spid="113"/>
                                        </p:tgtEl>
                                      </p:cBhvr>
                                    </p:animEffect>
                                    <p:anim calcmode="lin" valueType="num">
                                      <p:cBhvr>
                                        <p:cTn id="8" dur="2000" fill="hold"/>
                                        <p:tgtEl>
                                          <p:spTgt spid="113"/>
                                        </p:tgtEl>
                                        <p:attrNameLst>
                                          <p:attrName>ppt_x</p:attrName>
                                        </p:attrNameLst>
                                      </p:cBhvr>
                                      <p:tavLst>
                                        <p:tav tm="0">
                                          <p:val>
                                            <p:strVal val="#ppt_x"/>
                                          </p:val>
                                        </p:tav>
                                        <p:tav tm="100000">
                                          <p:val>
                                            <p:strVal val="#ppt_x"/>
                                          </p:val>
                                        </p:tav>
                                      </p:tavLst>
                                    </p:anim>
                                    <p:anim calcmode="lin" valueType="num">
                                      <p:cBhvr>
                                        <p:cTn id="9" dur="2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2000"/>
                                        <p:tgtEl>
                                          <p:spTgt spid="114"/>
                                        </p:tgtEl>
                                      </p:cBhvr>
                                    </p:animEffect>
                                    <p:anim calcmode="lin" valueType="num">
                                      <p:cBhvr>
                                        <p:cTn id="13" dur="2000" fill="hold"/>
                                        <p:tgtEl>
                                          <p:spTgt spid="114"/>
                                        </p:tgtEl>
                                        <p:attrNameLst>
                                          <p:attrName>ppt_x</p:attrName>
                                        </p:attrNameLst>
                                      </p:cBhvr>
                                      <p:tavLst>
                                        <p:tav tm="0">
                                          <p:val>
                                            <p:strVal val="#ppt_x"/>
                                          </p:val>
                                        </p:tav>
                                        <p:tav tm="100000">
                                          <p:val>
                                            <p:strVal val="#ppt_x"/>
                                          </p:val>
                                        </p:tav>
                                      </p:tavLst>
                                    </p:anim>
                                    <p:anim calcmode="lin" valueType="num">
                                      <p:cBhvr>
                                        <p:cTn id="14" dur="2000" fill="hold"/>
                                        <p:tgtEl>
                                          <p:spTgt spid="1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2000"/>
                                        <p:tgtEl>
                                          <p:spTgt spid="115"/>
                                        </p:tgtEl>
                                      </p:cBhvr>
                                    </p:animEffect>
                                    <p:anim calcmode="lin" valueType="num">
                                      <p:cBhvr>
                                        <p:cTn id="18" dur="2000" fill="hold"/>
                                        <p:tgtEl>
                                          <p:spTgt spid="115"/>
                                        </p:tgtEl>
                                        <p:attrNameLst>
                                          <p:attrName>ppt_x</p:attrName>
                                        </p:attrNameLst>
                                      </p:cBhvr>
                                      <p:tavLst>
                                        <p:tav tm="0">
                                          <p:val>
                                            <p:strVal val="#ppt_x"/>
                                          </p:val>
                                        </p:tav>
                                        <p:tav tm="100000">
                                          <p:val>
                                            <p:strVal val="#ppt_x"/>
                                          </p:val>
                                        </p:tav>
                                      </p:tavLst>
                                    </p:anim>
                                    <p:anim calcmode="lin" valueType="num">
                                      <p:cBhvr>
                                        <p:cTn id="19" dur="2000" fill="hold"/>
                                        <p:tgtEl>
                                          <p:spTgt spid="115"/>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2000"/>
                                        <p:tgtEl>
                                          <p:spTgt spid="116"/>
                                        </p:tgtEl>
                                      </p:cBhvr>
                                    </p:animEffect>
                                    <p:anim calcmode="lin" valueType="num">
                                      <p:cBhvr>
                                        <p:cTn id="23" dur="2000" fill="hold"/>
                                        <p:tgtEl>
                                          <p:spTgt spid="116"/>
                                        </p:tgtEl>
                                        <p:attrNameLst>
                                          <p:attrName>ppt_x</p:attrName>
                                        </p:attrNameLst>
                                      </p:cBhvr>
                                      <p:tavLst>
                                        <p:tav tm="0">
                                          <p:val>
                                            <p:strVal val="#ppt_x"/>
                                          </p:val>
                                        </p:tav>
                                        <p:tav tm="100000">
                                          <p:val>
                                            <p:strVal val="#ppt_x"/>
                                          </p:val>
                                        </p:tav>
                                      </p:tavLst>
                                    </p:anim>
                                    <p:anim calcmode="lin" valueType="num">
                                      <p:cBhvr>
                                        <p:cTn id="24" dur="2000" fill="hold"/>
                                        <p:tgtEl>
                                          <p:spTgt spid="11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repeatCount="indefinite" fill="hold" grpId="0" nodeType="afterEffect">
                                  <p:stCondLst>
                                    <p:cond delay="0"/>
                                  </p:stCondLst>
                                  <p:endCondLst>
                                    <p:cond evt="onNext" delay="0">
                                      <p:tgtEl>
                                        <p:sldTgt/>
                                      </p:tgtEl>
                                    </p:cond>
                                  </p:end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2000"/>
                                        <p:tgtEl>
                                          <p:spTgt spid="117"/>
                                        </p:tgtEl>
                                      </p:cBhvr>
                                    </p:animEffect>
                                    <p:anim calcmode="lin" valueType="num">
                                      <p:cBhvr>
                                        <p:cTn id="29" dur="2000" fill="hold"/>
                                        <p:tgtEl>
                                          <p:spTgt spid="117"/>
                                        </p:tgtEl>
                                        <p:attrNameLst>
                                          <p:attrName>ppt_x</p:attrName>
                                        </p:attrNameLst>
                                      </p:cBhvr>
                                      <p:tavLst>
                                        <p:tav tm="0">
                                          <p:val>
                                            <p:strVal val="#ppt_x"/>
                                          </p:val>
                                        </p:tav>
                                        <p:tav tm="100000">
                                          <p:val>
                                            <p:strVal val="#ppt_x"/>
                                          </p:val>
                                        </p:tav>
                                      </p:tavLst>
                                    </p:anim>
                                    <p:anim calcmode="lin" valueType="num">
                                      <p:cBhvr>
                                        <p:cTn id="30" dur="2000" fill="hold"/>
                                        <p:tgtEl>
                                          <p:spTgt spid="117"/>
                                        </p:tgtEl>
                                        <p:attrNameLst>
                                          <p:attrName>ppt_y</p:attrName>
                                        </p:attrNameLst>
                                      </p:cBhvr>
                                      <p:tavLst>
                                        <p:tav tm="0">
                                          <p:val>
                                            <p:strVal val="#ppt_y+.1"/>
                                          </p:val>
                                        </p:tav>
                                        <p:tav tm="100000">
                                          <p:val>
                                            <p:strVal val="#ppt_y"/>
                                          </p:val>
                                        </p:tav>
                                      </p:tavLst>
                                    </p:anim>
                                  </p:childTnLst>
                                </p:cTn>
                              </p:par>
                              <p:par>
                                <p:cTn id="31" presetID="42" presetClass="entr" presetSubtype="0" repeatCount="indefinite" fill="hold" grpId="0" nodeType="withEffect">
                                  <p:stCondLst>
                                    <p:cond delay="0"/>
                                  </p:stCondLst>
                                  <p:endCondLst>
                                    <p:cond evt="onNext" delay="0">
                                      <p:tgtEl>
                                        <p:sldTgt/>
                                      </p:tgtEl>
                                    </p:cond>
                                  </p:end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2000"/>
                                        <p:tgtEl>
                                          <p:spTgt spid="118"/>
                                        </p:tgtEl>
                                      </p:cBhvr>
                                    </p:animEffect>
                                    <p:anim calcmode="lin" valueType="num">
                                      <p:cBhvr>
                                        <p:cTn id="34" dur="2000" fill="hold"/>
                                        <p:tgtEl>
                                          <p:spTgt spid="118"/>
                                        </p:tgtEl>
                                        <p:attrNameLst>
                                          <p:attrName>ppt_x</p:attrName>
                                        </p:attrNameLst>
                                      </p:cBhvr>
                                      <p:tavLst>
                                        <p:tav tm="0">
                                          <p:val>
                                            <p:strVal val="#ppt_x"/>
                                          </p:val>
                                        </p:tav>
                                        <p:tav tm="100000">
                                          <p:val>
                                            <p:strVal val="#ppt_x"/>
                                          </p:val>
                                        </p:tav>
                                      </p:tavLst>
                                    </p:anim>
                                    <p:anim calcmode="lin" valueType="num">
                                      <p:cBhvr>
                                        <p:cTn id="35" dur="2000" fill="hold"/>
                                        <p:tgtEl>
                                          <p:spTgt spid="118"/>
                                        </p:tgtEl>
                                        <p:attrNameLst>
                                          <p:attrName>ppt_y</p:attrName>
                                        </p:attrNameLst>
                                      </p:cBhvr>
                                      <p:tavLst>
                                        <p:tav tm="0">
                                          <p:val>
                                            <p:strVal val="#ppt_y+.1"/>
                                          </p:val>
                                        </p:tav>
                                        <p:tav tm="100000">
                                          <p:val>
                                            <p:strVal val="#ppt_y"/>
                                          </p:val>
                                        </p:tav>
                                      </p:tavLst>
                                    </p:anim>
                                  </p:childTnLst>
                                </p:cTn>
                              </p:par>
                              <p:par>
                                <p:cTn id="36" presetID="42" presetClass="entr" presetSubtype="0" repeatCount="indefinite" fill="hold" grpId="0" nodeType="withEffect">
                                  <p:stCondLst>
                                    <p:cond delay="0"/>
                                  </p:stCondLst>
                                  <p:endCondLst>
                                    <p:cond evt="onNext" delay="0">
                                      <p:tgtEl>
                                        <p:sldTgt/>
                                      </p:tgtEl>
                                    </p:cond>
                                  </p:end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2000"/>
                                        <p:tgtEl>
                                          <p:spTgt spid="119"/>
                                        </p:tgtEl>
                                      </p:cBhvr>
                                    </p:animEffect>
                                    <p:anim calcmode="lin" valueType="num">
                                      <p:cBhvr>
                                        <p:cTn id="39" dur="2000" fill="hold"/>
                                        <p:tgtEl>
                                          <p:spTgt spid="119"/>
                                        </p:tgtEl>
                                        <p:attrNameLst>
                                          <p:attrName>ppt_x</p:attrName>
                                        </p:attrNameLst>
                                      </p:cBhvr>
                                      <p:tavLst>
                                        <p:tav tm="0">
                                          <p:val>
                                            <p:strVal val="#ppt_x"/>
                                          </p:val>
                                        </p:tav>
                                        <p:tav tm="100000">
                                          <p:val>
                                            <p:strVal val="#ppt_x"/>
                                          </p:val>
                                        </p:tav>
                                      </p:tavLst>
                                    </p:anim>
                                    <p:anim calcmode="lin" valueType="num">
                                      <p:cBhvr>
                                        <p:cTn id="40" dur="2000" fill="hold"/>
                                        <p:tgtEl>
                                          <p:spTgt spid="119"/>
                                        </p:tgtEl>
                                        <p:attrNameLst>
                                          <p:attrName>ppt_y</p:attrName>
                                        </p:attrNameLst>
                                      </p:cBhvr>
                                      <p:tavLst>
                                        <p:tav tm="0">
                                          <p:val>
                                            <p:strVal val="#ppt_y+.1"/>
                                          </p:val>
                                        </p:tav>
                                        <p:tav tm="100000">
                                          <p:val>
                                            <p:strVal val="#ppt_y"/>
                                          </p:val>
                                        </p:tav>
                                      </p:tavLst>
                                    </p:anim>
                                  </p:childTnLst>
                                </p:cTn>
                              </p:par>
                              <p:par>
                                <p:cTn id="41" presetID="42" presetClass="entr" presetSubtype="0" repeatCount="indefinite" fill="hold" grpId="0" nodeType="withEffect">
                                  <p:stCondLst>
                                    <p:cond delay="0"/>
                                  </p:stCondLst>
                                  <p:endCondLst>
                                    <p:cond evt="onNext" delay="0">
                                      <p:tgtEl>
                                        <p:sldTgt/>
                                      </p:tgtEl>
                                    </p:cond>
                                  </p:end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2000"/>
                                        <p:tgtEl>
                                          <p:spTgt spid="120"/>
                                        </p:tgtEl>
                                      </p:cBhvr>
                                    </p:animEffect>
                                    <p:anim calcmode="lin" valueType="num">
                                      <p:cBhvr>
                                        <p:cTn id="44" dur="2000" fill="hold"/>
                                        <p:tgtEl>
                                          <p:spTgt spid="120"/>
                                        </p:tgtEl>
                                        <p:attrNameLst>
                                          <p:attrName>ppt_x</p:attrName>
                                        </p:attrNameLst>
                                      </p:cBhvr>
                                      <p:tavLst>
                                        <p:tav tm="0">
                                          <p:val>
                                            <p:strVal val="#ppt_x"/>
                                          </p:val>
                                        </p:tav>
                                        <p:tav tm="100000">
                                          <p:val>
                                            <p:strVal val="#ppt_x"/>
                                          </p:val>
                                        </p:tav>
                                      </p:tavLst>
                                    </p:anim>
                                    <p:anim calcmode="lin" valueType="num">
                                      <p:cBhvr>
                                        <p:cTn id="45" dur="2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0"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1"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378246" y="1764860"/>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0"/>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2700" b="1" kern="0" dirty="0">
                <a:solidFill>
                  <a:srgbClr val="FFFF00"/>
                </a:solidFill>
                <a:latin typeface="UTM Cookies" pitchFamily="18" charset="0"/>
                <a:sym typeface="Arial" panose="020B0604020202020204"/>
              </a:rPr>
              <a:t>ĂN KHẾ </a:t>
            </a:r>
          </a:p>
          <a:p>
            <a:pPr algn="ctr" defTabSz="685800">
              <a:buClr>
                <a:srgbClr val="000000"/>
              </a:buClr>
            </a:pPr>
            <a:r>
              <a:rPr lang="en-US" sz="2700" b="1" kern="0" dirty="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2850202"/>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3969544"/>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4"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8"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1"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1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3045"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56068" y="228462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49"/>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7"/>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2"/>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19"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2" action="ppaction://hlinksldjump"/>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11660" y="2844927"/>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29" action="ppaction://hlinksldjump"/>
          </p:cNvPr>
          <p:cNvPicPr>
            <a:picLocks noChangeAspect="1"/>
          </p:cNvPicPr>
          <p:nvPr/>
        </p:nvPicPr>
        <p:blipFill>
          <a:blip r:embed="rId30"/>
          <a:stretch>
            <a:fillRect/>
          </a:stretch>
        </p:blipFill>
        <p:spPr>
          <a:xfrm>
            <a:off x="8283087" y="4258476"/>
            <a:ext cx="748749" cy="799146"/>
          </a:xfrm>
          <a:prstGeom prst="rect">
            <a:avLst/>
          </a:prstGeom>
        </p:spPr>
      </p:pic>
    </p:spTree>
    <p:extLst>
      <p:ext uri="{BB962C8B-B14F-4D97-AF65-F5344CB8AC3E}">
        <p14:creationId xmlns:p14="http://schemas.microsoft.com/office/powerpoint/2010/main" val="14084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043608" y="1131590"/>
            <a:ext cx="692092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nl-NL" dirty="0">
                <a:solidFill>
                  <a:srgbClr val="C00000"/>
                </a:solidFill>
                <a:latin typeface="Cambria" panose="02040503050406030204" pitchFamily="18" charset="0"/>
                <a:ea typeface="Cambria" panose="02040503050406030204" pitchFamily="18" charset="0"/>
              </a:rPr>
              <a:t>Đọc </a:t>
            </a:r>
            <a:r>
              <a:rPr lang="nl-NL" dirty="0" smtClean="0">
                <a:solidFill>
                  <a:srgbClr val="C00000"/>
                </a:solidFill>
                <a:latin typeface="Cambria" panose="02040503050406030204" pitchFamily="18" charset="0"/>
                <a:ea typeface="Cambria" panose="02040503050406030204" pitchFamily="18" charset="0"/>
              </a:rPr>
              <a:t>bài </a:t>
            </a:r>
            <a:r>
              <a:rPr lang="nl-NL" dirty="0">
                <a:solidFill>
                  <a:srgbClr val="C00000"/>
                </a:solidFill>
                <a:latin typeface="Cambria" panose="02040503050406030204" pitchFamily="18" charset="0"/>
                <a:ea typeface="Cambria" panose="02040503050406030204" pitchFamily="18" charset="0"/>
              </a:rPr>
              <a:t>“Bạn nhỏ trong nhà” trả lời câu hỏi: </a:t>
            </a:r>
            <a:r>
              <a:rPr lang="nl-NL" b="1" dirty="0">
                <a:solidFill>
                  <a:srgbClr val="C00000"/>
                </a:solidFill>
                <a:latin typeface="Cambria" panose="02040503050406030204" pitchFamily="18" charset="0"/>
                <a:ea typeface="Cambria" panose="02040503050406030204" pitchFamily="18" charset="0"/>
              </a:rPr>
              <a:t>Em hãy kể đặc điểm </a:t>
            </a:r>
            <a:r>
              <a:rPr lang="nl-NL" b="1" dirty="0" smtClean="0">
                <a:solidFill>
                  <a:srgbClr val="C00000"/>
                </a:solidFill>
                <a:latin typeface="Cambria" panose="02040503050406030204" pitchFamily="18" charset="0"/>
                <a:ea typeface="Cambria" panose="02040503050406030204" pitchFamily="18" charset="0"/>
              </a:rPr>
              <a:t>của </a:t>
            </a:r>
            <a:r>
              <a:rPr lang="nl-NL" b="1" dirty="0">
                <a:solidFill>
                  <a:srgbClr val="C00000"/>
                </a:solidFill>
                <a:latin typeface="Cambria" panose="02040503050406030204" pitchFamily="18" charset="0"/>
                <a:ea typeface="Cambria" panose="02040503050406030204" pitchFamily="18" charset="0"/>
              </a:rPr>
              <a:t>chú chó nhỏ ngày đầu tiên về nhà bạn nhỏ?</a:t>
            </a:r>
            <a:endParaRPr lang="en-US" sz="3500" b="1" kern="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sym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95486"/>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8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547664" y="1389874"/>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C00000"/>
                </a:solidFill>
                <a:latin typeface="Cambria" panose="02040503050406030204" pitchFamily="18" charset="0"/>
                <a:ea typeface="Cambria" panose="02040503050406030204" pitchFamily="18" charset="0"/>
              </a:rPr>
              <a:t>Đọc </a:t>
            </a:r>
            <a:r>
              <a:rPr lang="nl-NL" sz="3200" dirty="0" smtClean="0">
                <a:solidFill>
                  <a:srgbClr val="C00000"/>
                </a:solidFill>
                <a:latin typeface="Cambria" panose="02040503050406030204" pitchFamily="18" charset="0"/>
                <a:ea typeface="Cambria" panose="02040503050406030204" pitchFamily="18" charset="0"/>
              </a:rPr>
              <a:t>2 đoạn </a:t>
            </a:r>
            <a:r>
              <a:rPr lang="nl-NL" sz="3200" dirty="0">
                <a:solidFill>
                  <a:srgbClr val="C00000"/>
                </a:solidFill>
                <a:latin typeface="Cambria" panose="02040503050406030204" pitchFamily="18" charset="0"/>
                <a:ea typeface="Cambria" panose="02040503050406030204" pitchFamily="18" charset="0"/>
              </a:rPr>
              <a:t>còn lại “Bạn nhỏ trong nhà” trả lời câu hỏi: </a:t>
            </a:r>
            <a:endParaRPr lang="nl-NL" sz="3200" dirty="0" smtClean="0">
              <a:solidFill>
                <a:srgbClr val="C00000"/>
              </a:solidFill>
              <a:latin typeface="Cambria" panose="02040503050406030204" pitchFamily="18" charset="0"/>
              <a:ea typeface="Cambria" panose="02040503050406030204" pitchFamily="18" charset="0"/>
            </a:endParaRPr>
          </a:p>
          <a:p>
            <a:pPr algn="ctr"/>
            <a:r>
              <a:rPr lang="nl-NL" sz="3200" b="1" dirty="0" smtClean="0">
                <a:solidFill>
                  <a:srgbClr val="C00000"/>
                </a:solidFill>
                <a:latin typeface="Cambria" panose="02040503050406030204" pitchFamily="18" charset="0"/>
                <a:ea typeface="Cambria" panose="02040503050406030204" pitchFamily="18" charset="0"/>
              </a:rPr>
              <a:t>Bài đọc </a:t>
            </a:r>
            <a:r>
              <a:rPr lang="nl-NL" sz="3200" b="1" dirty="0">
                <a:solidFill>
                  <a:srgbClr val="C00000"/>
                </a:solidFill>
                <a:latin typeface="Cambria" panose="02040503050406030204" pitchFamily="18" charset="0"/>
                <a:ea typeface="Cambria" panose="02040503050406030204" pitchFamily="18" charset="0"/>
              </a:rPr>
              <a:t>khuyên em điều gì?</a:t>
            </a:r>
            <a:endParaRPr lang="en-US" sz="3200" b="1" dirty="0">
              <a:solidFill>
                <a:srgbClr val="C00000"/>
              </a:solidFill>
              <a:latin typeface="Cambria" panose="02040503050406030204" pitchFamily="18" charset="0"/>
              <a:ea typeface="Cambria" panose="02040503050406030204" pitchFamily="18" charset="0"/>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11510"/>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56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558999"/>
            <a:ext cx="7260282" cy="1364679"/>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Nêu 3 từ chỉ </a:t>
            </a:r>
          </a:p>
          <a:p>
            <a:pPr algn="ctr" defTabSz="685800">
              <a:buClr>
                <a:srgbClr val="000000"/>
              </a:buClr>
            </a:pP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ặc</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điểm</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hình</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dáng</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endPar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
        <p:nvSpPr>
          <p:cNvPr id="5" name="Rectangle 4"/>
          <p:cNvSpPr/>
          <p:nvPr/>
        </p:nvSpPr>
        <p:spPr>
          <a:xfrm>
            <a:off x="827584" y="2482676"/>
            <a:ext cx="6332339" cy="2133897"/>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lông</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trắng</a:t>
            </a:r>
            <a:endPar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khoang</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đen</a:t>
            </a:r>
            <a:endPar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đôi</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mắt</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tròn</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xoe</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4457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893117"/>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069" y="2139702"/>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Em</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hãy</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nói</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về</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sở</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thích</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Cúp</a:t>
            </a:r>
            <a:endPar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1286793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400050"/>
            <a:ext cx="7704856"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Trong các từ sau: </a:t>
            </a:r>
          </a:p>
          <a:p>
            <a:pPr algn="ctr" defTabSz="685800">
              <a:buClr>
                <a:srgbClr val="000000"/>
              </a:buClr>
            </a:pP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Tài</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giỏi</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hải âu,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ươn</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ướt</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bảo vệ, bộ đội.</a:t>
            </a:r>
          </a:p>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Từ nào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là</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từ</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chỉ</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đặc</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điểm</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a:t>
            </a:r>
            <a:endParaRPr lang="en-US" sz="4050" kern="0" dirty="0">
              <a:solidFill>
                <a:srgbClr val="002060"/>
              </a:solidFill>
              <a:latin typeface="Cambria" panose="02040503050406030204" pitchFamily="18" charset="0"/>
              <a:ea typeface="Cambria" panose="02040503050406030204" pitchFamily="18" charset="0"/>
              <a:sym typeface="Arial" panose="020B0604020202020204"/>
            </a:endParaRPr>
          </a:p>
        </p:txBody>
      </p:sp>
      <p:sp>
        <p:nvSpPr>
          <p:cNvPr id="5" name="Rectangle 4"/>
          <p:cNvSpPr/>
          <p:nvPr/>
        </p:nvSpPr>
        <p:spPr>
          <a:xfrm>
            <a:off x="869850" y="2650331"/>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Tài</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giỏi</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ươn</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ướt</a:t>
            </a:r>
            <a:endParaRPr lang="en-US" sz="5400" kern="0" dirty="0">
              <a:solidFill>
                <a:srgbClr val="002060"/>
              </a:solidFill>
              <a:latin typeface="Cambria" panose="02040503050406030204" pitchFamily="18" charset="0"/>
              <a:ea typeface="Cambria" panose="02040503050406030204" pitchFamily="18" charset="0"/>
              <a:sym typeface="Arial" panose="020B0604020202020204"/>
            </a:endParaRPr>
          </a:p>
        </p:txBody>
      </p:sp>
    </p:spTree>
    <p:extLst>
      <p:ext uri="{BB962C8B-B14F-4D97-AF65-F5344CB8AC3E}">
        <p14:creationId xmlns:p14="http://schemas.microsoft.com/office/powerpoint/2010/main" val="5793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222503" y="-345562"/>
            <a:ext cx="2394434" cy="2491318"/>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pic>
        <p:nvPicPr>
          <p:cNvPr id="98" name="รูปภาพ 97"/>
          <p:cNvPicPr>
            <a:picLocks noChangeAspect="1"/>
          </p:cNvPicPr>
          <p:nvPr/>
        </p:nvPicPr>
        <p:blipFill rotWithShape="1">
          <a:blip r:embed="rId6">
            <a:extLst>
              <a:ext uri="{28A0092B-C50C-407E-A947-70E740481C1C}">
                <a14:useLocalDpi xmlns:a14="http://schemas.microsoft.com/office/drawing/2010/main" val="0"/>
              </a:ext>
            </a:extLst>
          </a:blip>
          <a:srcRect b="-1984"/>
          <a:stretch/>
        </p:blipFill>
        <p:spPr>
          <a:xfrm>
            <a:off x="6739028" y="2566878"/>
            <a:ext cx="2223299" cy="2401090"/>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7">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grpSp>
        <p:nvGrpSpPr>
          <p:cNvPr id="59" name="กลุ่ม 42"/>
          <p:cNvGrpSpPr/>
          <p:nvPr/>
        </p:nvGrpSpPr>
        <p:grpSpPr>
          <a:xfrm>
            <a:off x="1706661" y="476010"/>
            <a:ext cx="4917295" cy="2175554"/>
            <a:chOff x="1652816" y="476010"/>
            <a:chExt cx="4917295" cy="2175554"/>
          </a:xfrm>
        </p:grpSpPr>
        <p:sp>
          <p:nvSpPr>
            <p:cNvPr id="60" name="TextBox 5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smtClean="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endPar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endParaRPr>
            </a:p>
          </p:txBody>
        </p:sp>
        <p:pic>
          <p:nvPicPr>
            <p:cNvPr id="64" name="รูปภาพ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84" name="รูปภาพ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sp>
        <p:nvSpPr>
          <p:cNvPr id="85" name="TextBox 84"/>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smtClean="0">
                <a:solidFill>
                  <a:srgbClr val="924CA5"/>
                </a:solidFill>
                <a:latin typeface="SVN-Gretoon" panose="02040603050506020204" pitchFamily="18" charset="0"/>
                <a:cs typeface="FC Onigiri Outline" pitchFamily="34" charset="-34"/>
              </a:rPr>
              <a:t>MRVT VỀ BẠN TRONG NHÀ</a:t>
            </a:r>
          </a:p>
          <a:p>
            <a:pPr algn="ctr"/>
            <a:r>
              <a:rPr lang="en-US" sz="4400" b="1" dirty="0" smtClean="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spTree>
    <p:extLst>
      <p:ext uri="{BB962C8B-B14F-4D97-AF65-F5344CB8AC3E}">
        <p14:creationId xmlns:p14="http://schemas.microsoft.com/office/powerpoint/2010/main" val="13858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par>
                                <p:cTn id="41" presetID="14" presetClass="entr" presetSubtype="1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randombar(horizontal)">
                                      <p:cBhvr>
                                        <p:cTn id="43" dur="500"/>
                                        <p:tgtEl>
                                          <p:spTgt spid="98"/>
                                        </p:tgtEl>
                                      </p:cBhvr>
                                    </p:animEffect>
                                  </p:childTnLst>
                                </p:cTn>
                              </p:par>
                              <p:par>
                                <p:cTn id="44" presetID="14" presetClass="entr" presetSubtype="1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randombar(horizontal)">
                                      <p:cBhvr>
                                        <p:cTn id="46" dur="500"/>
                                        <p:tgtEl>
                                          <p:spTgt spid="10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randombar(horizontal)">
                                      <p:cBhvr>
                                        <p:cTn id="52" dur="500"/>
                                        <p:tgtEl>
                                          <p:spTgt spid="82"/>
                                        </p:tgtEl>
                                      </p:cBhvr>
                                    </p:animEffect>
                                  </p:childTnLst>
                                </p:cTn>
                              </p:par>
                              <p:par>
                                <p:cTn id="53" presetID="14" presetClass="entr" presetSubtype="1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randombar(horizontal)">
                                      <p:cBhvr>
                                        <p:cTn id="55" dur="500"/>
                                        <p:tgtEl>
                                          <p:spTgt spid="5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randombar(horizontal)">
                                      <p:cBhvr>
                                        <p:cTn id="5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3" grpId="0" animBg="1"/>
      <p:bldP spid="114" grpId="0" animBg="1"/>
      <p:bldP spid="115" grpId="0" animBg="1"/>
      <p:bldP spid="116" grpId="0" animBg="1"/>
      <p:bldP spid="117" grpId="0" animBg="1"/>
      <p:bldP spid="118" grpId="0" animBg="1"/>
      <p:bldP spid="119" grpId="0" animBg="1"/>
      <p:bldP spid="120" grpId="0" animBg="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35740387"/>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12710</TotalTime>
  <Words>786</Words>
  <Application>Microsoft Office PowerPoint</Application>
  <PresentationFormat>On-screen Show (16:9)</PresentationFormat>
  <Paragraphs>157</Paragraphs>
  <Slides>23</Slides>
  <Notes>3</Notes>
  <HiddenSlides>1</HiddenSlides>
  <MMClips>1</MMClips>
  <ScaleCrop>false</ScaleCrop>
  <HeadingPairs>
    <vt:vector size="6" baseType="variant">
      <vt:variant>
        <vt:lpstr>Fonts Used</vt:lpstr>
      </vt:variant>
      <vt:variant>
        <vt:i4>30</vt:i4>
      </vt:variant>
      <vt:variant>
        <vt:lpstr>Theme</vt:lpstr>
      </vt:variant>
      <vt:variant>
        <vt:i4>3</vt:i4>
      </vt:variant>
      <vt:variant>
        <vt:lpstr>Slide Titles</vt:lpstr>
      </vt:variant>
      <vt:variant>
        <vt:i4>23</vt:i4>
      </vt:variant>
    </vt:vector>
  </HeadingPairs>
  <TitlesOfParts>
    <vt:vector size="56" baseType="lpstr">
      <vt:lpstr>Karla</vt:lpstr>
      <vt:lpstr>FC Palette</vt:lpstr>
      <vt:lpstr>Arial</vt:lpstr>
      <vt:lpstr>Wingdings</vt:lpstr>
      <vt:lpstr>Luckiest Guy</vt:lpstr>
      <vt:lpstr>milk tea</vt:lpstr>
      <vt:lpstr>UVF HarringTon</vt:lpstr>
      <vt:lpstr>Circle</vt:lpstr>
      <vt:lpstr>Cambria</vt:lpstr>
      <vt:lpstr>#9Slide07 Altus</vt:lpstr>
      <vt:lpstr>Poppins Medium</vt:lpstr>
      <vt:lpstr>Bahnschrift SemiBold Condensed</vt:lpstr>
      <vt:lpstr>Cordia New</vt:lpstr>
      <vt:lpstr>Calibri</vt:lpstr>
      <vt:lpstr>#9Slide07 HoneyCream</vt:lpstr>
      <vt:lpstr>Karla Regular</vt:lpstr>
      <vt:lpstr>FC Onigiri Outline</vt:lpstr>
      <vt:lpstr>UTM A&amp;S Graceland</vt:lpstr>
      <vt:lpstr>milk tea Med</vt:lpstr>
      <vt:lpstr>Poppins</vt:lpstr>
      <vt:lpstr>SVN-Newton</vt:lpstr>
      <vt:lpstr>#9Slide03 Arima Madurai Black</vt:lpstr>
      <vt:lpstr>Courier New</vt:lpstr>
      <vt:lpstr>can_NongAor</vt:lpstr>
      <vt:lpstr>SVN-Gretoon</vt:lpstr>
      <vt:lpstr>Times New Roman</vt:lpstr>
      <vt:lpstr>Surafont Sanukchang</vt:lpstr>
      <vt:lpstr>FC Onigiri Outline Color</vt:lpstr>
      <vt:lpstr>UTM Cookies</vt:lpstr>
      <vt:lpstr>UTM Flavour</vt:lpstr>
      <vt:lpstr>ชุดรูปแบบของ Office</vt:lpstr>
      <vt:lpstr>Building Siblings Relationships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Chào tạm biệt nhé!</vt:lpstr>
      <vt:lpstr>PowerPoint Presentation</vt:lpstr>
      <vt:lpstr>PowerPoint Presentation</vt:lpstr>
    </vt:vector>
  </TitlesOfParts>
  <Company>www.PowerPointHub.com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Learning</dc:title>
  <dc:creator>Science Learning</dc:creator>
  <cp:lastModifiedBy>Nguyễn Thị Hồng Linh</cp:lastModifiedBy>
  <cp:revision>54</cp:revision>
  <dcterms:created xsi:type="dcterms:W3CDTF">2021-07-28T16:57:18Z</dcterms:created>
  <dcterms:modified xsi:type="dcterms:W3CDTF">2022-11-09T17:34:25Z</dcterms:modified>
</cp:coreProperties>
</file>