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007577166" r:id="rId2"/>
    <p:sldId id="2007577165" r:id="rId3"/>
    <p:sldId id="319" r:id="rId4"/>
    <p:sldId id="296" r:id="rId5"/>
    <p:sldId id="297" r:id="rId6"/>
    <p:sldId id="320" r:id="rId7"/>
    <p:sldId id="325" r:id="rId8"/>
    <p:sldId id="316" r:id="rId9"/>
    <p:sldId id="2007577173" r:id="rId10"/>
    <p:sldId id="2007577172" r:id="rId11"/>
    <p:sldId id="2007577169" r:id="rId12"/>
    <p:sldId id="317" r:id="rId13"/>
    <p:sldId id="298" r:id="rId14"/>
    <p:sldId id="2007577167" r:id="rId15"/>
    <p:sldId id="326" r:id="rId16"/>
    <p:sldId id="2007577171" r:id="rId17"/>
    <p:sldId id="20075771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87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87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135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image" Target="../media/image17.png"/><Relationship Id="rId18" Type="http://schemas.openxmlformats.org/officeDocument/2006/relationships/image" Target="../media/image20.wmf"/><Relationship Id="rId3" Type="http://schemas.openxmlformats.org/officeDocument/2006/relationships/control" Target="../activeX/activeX3.xml"/><Relationship Id="rId21" Type="http://schemas.openxmlformats.org/officeDocument/2006/relationships/image" Target="../media/image23.wmf"/><Relationship Id="rId7" Type="http://schemas.openxmlformats.org/officeDocument/2006/relationships/control" Target="../activeX/activeX7.xml"/><Relationship Id="rId12" Type="http://schemas.openxmlformats.org/officeDocument/2006/relationships/image" Target="../media/image26.png"/><Relationship Id="rId17" Type="http://schemas.openxmlformats.org/officeDocument/2006/relationships/image" Target="../media/image19.wmf"/><Relationship Id="rId2" Type="http://schemas.openxmlformats.org/officeDocument/2006/relationships/control" Target="../activeX/activeX2.xml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6.xml"/><Relationship Id="rId11" Type="http://schemas.openxmlformats.org/officeDocument/2006/relationships/slideLayout" Target="../slideLayouts/slideLayout7.xml"/><Relationship Id="rId5" Type="http://schemas.openxmlformats.org/officeDocument/2006/relationships/control" Target="../activeX/activeX5.xml"/><Relationship Id="rId15" Type="http://schemas.microsoft.com/office/2007/relationships/hdphoto" Target="../media/hdphoto4.wdp"/><Relationship Id="rId23" Type="http://schemas.openxmlformats.org/officeDocument/2006/relationships/image" Target="../media/image25.wmf"/><Relationship Id="rId10" Type="http://schemas.openxmlformats.org/officeDocument/2006/relationships/control" Target="../activeX/activeX10.xml"/><Relationship Id="rId19" Type="http://schemas.openxmlformats.org/officeDocument/2006/relationships/image" Target="../media/image21.wmf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image" Target="../media/image15.png"/><Relationship Id="rId22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control" Target="../activeX/activeX12.xml"/><Relationship Id="rId7" Type="http://schemas.openxmlformats.org/officeDocument/2006/relationships/image" Target="../media/image27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3.xml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488">
            <a:extLst>
              <a:ext uri="{FF2B5EF4-FFF2-40B4-BE49-F238E27FC236}">
                <a16:creationId xmlns:a16="http://schemas.microsoft.com/office/drawing/2014/main" id="{4FE1BCDD-AC75-4F3D-9321-AFB53B6EB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837208" y="282892"/>
            <a:ext cx="10323508" cy="3605503"/>
          </a:xfrm>
          <a:prstGeom prst="rect">
            <a:avLst/>
          </a:prstGeom>
        </p:spPr>
      </p:pic>
      <p:sp>
        <p:nvSpPr>
          <p:cNvPr id="614" name="TextBox 613">
            <a:extLst>
              <a:ext uri="{FF2B5EF4-FFF2-40B4-BE49-F238E27FC236}">
                <a16:creationId xmlns:a16="http://schemas.microsoft.com/office/drawing/2014/main" id="{97AAC086-E009-4C10-98F7-D1E2E7FDC5B3}"/>
              </a:ext>
            </a:extLst>
          </p:cNvPr>
          <p:cNvSpPr txBox="1"/>
          <p:nvPr/>
        </p:nvSpPr>
        <p:spPr>
          <a:xfrm>
            <a:off x="4227065" y="1474364"/>
            <a:ext cx="244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Việt</a:t>
            </a:r>
            <a:endParaRPr lang="en-US" sz="32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5B988303-D74A-439D-A4B3-260EC8420678}"/>
              </a:ext>
            </a:extLst>
          </p:cNvPr>
          <p:cNvSpPr txBox="1"/>
          <p:nvPr/>
        </p:nvSpPr>
        <p:spPr>
          <a:xfrm>
            <a:off x="1587395" y="2280027"/>
            <a:ext cx="917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vốn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vệ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môi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ư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ờng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phẩy</a:t>
            </a:r>
            <a:endParaRPr lang="en-US" sz="32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617" name="Google Shape;227;p40">
            <a:extLst>
              <a:ext uri="{FF2B5EF4-FFF2-40B4-BE49-F238E27FC236}">
                <a16:creationId xmlns:a16="http://schemas.microsoft.com/office/drawing/2014/main" id="{8AC9A42E-7C45-412E-AF35-B884FF01BF40}"/>
              </a:ext>
            </a:extLst>
          </p:cNvPr>
          <p:cNvGrpSpPr/>
          <p:nvPr/>
        </p:nvGrpSpPr>
        <p:grpSpPr>
          <a:xfrm>
            <a:off x="287170" y="4639313"/>
            <a:ext cx="2415342" cy="1497859"/>
            <a:chOff x="5293245" y="6083019"/>
            <a:chExt cx="1941885" cy="2248761"/>
          </a:xfrm>
        </p:grpSpPr>
        <p:sp>
          <p:nvSpPr>
            <p:cNvPr id="618" name="Google Shape;228;p40">
              <a:extLst>
                <a:ext uri="{FF2B5EF4-FFF2-40B4-BE49-F238E27FC236}">
                  <a16:creationId xmlns:a16="http://schemas.microsoft.com/office/drawing/2014/main" id="{F81EF6E6-1166-4501-8708-74CAA43B4A74}"/>
                </a:ext>
              </a:extLst>
            </p:cNvPr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9" name="Google Shape;229;p40">
              <a:extLst>
                <a:ext uri="{FF2B5EF4-FFF2-40B4-BE49-F238E27FC236}">
                  <a16:creationId xmlns:a16="http://schemas.microsoft.com/office/drawing/2014/main" id="{B28B8D5F-EA3C-4512-9635-986F99E40CCB}"/>
                </a:ext>
              </a:extLst>
            </p:cNvPr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0" name="Google Shape;230;p40">
              <a:extLst>
                <a:ext uri="{FF2B5EF4-FFF2-40B4-BE49-F238E27FC236}">
                  <a16:creationId xmlns:a16="http://schemas.microsoft.com/office/drawing/2014/main" id="{E0147225-679F-436D-B336-E4A796A43FB7}"/>
                </a:ext>
              </a:extLst>
            </p:cNvPr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1" name="Google Shape;231;p40">
              <a:extLst>
                <a:ext uri="{FF2B5EF4-FFF2-40B4-BE49-F238E27FC236}">
                  <a16:creationId xmlns:a16="http://schemas.microsoft.com/office/drawing/2014/main" id="{3BEEC025-C0E9-451D-A7CA-825F5EB17800}"/>
                </a:ext>
              </a:extLst>
            </p:cNvPr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2" name="Google Shape;232;p40">
              <a:extLst>
                <a:ext uri="{FF2B5EF4-FFF2-40B4-BE49-F238E27FC236}">
                  <a16:creationId xmlns:a16="http://schemas.microsoft.com/office/drawing/2014/main" id="{195B110C-DD57-4AB8-9735-99FCD0419800}"/>
                </a:ext>
              </a:extLst>
            </p:cNvPr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3" name="Google Shape;233;p40">
              <a:extLst>
                <a:ext uri="{FF2B5EF4-FFF2-40B4-BE49-F238E27FC236}">
                  <a16:creationId xmlns:a16="http://schemas.microsoft.com/office/drawing/2014/main" id="{D3426A9C-4B10-4415-B61D-BCE3023AB0FB}"/>
                </a:ext>
              </a:extLst>
            </p:cNvPr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4" name="Google Shape;234;p40">
              <a:extLst>
                <a:ext uri="{FF2B5EF4-FFF2-40B4-BE49-F238E27FC236}">
                  <a16:creationId xmlns:a16="http://schemas.microsoft.com/office/drawing/2014/main" id="{924F6FA6-CDE7-402B-A173-C46D194F63C6}"/>
                </a:ext>
              </a:extLst>
            </p:cNvPr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5" name="Google Shape;235;p40">
              <a:extLst>
                <a:ext uri="{FF2B5EF4-FFF2-40B4-BE49-F238E27FC236}">
                  <a16:creationId xmlns:a16="http://schemas.microsoft.com/office/drawing/2014/main" id="{4B5B7861-2C5B-45B7-99C6-8FF598E2FE9E}"/>
                </a:ext>
              </a:extLst>
            </p:cNvPr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6" name="Google Shape;236;p40">
              <a:extLst>
                <a:ext uri="{FF2B5EF4-FFF2-40B4-BE49-F238E27FC236}">
                  <a16:creationId xmlns:a16="http://schemas.microsoft.com/office/drawing/2014/main" id="{6AD651BB-5261-455C-8C28-BFD750B984F0}"/>
                </a:ext>
              </a:extLst>
            </p:cNvPr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7" name="Google Shape;237;p40">
              <a:extLst>
                <a:ext uri="{FF2B5EF4-FFF2-40B4-BE49-F238E27FC236}">
                  <a16:creationId xmlns:a16="http://schemas.microsoft.com/office/drawing/2014/main" id="{09DEB400-319B-486F-BD3F-828D095BFFF1}"/>
                </a:ext>
              </a:extLst>
            </p:cNvPr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8" name="Google Shape;238;p40">
              <a:extLst>
                <a:ext uri="{FF2B5EF4-FFF2-40B4-BE49-F238E27FC236}">
                  <a16:creationId xmlns:a16="http://schemas.microsoft.com/office/drawing/2014/main" id="{DD5CCF3A-50E3-4B01-8D99-6750ECFF12A5}"/>
                </a:ext>
              </a:extLst>
            </p:cNvPr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9" name="Google Shape;239;p40">
              <a:extLst>
                <a:ext uri="{FF2B5EF4-FFF2-40B4-BE49-F238E27FC236}">
                  <a16:creationId xmlns:a16="http://schemas.microsoft.com/office/drawing/2014/main" id="{5AAC58C6-963D-495A-8B9C-F8D55FA4D86E}"/>
                </a:ext>
              </a:extLst>
            </p:cNvPr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0" name="Google Shape;240;p40">
              <a:extLst>
                <a:ext uri="{FF2B5EF4-FFF2-40B4-BE49-F238E27FC236}">
                  <a16:creationId xmlns:a16="http://schemas.microsoft.com/office/drawing/2014/main" id="{E3F219A1-D3ED-4B9D-B7B3-F07918A63916}"/>
                </a:ext>
              </a:extLst>
            </p:cNvPr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1" name="Google Shape;241;p40">
              <a:extLst>
                <a:ext uri="{FF2B5EF4-FFF2-40B4-BE49-F238E27FC236}">
                  <a16:creationId xmlns:a16="http://schemas.microsoft.com/office/drawing/2014/main" id="{7DCF55BD-BE05-47DC-9B3C-6D8AAE7ADC1C}"/>
                </a:ext>
              </a:extLst>
            </p:cNvPr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2" name="Google Shape;242;p40">
              <a:extLst>
                <a:ext uri="{FF2B5EF4-FFF2-40B4-BE49-F238E27FC236}">
                  <a16:creationId xmlns:a16="http://schemas.microsoft.com/office/drawing/2014/main" id="{A6EE6BC7-BBA9-4AA0-BECB-195A19619E75}"/>
                </a:ext>
              </a:extLst>
            </p:cNvPr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3" name="Google Shape;243;p40">
              <a:extLst>
                <a:ext uri="{FF2B5EF4-FFF2-40B4-BE49-F238E27FC236}">
                  <a16:creationId xmlns:a16="http://schemas.microsoft.com/office/drawing/2014/main" id="{BE1A6AC2-E63D-48A5-8D3A-3A9D15831109}"/>
                </a:ext>
              </a:extLst>
            </p:cNvPr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4" name="Google Shape;244;p40">
              <a:extLst>
                <a:ext uri="{FF2B5EF4-FFF2-40B4-BE49-F238E27FC236}">
                  <a16:creationId xmlns:a16="http://schemas.microsoft.com/office/drawing/2014/main" id="{F231FF4F-3D0B-424B-BA1E-528DFBAFAB69}"/>
                </a:ext>
              </a:extLst>
            </p:cNvPr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5" name="Google Shape;245;p40">
              <a:extLst>
                <a:ext uri="{FF2B5EF4-FFF2-40B4-BE49-F238E27FC236}">
                  <a16:creationId xmlns:a16="http://schemas.microsoft.com/office/drawing/2014/main" id="{FF0EA1DB-AE49-495B-A89D-C93E4F73718A}"/>
                </a:ext>
              </a:extLst>
            </p:cNvPr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6" name="Google Shape;246;p40">
              <a:extLst>
                <a:ext uri="{FF2B5EF4-FFF2-40B4-BE49-F238E27FC236}">
                  <a16:creationId xmlns:a16="http://schemas.microsoft.com/office/drawing/2014/main" id="{E4C47535-28F0-4B31-9BBD-B6D7E0A80915}"/>
                </a:ext>
              </a:extLst>
            </p:cNvPr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7" name="Google Shape;247;p40">
              <a:extLst>
                <a:ext uri="{FF2B5EF4-FFF2-40B4-BE49-F238E27FC236}">
                  <a16:creationId xmlns:a16="http://schemas.microsoft.com/office/drawing/2014/main" id="{A24C9E81-49C9-4DAA-8431-814628E62399}"/>
                </a:ext>
              </a:extLst>
            </p:cNvPr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8" name="Google Shape;248;p40">
              <a:extLst>
                <a:ext uri="{FF2B5EF4-FFF2-40B4-BE49-F238E27FC236}">
                  <a16:creationId xmlns:a16="http://schemas.microsoft.com/office/drawing/2014/main" id="{8C4DF86C-21FD-4262-9A94-E767D84DDD52}"/>
                </a:ext>
              </a:extLst>
            </p:cNvPr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9" name="Google Shape;249;p40">
              <a:extLst>
                <a:ext uri="{FF2B5EF4-FFF2-40B4-BE49-F238E27FC236}">
                  <a16:creationId xmlns:a16="http://schemas.microsoft.com/office/drawing/2014/main" id="{29CA0278-F8A9-45C2-9D61-01D90FC39E81}"/>
                </a:ext>
              </a:extLst>
            </p:cNvPr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0" name="Google Shape;250;p40">
              <a:extLst>
                <a:ext uri="{FF2B5EF4-FFF2-40B4-BE49-F238E27FC236}">
                  <a16:creationId xmlns:a16="http://schemas.microsoft.com/office/drawing/2014/main" id="{6512099B-D63E-4498-851E-740900A22634}"/>
                </a:ext>
              </a:extLst>
            </p:cNvPr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1" name="Google Shape;251;p40">
              <a:extLst>
                <a:ext uri="{FF2B5EF4-FFF2-40B4-BE49-F238E27FC236}">
                  <a16:creationId xmlns:a16="http://schemas.microsoft.com/office/drawing/2014/main" id="{619E6071-916C-4F89-893F-965187628870}"/>
                </a:ext>
              </a:extLst>
            </p:cNvPr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2" name="Google Shape;252;p40">
              <a:extLst>
                <a:ext uri="{FF2B5EF4-FFF2-40B4-BE49-F238E27FC236}">
                  <a16:creationId xmlns:a16="http://schemas.microsoft.com/office/drawing/2014/main" id="{F542DF39-83EA-4AEF-9BCC-863D6A353859}"/>
                </a:ext>
              </a:extLst>
            </p:cNvPr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3" name="Google Shape;253;p40">
              <a:extLst>
                <a:ext uri="{FF2B5EF4-FFF2-40B4-BE49-F238E27FC236}">
                  <a16:creationId xmlns:a16="http://schemas.microsoft.com/office/drawing/2014/main" id="{D516195B-BC36-437D-8E6B-1CB3E03F7FF8}"/>
                </a:ext>
              </a:extLst>
            </p:cNvPr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4" name="Google Shape;254;p40">
              <a:extLst>
                <a:ext uri="{FF2B5EF4-FFF2-40B4-BE49-F238E27FC236}">
                  <a16:creationId xmlns:a16="http://schemas.microsoft.com/office/drawing/2014/main" id="{0D665254-9455-4DD5-967D-9E2993F583B9}"/>
                </a:ext>
              </a:extLst>
            </p:cNvPr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5" name="Google Shape;255;p40">
              <a:extLst>
                <a:ext uri="{FF2B5EF4-FFF2-40B4-BE49-F238E27FC236}">
                  <a16:creationId xmlns:a16="http://schemas.microsoft.com/office/drawing/2014/main" id="{DBCEB389-074E-4E5C-9E4B-1FBFDB58C09B}"/>
                </a:ext>
              </a:extLst>
            </p:cNvPr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6" name="Google Shape;256;p40">
              <a:extLst>
                <a:ext uri="{FF2B5EF4-FFF2-40B4-BE49-F238E27FC236}">
                  <a16:creationId xmlns:a16="http://schemas.microsoft.com/office/drawing/2014/main" id="{60C10C08-0769-48FB-A175-3C7EE37C1BFD}"/>
                </a:ext>
              </a:extLst>
            </p:cNvPr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7" name="Google Shape;257;p40">
              <a:extLst>
                <a:ext uri="{FF2B5EF4-FFF2-40B4-BE49-F238E27FC236}">
                  <a16:creationId xmlns:a16="http://schemas.microsoft.com/office/drawing/2014/main" id="{8F0C3801-25D3-409A-8A4E-BD538AE3598B}"/>
                </a:ext>
              </a:extLst>
            </p:cNvPr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8" name="Google Shape;258;p40">
              <a:extLst>
                <a:ext uri="{FF2B5EF4-FFF2-40B4-BE49-F238E27FC236}">
                  <a16:creationId xmlns:a16="http://schemas.microsoft.com/office/drawing/2014/main" id="{B4D053B1-6CB9-49A8-8E49-4360365D4EB8}"/>
                </a:ext>
              </a:extLst>
            </p:cNvPr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9" name="Google Shape;259;p40">
              <a:extLst>
                <a:ext uri="{FF2B5EF4-FFF2-40B4-BE49-F238E27FC236}">
                  <a16:creationId xmlns:a16="http://schemas.microsoft.com/office/drawing/2014/main" id="{7BF5D94A-371B-4BBD-86A1-035916CE654B}"/>
                </a:ext>
              </a:extLst>
            </p:cNvPr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0" name="Google Shape;260;p40">
              <a:extLst>
                <a:ext uri="{FF2B5EF4-FFF2-40B4-BE49-F238E27FC236}">
                  <a16:creationId xmlns:a16="http://schemas.microsoft.com/office/drawing/2014/main" id="{3EB88238-7AA9-4D16-8EBA-5790C03BA173}"/>
                </a:ext>
              </a:extLst>
            </p:cNvPr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1" name="Google Shape;261;p40">
              <a:extLst>
                <a:ext uri="{FF2B5EF4-FFF2-40B4-BE49-F238E27FC236}">
                  <a16:creationId xmlns:a16="http://schemas.microsoft.com/office/drawing/2014/main" id="{9FEF1890-E82F-452A-8675-070BE65BE460}"/>
                </a:ext>
              </a:extLst>
            </p:cNvPr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2" name="Google Shape;262;p40">
              <a:extLst>
                <a:ext uri="{FF2B5EF4-FFF2-40B4-BE49-F238E27FC236}">
                  <a16:creationId xmlns:a16="http://schemas.microsoft.com/office/drawing/2014/main" id="{4051486F-45AD-4318-ABE8-C6071CB12284}"/>
                </a:ext>
              </a:extLst>
            </p:cNvPr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3" name="Google Shape;263;p40">
              <a:extLst>
                <a:ext uri="{FF2B5EF4-FFF2-40B4-BE49-F238E27FC236}">
                  <a16:creationId xmlns:a16="http://schemas.microsoft.com/office/drawing/2014/main" id="{4B7CC95C-3F63-4FE0-A682-6E251B71BD61}"/>
                </a:ext>
              </a:extLst>
            </p:cNvPr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4" name="Google Shape;264;p40">
              <a:extLst>
                <a:ext uri="{FF2B5EF4-FFF2-40B4-BE49-F238E27FC236}">
                  <a16:creationId xmlns:a16="http://schemas.microsoft.com/office/drawing/2014/main" id="{3E3B6048-DCD5-493D-A23F-B6E8E86DF898}"/>
                </a:ext>
              </a:extLst>
            </p:cNvPr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5" name="Google Shape;265;p40">
              <a:extLst>
                <a:ext uri="{FF2B5EF4-FFF2-40B4-BE49-F238E27FC236}">
                  <a16:creationId xmlns:a16="http://schemas.microsoft.com/office/drawing/2014/main" id="{50AA656A-56EC-4382-AE0B-D9643575FAF2}"/>
                </a:ext>
              </a:extLst>
            </p:cNvPr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6" name="Google Shape;266;p40">
              <a:extLst>
                <a:ext uri="{FF2B5EF4-FFF2-40B4-BE49-F238E27FC236}">
                  <a16:creationId xmlns:a16="http://schemas.microsoft.com/office/drawing/2014/main" id="{38949644-A770-4536-B655-D9CD5647BC4A}"/>
                </a:ext>
              </a:extLst>
            </p:cNvPr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7" name="Google Shape;267;p40">
              <a:extLst>
                <a:ext uri="{FF2B5EF4-FFF2-40B4-BE49-F238E27FC236}">
                  <a16:creationId xmlns:a16="http://schemas.microsoft.com/office/drawing/2014/main" id="{2EE0B15E-82AD-4D8E-B152-ABC3B482225C}"/>
                </a:ext>
              </a:extLst>
            </p:cNvPr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8" name="Google Shape;268;p40">
              <a:extLst>
                <a:ext uri="{FF2B5EF4-FFF2-40B4-BE49-F238E27FC236}">
                  <a16:creationId xmlns:a16="http://schemas.microsoft.com/office/drawing/2014/main" id="{028E64CA-89E0-420D-9675-A14139F6FF17}"/>
                </a:ext>
              </a:extLst>
            </p:cNvPr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9" name="Google Shape;269;p40">
              <a:extLst>
                <a:ext uri="{FF2B5EF4-FFF2-40B4-BE49-F238E27FC236}">
                  <a16:creationId xmlns:a16="http://schemas.microsoft.com/office/drawing/2014/main" id="{B172F911-8B06-478E-A841-7FDAAF614095}"/>
                </a:ext>
              </a:extLst>
            </p:cNvPr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0" name="Google Shape;270;p40">
              <a:extLst>
                <a:ext uri="{FF2B5EF4-FFF2-40B4-BE49-F238E27FC236}">
                  <a16:creationId xmlns:a16="http://schemas.microsoft.com/office/drawing/2014/main" id="{A59942A3-8C45-4ED5-8862-FDA99C7D9CE7}"/>
                </a:ext>
              </a:extLst>
            </p:cNvPr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1" name="Google Shape;271;p40">
              <a:extLst>
                <a:ext uri="{FF2B5EF4-FFF2-40B4-BE49-F238E27FC236}">
                  <a16:creationId xmlns:a16="http://schemas.microsoft.com/office/drawing/2014/main" id="{9AD81440-E570-4E0B-8B35-47049C9929F6}"/>
                </a:ext>
              </a:extLst>
            </p:cNvPr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2" name="Google Shape;272;p40">
              <a:extLst>
                <a:ext uri="{FF2B5EF4-FFF2-40B4-BE49-F238E27FC236}">
                  <a16:creationId xmlns:a16="http://schemas.microsoft.com/office/drawing/2014/main" id="{E0057F60-7ABF-4117-A2E4-E5A7F269DE13}"/>
                </a:ext>
              </a:extLst>
            </p:cNvPr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3" name="Google Shape;273;p40">
              <a:extLst>
                <a:ext uri="{FF2B5EF4-FFF2-40B4-BE49-F238E27FC236}">
                  <a16:creationId xmlns:a16="http://schemas.microsoft.com/office/drawing/2014/main" id="{549ABEA7-EB29-4FCF-8097-29136AA7750A}"/>
                </a:ext>
              </a:extLst>
            </p:cNvPr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4" name="Google Shape;274;p40">
              <a:extLst>
                <a:ext uri="{FF2B5EF4-FFF2-40B4-BE49-F238E27FC236}">
                  <a16:creationId xmlns:a16="http://schemas.microsoft.com/office/drawing/2014/main" id="{FD98EFA5-57D2-432B-887A-2A718A6C04E1}"/>
                </a:ext>
              </a:extLst>
            </p:cNvPr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5" name="Google Shape;275;p40">
              <a:extLst>
                <a:ext uri="{FF2B5EF4-FFF2-40B4-BE49-F238E27FC236}">
                  <a16:creationId xmlns:a16="http://schemas.microsoft.com/office/drawing/2014/main" id="{FB7121BD-F0D5-48C9-A9BA-95014621CF28}"/>
                </a:ext>
              </a:extLst>
            </p:cNvPr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6" name="Google Shape;276;p40">
              <a:extLst>
                <a:ext uri="{FF2B5EF4-FFF2-40B4-BE49-F238E27FC236}">
                  <a16:creationId xmlns:a16="http://schemas.microsoft.com/office/drawing/2014/main" id="{8BF268E4-D4A3-4B88-988B-8DDF34AF7D30}"/>
                </a:ext>
              </a:extLst>
            </p:cNvPr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7" name="Google Shape;277;p40">
              <a:extLst>
                <a:ext uri="{FF2B5EF4-FFF2-40B4-BE49-F238E27FC236}">
                  <a16:creationId xmlns:a16="http://schemas.microsoft.com/office/drawing/2014/main" id="{1DFC6F34-96C0-4EE3-8809-4E733012DD6D}"/>
                </a:ext>
              </a:extLst>
            </p:cNvPr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8" name="Google Shape;278;p40">
              <a:extLst>
                <a:ext uri="{FF2B5EF4-FFF2-40B4-BE49-F238E27FC236}">
                  <a16:creationId xmlns:a16="http://schemas.microsoft.com/office/drawing/2014/main" id="{202E0D0B-CE89-4835-82EA-85B664E18267}"/>
                </a:ext>
              </a:extLst>
            </p:cNvPr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9" name="Google Shape;279;p40">
              <a:extLst>
                <a:ext uri="{FF2B5EF4-FFF2-40B4-BE49-F238E27FC236}">
                  <a16:creationId xmlns:a16="http://schemas.microsoft.com/office/drawing/2014/main" id="{9D3AAFC6-39A1-408E-B199-FCD1A4EE59E0}"/>
                </a:ext>
              </a:extLst>
            </p:cNvPr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0" name="Google Shape;280;p40">
              <a:extLst>
                <a:ext uri="{FF2B5EF4-FFF2-40B4-BE49-F238E27FC236}">
                  <a16:creationId xmlns:a16="http://schemas.microsoft.com/office/drawing/2014/main" id="{02628E9F-23DA-4C5E-A4FF-163F9AE6D3EE}"/>
                </a:ext>
              </a:extLst>
            </p:cNvPr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1" name="Google Shape;281;p40">
              <a:extLst>
                <a:ext uri="{FF2B5EF4-FFF2-40B4-BE49-F238E27FC236}">
                  <a16:creationId xmlns:a16="http://schemas.microsoft.com/office/drawing/2014/main" id="{C449077E-DEE8-4FCA-A815-CD5DD84BD9F2}"/>
                </a:ext>
              </a:extLst>
            </p:cNvPr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2" name="Google Shape;282;p40">
              <a:extLst>
                <a:ext uri="{FF2B5EF4-FFF2-40B4-BE49-F238E27FC236}">
                  <a16:creationId xmlns:a16="http://schemas.microsoft.com/office/drawing/2014/main" id="{A96C757E-9226-48A1-8B8F-E035BC38AB79}"/>
                </a:ext>
              </a:extLst>
            </p:cNvPr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3" name="Google Shape;283;p40">
              <a:extLst>
                <a:ext uri="{FF2B5EF4-FFF2-40B4-BE49-F238E27FC236}">
                  <a16:creationId xmlns:a16="http://schemas.microsoft.com/office/drawing/2014/main" id="{B863EFA8-AE75-4C69-9161-7997EDEA5848}"/>
                </a:ext>
              </a:extLst>
            </p:cNvPr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4" name="Google Shape;284;p40">
              <a:extLst>
                <a:ext uri="{FF2B5EF4-FFF2-40B4-BE49-F238E27FC236}">
                  <a16:creationId xmlns:a16="http://schemas.microsoft.com/office/drawing/2014/main" id="{06A47ABC-CE09-4CEA-818D-DD260991E994}"/>
                </a:ext>
              </a:extLst>
            </p:cNvPr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5" name="Google Shape;285;p40">
              <a:extLst>
                <a:ext uri="{FF2B5EF4-FFF2-40B4-BE49-F238E27FC236}">
                  <a16:creationId xmlns:a16="http://schemas.microsoft.com/office/drawing/2014/main" id="{F7FF601F-723D-4FED-A616-C9E5DC71BE8A}"/>
                </a:ext>
              </a:extLst>
            </p:cNvPr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6" name="Google Shape;286;p40">
              <a:extLst>
                <a:ext uri="{FF2B5EF4-FFF2-40B4-BE49-F238E27FC236}">
                  <a16:creationId xmlns:a16="http://schemas.microsoft.com/office/drawing/2014/main" id="{16AD707E-C507-4AE0-B3A7-92B823B7F95C}"/>
                </a:ext>
              </a:extLst>
            </p:cNvPr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7" name="Google Shape;287;p40">
              <a:extLst>
                <a:ext uri="{FF2B5EF4-FFF2-40B4-BE49-F238E27FC236}">
                  <a16:creationId xmlns:a16="http://schemas.microsoft.com/office/drawing/2014/main" id="{45D52340-4431-489C-9CBC-C165FC50D547}"/>
                </a:ext>
              </a:extLst>
            </p:cNvPr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8" name="Google Shape;288;p40">
              <a:extLst>
                <a:ext uri="{FF2B5EF4-FFF2-40B4-BE49-F238E27FC236}">
                  <a16:creationId xmlns:a16="http://schemas.microsoft.com/office/drawing/2014/main" id="{FC72E7C0-1D1D-4228-9202-DFDA92059F76}"/>
                </a:ext>
              </a:extLst>
            </p:cNvPr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9" name="Google Shape;289;p40">
              <a:extLst>
                <a:ext uri="{FF2B5EF4-FFF2-40B4-BE49-F238E27FC236}">
                  <a16:creationId xmlns:a16="http://schemas.microsoft.com/office/drawing/2014/main" id="{546D73F4-F6DA-4AA2-8070-CBC1C75AC605}"/>
                </a:ext>
              </a:extLst>
            </p:cNvPr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0" name="Google Shape;290;p40">
              <a:extLst>
                <a:ext uri="{FF2B5EF4-FFF2-40B4-BE49-F238E27FC236}">
                  <a16:creationId xmlns:a16="http://schemas.microsoft.com/office/drawing/2014/main" id="{18433238-67D9-41A1-AB39-71E017EF9707}"/>
                </a:ext>
              </a:extLst>
            </p:cNvPr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1" name="Google Shape;291;p40">
              <a:extLst>
                <a:ext uri="{FF2B5EF4-FFF2-40B4-BE49-F238E27FC236}">
                  <a16:creationId xmlns:a16="http://schemas.microsoft.com/office/drawing/2014/main" id="{517DB413-4341-4468-A3CA-453786E27576}"/>
                </a:ext>
              </a:extLst>
            </p:cNvPr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2" name="Google Shape;292;p40">
              <a:extLst>
                <a:ext uri="{FF2B5EF4-FFF2-40B4-BE49-F238E27FC236}">
                  <a16:creationId xmlns:a16="http://schemas.microsoft.com/office/drawing/2014/main" id="{F05A0179-559F-41B9-B4E6-1D5864DCEA1B}"/>
                </a:ext>
              </a:extLst>
            </p:cNvPr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3" name="Google Shape;293;p40">
              <a:extLst>
                <a:ext uri="{FF2B5EF4-FFF2-40B4-BE49-F238E27FC236}">
                  <a16:creationId xmlns:a16="http://schemas.microsoft.com/office/drawing/2014/main" id="{1328B5E3-6A0F-4936-8891-56BAC06E9A07}"/>
                </a:ext>
              </a:extLst>
            </p:cNvPr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4" name="Google Shape;294;p40">
              <a:extLst>
                <a:ext uri="{FF2B5EF4-FFF2-40B4-BE49-F238E27FC236}">
                  <a16:creationId xmlns:a16="http://schemas.microsoft.com/office/drawing/2014/main" id="{8CA7D0AB-71FC-4417-89C5-88012D16C60C}"/>
                </a:ext>
              </a:extLst>
            </p:cNvPr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5" name="Google Shape;295;p40">
              <a:extLst>
                <a:ext uri="{FF2B5EF4-FFF2-40B4-BE49-F238E27FC236}">
                  <a16:creationId xmlns:a16="http://schemas.microsoft.com/office/drawing/2014/main" id="{678643DB-ED0A-4CC0-9A4A-BD847F5DE714}"/>
                </a:ext>
              </a:extLst>
            </p:cNvPr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6" name="Google Shape;296;p40">
              <a:extLst>
                <a:ext uri="{FF2B5EF4-FFF2-40B4-BE49-F238E27FC236}">
                  <a16:creationId xmlns:a16="http://schemas.microsoft.com/office/drawing/2014/main" id="{8BDA188D-3855-498B-B5DF-2C8BC2E0BD04}"/>
                </a:ext>
              </a:extLst>
            </p:cNvPr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7" name="Google Shape;297;p40">
              <a:extLst>
                <a:ext uri="{FF2B5EF4-FFF2-40B4-BE49-F238E27FC236}">
                  <a16:creationId xmlns:a16="http://schemas.microsoft.com/office/drawing/2014/main" id="{490B843B-3F42-4FBD-A3EE-1C5D3F8D9E9E}"/>
                </a:ext>
              </a:extLst>
            </p:cNvPr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8" name="Google Shape;298;p40">
              <a:extLst>
                <a:ext uri="{FF2B5EF4-FFF2-40B4-BE49-F238E27FC236}">
                  <a16:creationId xmlns:a16="http://schemas.microsoft.com/office/drawing/2014/main" id="{1260DEC4-A4BE-4AA4-898D-DA670620C766}"/>
                </a:ext>
              </a:extLst>
            </p:cNvPr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9" name="Google Shape;299;p40">
              <a:extLst>
                <a:ext uri="{FF2B5EF4-FFF2-40B4-BE49-F238E27FC236}">
                  <a16:creationId xmlns:a16="http://schemas.microsoft.com/office/drawing/2014/main" id="{87660C09-4AED-49A0-8B8C-B94FE253D1EC}"/>
                </a:ext>
              </a:extLst>
            </p:cNvPr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0" name="Google Shape;300;p40">
              <a:extLst>
                <a:ext uri="{FF2B5EF4-FFF2-40B4-BE49-F238E27FC236}">
                  <a16:creationId xmlns:a16="http://schemas.microsoft.com/office/drawing/2014/main" id="{1FBC319C-D651-4C8E-B688-362769EF1DA5}"/>
                </a:ext>
              </a:extLst>
            </p:cNvPr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1" name="Google Shape;301;p40">
              <a:extLst>
                <a:ext uri="{FF2B5EF4-FFF2-40B4-BE49-F238E27FC236}">
                  <a16:creationId xmlns:a16="http://schemas.microsoft.com/office/drawing/2014/main" id="{F73E1D2D-232F-40FB-8D4B-E265FC7D097E}"/>
                </a:ext>
              </a:extLst>
            </p:cNvPr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2" name="Google Shape;302;p40">
              <a:extLst>
                <a:ext uri="{FF2B5EF4-FFF2-40B4-BE49-F238E27FC236}">
                  <a16:creationId xmlns:a16="http://schemas.microsoft.com/office/drawing/2014/main" id="{5DF1531E-FF12-4DE0-A39A-DC527B58A8E2}"/>
                </a:ext>
              </a:extLst>
            </p:cNvPr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3" name="Google Shape;303;p40">
              <a:extLst>
                <a:ext uri="{FF2B5EF4-FFF2-40B4-BE49-F238E27FC236}">
                  <a16:creationId xmlns:a16="http://schemas.microsoft.com/office/drawing/2014/main" id="{FA05A37F-8AA6-40B1-92B4-2B51D8157902}"/>
                </a:ext>
              </a:extLst>
            </p:cNvPr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4" name="Google Shape;304;p40">
              <a:extLst>
                <a:ext uri="{FF2B5EF4-FFF2-40B4-BE49-F238E27FC236}">
                  <a16:creationId xmlns:a16="http://schemas.microsoft.com/office/drawing/2014/main" id="{D41CE75F-6E46-443E-8BF4-5D1DEA93BF67}"/>
                </a:ext>
              </a:extLst>
            </p:cNvPr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5" name="Google Shape;305;p40">
              <a:extLst>
                <a:ext uri="{FF2B5EF4-FFF2-40B4-BE49-F238E27FC236}">
                  <a16:creationId xmlns:a16="http://schemas.microsoft.com/office/drawing/2014/main" id="{26CB7266-08EF-47AF-B738-EC5353CE47BE}"/>
                </a:ext>
              </a:extLst>
            </p:cNvPr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6" name="Google Shape;306;p40">
              <a:extLst>
                <a:ext uri="{FF2B5EF4-FFF2-40B4-BE49-F238E27FC236}">
                  <a16:creationId xmlns:a16="http://schemas.microsoft.com/office/drawing/2014/main" id="{527253A5-A2BF-419A-A872-160E513FA694}"/>
                </a:ext>
              </a:extLst>
            </p:cNvPr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7" name="Google Shape;307;p40">
              <a:extLst>
                <a:ext uri="{FF2B5EF4-FFF2-40B4-BE49-F238E27FC236}">
                  <a16:creationId xmlns:a16="http://schemas.microsoft.com/office/drawing/2014/main" id="{1C1D66FA-6553-47F7-A599-214196042973}"/>
                </a:ext>
              </a:extLst>
            </p:cNvPr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8" name="Google Shape;308;p40">
              <a:extLst>
                <a:ext uri="{FF2B5EF4-FFF2-40B4-BE49-F238E27FC236}">
                  <a16:creationId xmlns:a16="http://schemas.microsoft.com/office/drawing/2014/main" id="{5E7126A8-066D-4416-8AC1-97FF9E561C28}"/>
                </a:ext>
              </a:extLst>
            </p:cNvPr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9" name="Google Shape;309;p40">
              <a:extLst>
                <a:ext uri="{FF2B5EF4-FFF2-40B4-BE49-F238E27FC236}">
                  <a16:creationId xmlns:a16="http://schemas.microsoft.com/office/drawing/2014/main" id="{51DF3466-7D70-4215-AD23-A29323D31E94}"/>
                </a:ext>
              </a:extLst>
            </p:cNvPr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0" name="Google Shape;310;p40">
              <a:extLst>
                <a:ext uri="{FF2B5EF4-FFF2-40B4-BE49-F238E27FC236}">
                  <a16:creationId xmlns:a16="http://schemas.microsoft.com/office/drawing/2014/main" id="{307BD805-635A-4E3D-BDDA-D80AFD0C6D79}"/>
                </a:ext>
              </a:extLst>
            </p:cNvPr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1" name="Google Shape;311;p40">
              <a:extLst>
                <a:ext uri="{FF2B5EF4-FFF2-40B4-BE49-F238E27FC236}">
                  <a16:creationId xmlns:a16="http://schemas.microsoft.com/office/drawing/2014/main" id="{E5397F2A-08AF-4C9A-8B98-612909302DCC}"/>
                </a:ext>
              </a:extLst>
            </p:cNvPr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2" name="Google Shape;312;p40">
              <a:extLst>
                <a:ext uri="{FF2B5EF4-FFF2-40B4-BE49-F238E27FC236}">
                  <a16:creationId xmlns:a16="http://schemas.microsoft.com/office/drawing/2014/main" id="{2DBBDE87-70EF-442F-83AB-515CFE6A27D5}"/>
                </a:ext>
              </a:extLst>
            </p:cNvPr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3" name="Google Shape;313;p40">
              <a:extLst>
                <a:ext uri="{FF2B5EF4-FFF2-40B4-BE49-F238E27FC236}">
                  <a16:creationId xmlns:a16="http://schemas.microsoft.com/office/drawing/2014/main" id="{D3DD1B0E-9A56-424C-A586-C6A0B0E7904B}"/>
                </a:ext>
              </a:extLst>
            </p:cNvPr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4" name="Google Shape;314;p40">
              <a:extLst>
                <a:ext uri="{FF2B5EF4-FFF2-40B4-BE49-F238E27FC236}">
                  <a16:creationId xmlns:a16="http://schemas.microsoft.com/office/drawing/2014/main" id="{83F076FF-4BF1-4508-BC3D-7A4F97DECBDB}"/>
                </a:ext>
              </a:extLst>
            </p:cNvPr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5" name="Google Shape;315;p40">
              <a:extLst>
                <a:ext uri="{FF2B5EF4-FFF2-40B4-BE49-F238E27FC236}">
                  <a16:creationId xmlns:a16="http://schemas.microsoft.com/office/drawing/2014/main" id="{2201AE55-3007-4D62-9F8D-EFB589B6B31C}"/>
                </a:ext>
              </a:extLst>
            </p:cNvPr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6" name="Google Shape;316;p40">
              <a:extLst>
                <a:ext uri="{FF2B5EF4-FFF2-40B4-BE49-F238E27FC236}">
                  <a16:creationId xmlns:a16="http://schemas.microsoft.com/office/drawing/2014/main" id="{A901E34B-6794-4E55-865C-24E82AB988BA}"/>
                </a:ext>
              </a:extLst>
            </p:cNvPr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7" name="Google Shape;317;p40">
              <a:extLst>
                <a:ext uri="{FF2B5EF4-FFF2-40B4-BE49-F238E27FC236}">
                  <a16:creationId xmlns:a16="http://schemas.microsoft.com/office/drawing/2014/main" id="{44D64E7F-E331-4F8D-AF62-AA0FDB5C3572}"/>
                </a:ext>
              </a:extLst>
            </p:cNvPr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8" name="Google Shape;318;p40">
              <a:extLst>
                <a:ext uri="{FF2B5EF4-FFF2-40B4-BE49-F238E27FC236}">
                  <a16:creationId xmlns:a16="http://schemas.microsoft.com/office/drawing/2014/main" id="{96F0D32F-8F91-47A7-A6C3-291E3A97C5E8}"/>
                </a:ext>
              </a:extLst>
            </p:cNvPr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9" name="Google Shape;319;p40">
              <a:extLst>
                <a:ext uri="{FF2B5EF4-FFF2-40B4-BE49-F238E27FC236}">
                  <a16:creationId xmlns:a16="http://schemas.microsoft.com/office/drawing/2014/main" id="{C722D24B-BEA6-4AC1-B6B6-DD5ADD7A2A4E}"/>
                </a:ext>
              </a:extLst>
            </p:cNvPr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0" name="Google Shape;320;p40">
              <a:extLst>
                <a:ext uri="{FF2B5EF4-FFF2-40B4-BE49-F238E27FC236}">
                  <a16:creationId xmlns:a16="http://schemas.microsoft.com/office/drawing/2014/main" id="{1CE40ED8-EC49-43BB-AB7A-C9D7638F46D5}"/>
                </a:ext>
              </a:extLst>
            </p:cNvPr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1" name="Google Shape;321;p40">
              <a:extLst>
                <a:ext uri="{FF2B5EF4-FFF2-40B4-BE49-F238E27FC236}">
                  <a16:creationId xmlns:a16="http://schemas.microsoft.com/office/drawing/2014/main" id="{64119527-7D73-4A2C-9F20-DD57FDA555AD}"/>
                </a:ext>
              </a:extLst>
            </p:cNvPr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2" name="Google Shape;322;p40">
              <a:extLst>
                <a:ext uri="{FF2B5EF4-FFF2-40B4-BE49-F238E27FC236}">
                  <a16:creationId xmlns:a16="http://schemas.microsoft.com/office/drawing/2014/main" id="{5A277E93-04AD-46C9-8B15-C55453322F55}"/>
                </a:ext>
              </a:extLst>
            </p:cNvPr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3" name="Google Shape;323;p40">
              <a:extLst>
                <a:ext uri="{FF2B5EF4-FFF2-40B4-BE49-F238E27FC236}">
                  <a16:creationId xmlns:a16="http://schemas.microsoft.com/office/drawing/2014/main" id="{96ED78E8-308E-42AB-BC31-FEC1C3C71F65}"/>
                </a:ext>
              </a:extLst>
            </p:cNvPr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4" name="Google Shape;324;p40">
              <a:extLst>
                <a:ext uri="{FF2B5EF4-FFF2-40B4-BE49-F238E27FC236}">
                  <a16:creationId xmlns:a16="http://schemas.microsoft.com/office/drawing/2014/main" id="{314D2164-F4B5-4FD8-A4D1-9F871BB883B6}"/>
                </a:ext>
              </a:extLst>
            </p:cNvPr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5" name="Google Shape;325;p40">
              <a:extLst>
                <a:ext uri="{FF2B5EF4-FFF2-40B4-BE49-F238E27FC236}">
                  <a16:creationId xmlns:a16="http://schemas.microsoft.com/office/drawing/2014/main" id="{69E940B6-C437-413F-9FC4-8CB0B28D4698}"/>
                </a:ext>
              </a:extLst>
            </p:cNvPr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6" name="Google Shape;326;p40">
              <a:extLst>
                <a:ext uri="{FF2B5EF4-FFF2-40B4-BE49-F238E27FC236}">
                  <a16:creationId xmlns:a16="http://schemas.microsoft.com/office/drawing/2014/main" id="{679BEAB8-A314-459D-8F78-F4536AD8F650}"/>
                </a:ext>
              </a:extLst>
            </p:cNvPr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7" name="Google Shape;327;p40">
              <a:extLst>
                <a:ext uri="{FF2B5EF4-FFF2-40B4-BE49-F238E27FC236}">
                  <a16:creationId xmlns:a16="http://schemas.microsoft.com/office/drawing/2014/main" id="{670448AF-5402-46FE-9964-768DD6C9B84F}"/>
                </a:ext>
              </a:extLst>
            </p:cNvPr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8" name="Google Shape;328;p40">
              <a:extLst>
                <a:ext uri="{FF2B5EF4-FFF2-40B4-BE49-F238E27FC236}">
                  <a16:creationId xmlns:a16="http://schemas.microsoft.com/office/drawing/2014/main" id="{0D4B1A01-2C5C-4875-88D1-41D10303F6CB}"/>
                </a:ext>
              </a:extLst>
            </p:cNvPr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9" name="Google Shape;329;p40">
              <a:extLst>
                <a:ext uri="{FF2B5EF4-FFF2-40B4-BE49-F238E27FC236}">
                  <a16:creationId xmlns:a16="http://schemas.microsoft.com/office/drawing/2014/main" id="{94B67D9B-6658-4969-925B-750D6F782328}"/>
                </a:ext>
              </a:extLst>
            </p:cNvPr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0" name="Google Shape;330;p40">
              <a:extLst>
                <a:ext uri="{FF2B5EF4-FFF2-40B4-BE49-F238E27FC236}">
                  <a16:creationId xmlns:a16="http://schemas.microsoft.com/office/drawing/2014/main" id="{DC03CBB9-652E-4D66-85E9-8501837EFB8E}"/>
                </a:ext>
              </a:extLst>
            </p:cNvPr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1" name="Google Shape;331;p40">
              <a:extLst>
                <a:ext uri="{FF2B5EF4-FFF2-40B4-BE49-F238E27FC236}">
                  <a16:creationId xmlns:a16="http://schemas.microsoft.com/office/drawing/2014/main" id="{E98BE53A-8990-4357-BCA4-7909BF5870CC}"/>
                </a:ext>
              </a:extLst>
            </p:cNvPr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2" name="Google Shape;332;p40">
              <a:extLst>
                <a:ext uri="{FF2B5EF4-FFF2-40B4-BE49-F238E27FC236}">
                  <a16:creationId xmlns:a16="http://schemas.microsoft.com/office/drawing/2014/main" id="{F6807DDE-CA57-4304-8D0B-C4CF7777C986}"/>
                </a:ext>
              </a:extLst>
            </p:cNvPr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3" name="Google Shape;333;p40">
              <a:extLst>
                <a:ext uri="{FF2B5EF4-FFF2-40B4-BE49-F238E27FC236}">
                  <a16:creationId xmlns:a16="http://schemas.microsoft.com/office/drawing/2014/main" id="{39DD861B-DDC3-4DEC-99DA-7EE8172E16BD}"/>
                </a:ext>
              </a:extLst>
            </p:cNvPr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4" name="Google Shape;334;p40">
              <a:extLst>
                <a:ext uri="{FF2B5EF4-FFF2-40B4-BE49-F238E27FC236}">
                  <a16:creationId xmlns:a16="http://schemas.microsoft.com/office/drawing/2014/main" id="{3705865F-25EF-4D03-BFDF-5B4D68629748}"/>
                </a:ext>
              </a:extLst>
            </p:cNvPr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5" name="Google Shape;335;p40">
              <a:extLst>
                <a:ext uri="{FF2B5EF4-FFF2-40B4-BE49-F238E27FC236}">
                  <a16:creationId xmlns:a16="http://schemas.microsoft.com/office/drawing/2014/main" id="{4742DD79-959A-420F-BD34-FD56D7DE2F39}"/>
                </a:ext>
              </a:extLst>
            </p:cNvPr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26" name="Google Shape;336;p40">
            <a:extLst>
              <a:ext uri="{FF2B5EF4-FFF2-40B4-BE49-F238E27FC236}">
                <a16:creationId xmlns:a16="http://schemas.microsoft.com/office/drawing/2014/main" id="{C5D7097D-261E-4094-85E0-6EA936337C2F}"/>
              </a:ext>
            </a:extLst>
          </p:cNvPr>
          <p:cNvGrpSpPr/>
          <p:nvPr/>
        </p:nvGrpSpPr>
        <p:grpSpPr>
          <a:xfrm>
            <a:off x="10806146" y="3428814"/>
            <a:ext cx="1412982" cy="1413590"/>
            <a:chOff x="11016213" y="5853720"/>
            <a:chExt cx="2012471" cy="2391463"/>
          </a:xfrm>
        </p:grpSpPr>
        <p:sp>
          <p:nvSpPr>
            <p:cNvPr id="727" name="Google Shape;337;p40">
              <a:extLst>
                <a:ext uri="{FF2B5EF4-FFF2-40B4-BE49-F238E27FC236}">
                  <a16:creationId xmlns:a16="http://schemas.microsoft.com/office/drawing/2014/main" id="{B1F8605A-E7FC-4B76-A6F1-328ABF312794}"/>
                </a:ext>
              </a:extLst>
            </p:cNvPr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8" name="Google Shape;338;p40">
              <a:extLst>
                <a:ext uri="{FF2B5EF4-FFF2-40B4-BE49-F238E27FC236}">
                  <a16:creationId xmlns:a16="http://schemas.microsoft.com/office/drawing/2014/main" id="{1645E3F0-D810-450E-A3F8-6ED6BD705C67}"/>
                </a:ext>
              </a:extLst>
            </p:cNvPr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9" name="Google Shape;339;p40">
              <a:extLst>
                <a:ext uri="{FF2B5EF4-FFF2-40B4-BE49-F238E27FC236}">
                  <a16:creationId xmlns:a16="http://schemas.microsoft.com/office/drawing/2014/main" id="{E4F4D63F-D1F4-4E80-88C0-948DFC4716A4}"/>
                </a:ext>
              </a:extLst>
            </p:cNvPr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0" name="Google Shape;340;p40">
              <a:extLst>
                <a:ext uri="{FF2B5EF4-FFF2-40B4-BE49-F238E27FC236}">
                  <a16:creationId xmlns:a16="http://schemas.microsoft.com/office/drawing/2014/main" id="{8F09C0FA-2B82-4EA1-AB03-9F47B57C5E82}"/>
                </a:ext>
              </a:extLst>
            </p:cNvPr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1" name="Google Shape;341;p40">
              <a:extLst>
                <a:ext uri="{FF2B5EF4-FFF2-40B4-BE49-F238E27FC236}">
                  <a16:creationId xmlns:a16="http://schemas.microsoft.com/office/drawing/2014/main" id="{D56B0FAA-1749-4465-B5A2-08EC55EDBB04}"/>
                </a:ext>
              </a:extLst>
            </p:cNvPr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2" name="Google Shape;342;p40">
              <a:extLst>
                <a:ext uri="{FF2B5EF4-FFF2-40B4-BE49-F238E27FC236}">
                  <a16:creationId xmlns:a16="http://schemas.microsoft.com/office/drawing/2014/main" id="{CCF8568A-4FF7-47D6-B31C-A1F98051B5FF}"/>
                </a:ext>
              </a:extLst>
            </p:cNvPr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3" name="Google Shape;343;p40">
              <a:extLst>
                <a:ext uri="{FF2B5EF4-FFF2-40B4-BE49-F238E27FC236}">
                  <a16:creationId xmlns:a16="http://schemas.microsoft.com/office/drawing/2014/main" id="{F59AD0F3-EF5B-4CE1-93B1-0F401FF3308B}"/>
                </a:ext>
              </a:extLst>
            </p:cNvPr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4" name="Google Shape;344;p40">
              <a:extLst>
                <a:ext uri="{FF2B5EF4-FFF2-40B4-BE49-F238E27FC236}">
                  <a16:creationId xmlns:a16="http://schemas.microsoft.com/office/drawing/2014/main" id="{22057893-0C8E-4E03-B726-7A2E54E5556B}"/>
                </a:ext>
              </a:extLst>
            </p:cNvPr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5" name="Google Shape;345;p40">
              <a:extLst>
                <a:ext uri="{FF2B5EF4-FFF2-40B4-BE49-F238E27FC236}">
                  <a16:creationId xmlns:a16="http://schemas.microsoft.com/office/drawing/2014/main" id="{8B17DFB6-698D-4AE1-8DF7-89137EBB69FE}"/>
                </a:ext>
              </a:extLst>
            </p:cNvPr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6" name="Google Shape;346;p40">
              <a:extLst>
                <a:ext uri="{FF2B5EF4-FFF2-40B4-BE49-F238E27FC236}">
                  <a16:creationId xmlns:a16="http://schemas.microsoft.com/office/drawing/2014/main" id="{874BF4B2-1C62-4D28-875C-3B5AE570FBD4}"/>
                </a:ext>
              </a:extLst>
            </p:cNvPr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7" name="Google Shape;347;p40">
              <a:extLst>
                <a:ext uri="{FF2B5EF4-FFF2-40B4-BE49-F238E27FC236}">
                  <a16:creationId xmlns:a16="http://schemas.microsoft.com/office/drawing/2014/main" id="{3192032F-8F34-4E6C-87D5-96E71A38DB13}"/>
                </a:ext>
              </a:extLst>
            </p:cNvPr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8" name="Google Shape;348;p40">
              <a:extLst>
                <a:ext uri="{FF2B5EF4-FFF2-40B4-BE49-F238E27FC236}">
                  <a16:creationId xmlns:a16="http://schemas.microsoft.com/office/drawing/2014/main" id="{21834A71-6BED-4F2C-B7F3-98FF29C385FD}"/>
                </a:ext>
              </a:extLst>
            </p:cNvPr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9" name="Google Shape;349;p40">
              <a:extLst>
                <a:ext uri="{FF2B5EF4-FFF2-40B4-BE49-F238E27FC236}">
                  <a16:creationId xmlns:a16="http://schemas.microsoft.com/office/drawing/2014/main" id="{34AA69A1-C7CB-4943-A640-F27E6C8E2F99}"/>
                </a:ext>
              </a:extLst>
            </p:cNvPr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0" name="Google Shape;350;p40">
              <a:extLst>
                <a:ext uri="{FF2B5EF4-FFF2-40B4-BE49-F238E27FC236}">
                  <a16:creationId xmlns:a16="http://schemas.microsoft.com/office/drawing/2014/main" id="{C1AA5910-65EA-402D-B992-821540C32E68}"/>
                </a:ext>
              </a:extLst>
            </p:cNvPr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1" name="Google Shape;351;p40">
              <a:extLst>
                <a:ext uri="{FF2B5EF4-FFF2-40B4-BE49-F238E27FC236}">
                  <a16:creationId xmlns:a16="http://schemas.microsoft.com/office/drawing/2014/main" id="{B03D8C6E-D1CD-464A-9522-9B8172190A03}"/>
                </a:ext>
              </a:extLst>
            </p:cNvPr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2" name="Google Shape;352;p40">
              <a:extLst>
                <a:ext uri="{FF2B5EF4-FFF2-40B4-BE49-F238E27FC236}">
                  <a16:creationId xmlns:a16="http://schemas.microsoft.com/office/drawing/2014/main" id="{6743ACAF-E787-4EBD-B1A4-B98BDFA5F418}"/>
                </a:ext>
              </a:extLst>
            </p:cNvPr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3" name="Google Shape;353;p40">
              <a:extLst>
                <a:ext uri="{FF2B5EF4-FFF2-40B4-BE49-F238E27FC236}">
                  <a16:creationId xmlns:a16="http://schemas.microsoft.com/office/drawing/2014/main" id="{96F9B91D-25F6-4717-9BC8-C4A4BBF36EF0}"/>
                </a:ext>
              </a:extLst>
            </p:cNvPr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4" name="Google Shape;354;p40">
              <a:extLst>
                <a:ext uri="{FF2B5EF4-FFF2-40B4-BE49-F238E27FC236}">
                  <a16:creationId xmlns:a16="http://schemas.microsoft.com/office/drawing/2014/main" id="{D2D0D065-553E-4BC6-B333-3F5799B0A18C}"/>
                </a:ext>
              </a:extLst>
            </p:cNvPr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5" name="Google Shape;355;p40">
              <a:extLst>
                <a:ext uri="{FF2B5EF4-FFF2-40B4-BE49-F238E27FC236}">
                  <a16:creationId xmlns:a16="http://schemas.microsoft.com/office/drawing/2014/main" id="{3BFCCBF6-49BF-43F4-988A-8F19A6CA8158}"/>
                </a:ext>
              </a:extLst>
            </p:cNvPr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6" name="Google Shape;356;p40">
              <a:extLst>
                <a:ext uri="{FF2B5EF4-FFF2-40B4-BE49-F238E27FC236}">
                  <a16:creationId xmlns:a16="http://schemas.microsoft.com/office/drawing/2014/main" id="{C33A0274-4D3A-4BCD-993F-D4392CBC6D2A}"/>
                </a:ext>
              </a:extLst>
            </p:cNvPr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7" name="Google Shape;357;p40">
              <a:extLst>
                <a:ext uri="{FF2B5EF4-FFF2-40B4-BE49-F238E27FC236}">
                  <a16:creationId xmlns:a16="http://schemas.microsoft.com/office/drawing/2014/main" id="{CCDA6F28-0E79-4BA0-A66B-95E7DFB9CE07}"/>
                </a:ext>
              </a:extLst>
            </p:cNvPr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8" name="Google Shape;358;p40">
              <a:extLst>
                <a:ext uri="{FF2B5EF4-FFF2-40B4-BE49-F238E27FC236}">
                  <a16:creationId xmlns:a16="http://schemas.microsoft.com/office/drawing/2014/main" id="{BC197F3A-588A-4803-8163-255588B9DA86}"/>
                </a:ext>
              </a:extLst>
            </p:cNvPr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9" name="Google Shape;359;p40">
              <a:extLst>
                <a:ext uri="{FF2B5EF4-FFF2-40B4-BE49-F238E27FC236}">
                  <a16:creationId xmlns:a16="http://schemas.microsoft.com/office/drawing/2014/main" id="{17294CB2-1EE4-4978-8B60-3ECB60DCBDF9}"/>
                </a:ext>
              </a:extLst>
            </p:cNvPr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0" name="Google Shape;360;p40">
              <a:extLst>
                <a:ext uri="{FF2B5EF4-FFF2-40B4-BE49-F238E27FC236}">
                  <a16:creationId xmlns:a16="http://schemas.microsoft.com/office/drawing/2014/main" id="{A5CA378C-1D70-4A4E-879C-0524201E30CA}"/>
                </a:ext>
              </a:extLst>
            </p:cNvPr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1" name="Google Shape;361;p40">
              <a:extLst>
                <a:ext uri="{FF2B5EF4-FFF2-40B4-BE49-F238E27FC236}">
                  <a16:creationId xmlns:a16="http://schemas.microsoft.com/office/drawing/2014/main" id="{074CAF83-B9E3-498E-8BB3-8D4AEA96551F}"/>
                </a:ext>
              </a:extLst>
            </p:cNvPr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2" name="Google Shape;362;p40">
              <a:extLst>
                <a:ext uri="{FF2B5EF4-FFF2-40B4-BE49-F238E27FC236}">
                  <a16:creationId xmlns:a16="http://schemas.microsoft.com/office/drawing/2014/main" id="{BA0EE2AB-3C65-4299-ABEC-23356755365B}"/>
                </a:ext>
              </a:extLst>
            </p:cNvPr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3" name="Google Shape;363;p40">
              <a:extLst>
                <a:ext uri="{FF2B5EF4-FFF2-40B4-BE49-F238E27FC236}">
                  <a16:creationId xmlns:a16="http://schemas.microsoft.com/office/drawing/2014/main" id="{6CF56FA9-2111-4EE7-B1C9-2E24B11A3DCE}"/>
                </a:ext>
              </a:extLst>
            </p:cNvPr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4" name="Google Shape;364;p40">
              <a:extLst>
                <a:ext uri="{FF2B5EF4-FFF2-40B4-BE49-F238E27FC236}">
                  <a16:creationId xmlns:a16="http://schemas.microsoft.com/office/drawing/2014/main" id="{E5DEC649-3A0A-4616-A690-037192B17160}"/>
                </a:ext>
              </a:extLst>
            </p:cNvPr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5" name="Google Shape;365;p40">
              <a:extLst>
                <a:ext uri="{FF2B5EF4-FFF2-40B4-BE49-F238E27FC236}">
                  <a16:creationId xmlns:a16="http://schemas.microsoft.com/office/drawing/2014/main" id="{B86CD092-9E79-495C-8167-AC203F459C14}"/>
                </a:ext>
              </a:extLst>
            </p:cNvPr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6" name="Google Shape;366;p40">
              <a:extLst>
                <a:ext uri="{FF2B5EF4-FFF2-40B4-BE49-F238E27FC236}">
                  <a16:creationId xmlns:a16="http://schemas.microsoft.com/office/drawing/2014/main" id="{DE007EC6-82DF-4809-A053-77F4E319ABD1}"/>
                </a:ext>
              </a:extLst>
            </p:cNvPr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7" name="Google Shape;367;p40">
              <a:extLst>
                <a:ext uri="{FF2B5EF4-FFF2-40B4-BE49-F238E27FC236}">
                  <a16:creationId xmlns:a16="http://schemas.microsoft.com/office/drawing/2014/main" id="{08F3E0A2-F2C8-44E4-8540-61A589717CB9}"/>
                </a:ext>
              </a:extLst>
            </p:cNvPr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8" name="Google Shape;368;p40">
              <a:extLst>
                <a:ext uri="{FF2B5EF4-FFF2-40B4-BE49-F238E27FC236}">
                  <a16:creationId xmlns:a16="http://schemas.microsoft.com/office/drawing/2014/main" id="{C1C6BEFB-F438-44B7-944A-910B5A14CCF0}"/>
                </a:ext>
              </a:extLst>
            </p:cNvPr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9" name="Google Shape;369;p40">
              <a:extLst>
                <a:ext uri="{FF2B5EF4-FFF2-40B4-BE49-F238E27FC236}">
                  <a16:creationId xmlns:a16="http://schemas.microsoft.com/office/drawing/2014/main" id="{D32849BD-8326-4F3D-B178-2E272717A573}"/>
                </a:ext>
              </a:extLst>
            </p:cNvPr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0" name="Google Shape;370;p40">
              <a:extLst>
                <a:ext uri="{FF2B5EF4-FFF2-40B4-BE49-F238E27FC236}">
                  <a16:creationId xmlns:a16="http://schemas.microsoft.com/office/drawing/2014/main" id="{B57D46A7-9EC8-4956-B3F9-F5D1ECEDDA89}"/>
                </a:ext>
              </a:extLst>
            </p:cNvPr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1" name="Google Shape;371;p40">
              <a:extLst>
                <a:ext uri="{FF2B5EF4-FFF2-40B4-BE49-F238E27FC236}">
                  <a16:creationId xmlns:a16="http://schemas.microsoft.com/office/drawing/2014/main" id="{0E76EFBD-0C8E-4599-A117-6180F4348D1B}"/>
                </a:ext>
              </a:extLst>
            </p:cNvPr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2" name="Google Shape;372;p40">
              <a:extLst>
                <a:ext uri="{FF2B5EF4-FFF2-40B4-BE49-F238E27FC236}">
                  <a16:creationId xmlns:a16="http://schemas.microsoft.com/office/drawing/2014/main" id="{038F99C5-7C00-411E-B7B3-646DD400F9E6}"/>
                </a:ext>
              </a:extLst>
            </p:cNvPr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3" name="Google Shape;373;p40">
              <a:extLst>
                <a:ext uri="{FF2B5EF4-FFF2-40B4-BE49-F238E27FC236}">
                  <a16:creationId xmlns:a16="http://schemas.microsoft.com/office/drawing/2014/main" id="{6BE338AB-824A-43EE-AC78-CFA61645320A}"/>
                </a:ext>
              </a:extLst>
            </p:cNvPr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4" name="Google Shape;374;p40">
              <a:extLst>
                <a:ext uri="{FF2B5EF4-FFF2-40B4-BE49-F238E27FC236}">
                  <a16:creationId xmlns:a16="http://schemas.microsoft.com/office/drawing/2014/main" id="{64ACC2D6-CB52-4FEC-805A-3AC5E8CB3904}"/>
                </a:ext>
              </a:extLst>
            </p:cNvPr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5" name="Google Shape;375;p40">
              <a:extLst>
                <a:ext uri="{FF2B5EF4-FFF2-40B4-BE49-F238E27FC236}">
                  <a16:creationId xmlns:a16="http://schemas.microsoft.com/office/drawing/2014/main" id="{5459A259-0520-4665-8FDF-B75804DAC54C}"/>
                </a:ext>
              </a:extLst>
            </p:cNvPr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6" name="Google Shape;376;p40">
              <a:extLst>
                <a:ext uri="{FF2B5EF4-FFF2-40B4-BE49-F238E27FC236}">
                  <a16:creationId xmlns:a16="http://schemas.microsoft.com/office/drawing/2014/main" id="{6C53F10C-06EF-49FC-9FC0-7F6B0005BD75}"/>
                </a:ext>
              </a:extLst>
            </p:cNvPr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7" name="Google Shape;377;p40">
              <a:extLst>
                <a:ext uri="{FF2B5EF4-FFF2-40B4-BE49-F238E27FC236}">
                  <a16:creationId xmlns:a16="http://schemas.microsoft.com/office/drawing/2014/main" id="{37231F15-A46E-4F65-B368-6ED658DDF210}"/>
                </a:ext>
              </a:extLst>
            </p:cNvPr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8" name="Google Shape;378;p40">
              <a:extLst>
                <a:ext uri="{FF2B5EF4-FFF2-40B4-BE49-F238E27FC236}">
                  <a16:creationId xmlns:a16="http://schemas.microsoft.com/office/drawing/2014/main" id="{8287C9CE-C057-463A-B915-A6BCA9C1E701}"/>
                </a:ext>
              </a:extLst>
            </p:cNvPr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9" name="Google Shape;379;p40">
              <a:extLst>
                <a:ext uri="{FF2B5EF4-FFF2-40B4-BE49-F238E27FC236}">
                  <a16:creationId xmlns:a16="http://schemas.microsoft.com/office/drawing/2014/main" id="{F8706AAE-DEBE-410C-A338-23845343351A}"/>
                </a:ext>
              </a:extLst>
            </p:cNvPr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0" name="Google Shape;380;p40">
              <a:extLst>
                <a:ext uri="{FF2B5EF4-FFF2-40B4-BE49-F238E27FC236}">
                  <a16:creationId xmlns:a16="http://schemas.microsoft.com/office/drawing/2014/main" id="{62871EC6-416C-4D21-AE83-EF98EB9F67DD}"/>
                </a:ext>
              </a:extLst>
            </p:cNvPr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1" name="Google Shape;381;p40">
              <a:extLst>
                <a:ext uri="{FF2B5EF4-FFF2-40B4-BE49-F238E27FC236}">
                  <a16:creationId xmlns:a16="http://schemas.microsoft.com/office/drawing/2014/main" id="{DAB7C368-CC09-4511-8424-F57D0557C664}"/>
                </a:ext>
              </a:extLst>
            </p:cNvPr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2" name="Google Shape;382;p40">
              <a:extLst>
                <a:ext uri="{FF2B5EF4-FFF2-40B4-BE49-F238E27FC236}">
                  <a16:creationId xmlns:a16="http://schemas.microsoft.com/office/drawing/2014/main" id="{DC16D431-58DA-449B-95BC-E04741C2A1D3}"/>
                </a:ext>
              </a:extLst>
            </p:cNvPr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3" name="Google Shape;383;p40">
              <a:extLst>
                <a:ext uri="{FF2B5EF4-FFF2-40B4-BE49-F238E27FC236}">
                  <a16:creationId xmlns:a16="http://schemas.microsoft.com/office/drawing/2014/main" id="{1448CC99-F09A-45E2-8BAD-AB531D2634DD}"/>
                </a:ext>
              </a:extLst>
            </p:cNvPr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4" name="Google Shape;384;p40">
              <a:extLst>
                <a:ext uri="{FF2B5EF4-FFF2-40B4-BE49-F238E27FC236}">
                  <a16:creationId xmlns:a16="http://schemas.microsoft.com/office/drawing/2014/main" id="{BD6A985E-182A-4B7E-8F4C-59E09DE9DE8D}"/>
                </a:ext>
              </a:extLst>
            </p:cNvPr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5" name="Google Shape;385;p40">
              <a:extLst>
                <a:ext uri="{FF2B5EF4-FFF2-40B4-BE49-F238E27FC236}">
                  <a16:creationId xmlns:a16="http://schemas.microsoft.com/office/drawing/2014/main" id="{7F1412FB-1693-4FC3-8931-3F62B9EDE3D7}"/>
                </a:ext>
              </a:extLst>
            </p:cNvPr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6" name="Google Shape;386;p40">
              <a:extLst>
                <a:ext uri="{FF2B5EF4-FFF2-40B4-BE49-F238E27FC236}">
                  <a16:creationId xmlns:a16="http://schemas.microsoft.com/office/drawing/2014/main" id="{E7CF44D6-9E5D-4ADE-9A10-985624B7B57B}"/>
                </a:ext>
              </a:extLst>
            </p:cNvPr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7" name="Google Shape;387;p40">
              <a:extLst>
                <a:ext uri="{FF2B5EF4-FFF2-40B4-BE49-F238E27FC236}">
                  <a16:creationId xmlns:a16="http://schemas.microsoft.com/office/drawing/2014/main" id="{E8B96127-BDDB-4D57-809C-EC76082F3926}"/>
                </a:ext>
              </a:extLst>
            </p:cNvPr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8" name="Google Shape;388;p40">
              <a:extLst>
                <a:ext uri="{FF2B5EF4-FFF2-40B4-BE49-F238E27FC236}">
                  <a16:creationId xmlns:a16="http://schemas.microsoft.com/office/drawing/2014/main" id="{46A9CF0E-437A-4CE0-A8ED-6371EED7297E}"/>
                </a:ext>
              </a:extLst>
            </p:cNvPr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9" name="Google Shape;389;p40">
              <a:extLst>
                <a:ext uri="{FF2B5EF4-FFF2-40B4-BE49-F238E27FC236}">
                  <a16:creationId xmlns:a16="http://schemas.microsoft.com/office/drawing/2014/main" id="{5CFC1457-C992-45F3-B2D7-705D566D0489}"/>
                </a:ext>
              </a:extLst>
            </p:cNvPr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0" name="Google Shape;390;p40">
              <a:extLst>
                <a:ext uri="{FF2B5EF4-FFF2-40B4-BE49-F238E27FC236}">
                  <a16:creationId xmlns:a16="http://schemas.microsoft.com/office/drawing/2014/main" id="{471CDF4C-FB3C-4B5C-A462-641E4FF458AE}"/>
                </a:ext>
              </a:extLst>
            </p:cNvPr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1" name="Google Shape;391;p40">
              <a:extLst>
                <a:ext uri="{FF2B5EF4-FFF2-40B4-BE49-F238E27FC236}">
                  <a16:creationId xmlns:a16="http://schemas.microsoft.com/office/drawing/2014/main" id="{CE977525-CB4E-429D-87B7-1B0C60A7E792}"/>
                </a:ext>
              </a:extLst>
            </p:cNvPr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2" name="Google Shape;392;p40">
              <a:extLst>
                <a:ext uri="{FF2B5EF4-FFF2-40B4-BE49-F238E27FC236}">
                  <a16:creationId xmlns:a16="http://schemas.microsoft.com/office/drawing/2014/main" id="{FBA5F9CE-39BC-468F-B2D5-4468CDD34A28}"/>
                </a:ext>
              </a:extLst>
            </p:cNvPr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3" name="Google Shape;393;p40">
              <a:extLst>
                <a:ext uri="{FF2B5EF4-FFF2-40B4-BE49-F238E27FC236}">
                  <a16:creationId xmlns:a16="http://schemas.microsoft.com/office/drawing/2014/main" id="{8E199B28-E2C9-45C5-9E6E-99534BAE7BC7}"/>
                </a:ext>
              </a:extLst>
            </p:cNvPr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4" name="Google Shape;394;p40">
              <a:extLst>
                <a:ext uri="{FF2B5EF4-FFF2-40B4-BE49-F238E27FC236}">
                  <a16:creationId xmlns:a16="http://schemas.microsoft.com/office/drawing/2014/main" id="{96E58A93-5341-44AA-A689-34C89B58D474}"/>
                </a:ext>
              </a:extLst>
            </p:cNvPr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5" name="Google Shape;395;p40">
              <a:extLst>
                <a:ext uri="{FF2B5EF4-FFF2-40B4-BE49-F238E27FC236}">
                  <a16:creationId xmlns:a16="http://schemas.microsoft.com/office/drawing/2014/main" id="{70CD9CD7-98D6-43D3-B02B-199BEF01C8DA}"/>
                </a:ext>
              </a:extLst>
            </p:cNvPr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6" name="Google Shape;396;p40">
              <a:extLst>
                <a:ext uri="{FF2B5EF4-FFF2-40B4-BE49-F238E27FC236}">
                  <a16:creationId xmlns:a16="http://schemas.microsoft.com/office/drawing/2014/main" id="{716FBEB6-E05C-443E-966A-9C5BC079E184}"/>
                </a:ext>
              </a:extLst>
            </p:cNvPr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7" name="Google Shape;397;p40">
              <a:extLst>
                <a:ext uri="{FF2B5EF4-FFF2-40B4-BE49-F238E27FC236}">
                  <a16:creationId xmlns:a16="http://schemas.microsoft.com/office/drawing/2014/main" id="{D5FC7691-FAE5-435C-A1E2-5F86F1A32A06}"/>
                </a:ext>
              </a:extLst>
            </p:cNvPr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8" name="Google Shape;398;p40">
              <a:extLst>
                <a:ext uri="{FF2B5EF4-FFF2-40B4-BE49-F238E27FC236}">
                  <a16:creationId xmlns:a16="http://schemas.microsoft.com/office/drawing/2014/main" id="{EA1A27D3-9037-4260-BFB2-3BBCCCDF8B91}"/>
                </a:ext>
              </a:extLst>
            </p:cNvPr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9" name="Google Shape;399;p40">
              <a:extLst>
                <a:ext uri="{FF2B5EF4-FFF2-40B4-BE49-F238E27FC236}">
                  <a16:creationId xmlns:a16="http://schemas.microsoft.com/office/drawing/2014/main" id="{00C727C9-3698-4E90-81ED-AACE05D74B70}"/>
                </a:ext>
              </a:extLst>
            </p:cNvPr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0" name="Google Shape;400;p40">
              <a:extLst>
                <a:ext uri="{FF2B5EF4-FFF2-40B4-BE49-F238E27FC236}">
                  <a16:creationId xmlns:a16="http://schemas.microsoft.com/office/drawing/2014/main" id="{91029733-4C78-4687-8CAE-2496B0B684AB}"/>
                </a:ext>
              </a:extLst>
            </p:cNvPr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1" name="Google Shape;401;p40">
              <a:extLst>
                <a:ext uri="{FF2B5EF4-FFF2-40B4-BE49-F238E27FC236}">
                  <a16:creationId xmlns:a16="http://schemas.microsoft.com/office/drawing/2014/main" id="{C92A89EE-8AF0-4D9C-BC31-A76FB6261BB1}"/>
                </a:ext>
              </a:extLst>
            </p:cNvPr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2" name="Google Shape;402;p40">
              <a:extLst>
                <a:ext uri="{FF2B5EF4-FFF2-40B4-BE49-F238E27FC236}">
                  <a16:creationId xmlns:a16="http://schemas.microsoft.com/office/drawing/2014/main" id="{2813C71E-1B05-4D56-83AF-F042BBC867AE}"/>
                </a:ext>
              </a:extLst>
            </p:cNvPr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3" name="Google Shape;403;p40">
              <a:extLst>
                <a:ext uri="{FF2B5EF4-FFF2-40B4-BE49-F238E27FC236}">
                  <a16:creationId xmlns:a16="http://schemas.microsoft.com/office/drawing/2014/main" id="{FAF3C8D4-E33C-49A3-B0E2-53FB37F48F3A}"/>
                </a:ext>
              </a:extLst>
            </p:cNvPr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4" name="Google Shape;404;p40">
              <a:extLst>
                <a:ext uri="{FF2B5EF4-FFF2-40B4-BE49-F238E27FC236}">
                  <a16:creationId xmlns:a16="http://schemas.microsoft.com/office/drawing/2014/main" id="{1F6E574B-82BD-4277-A562-8A48A8403BE7}"/>
                </a:ext>
              </a:extLst>
            </p:cNvPr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5" name="Google Shape;405;p40">
              <a:extLst>
                <a:ext uri="{FF2B5EF4-FFF2-40B4-BE49-F238E27FC236}">
                  <a16:creationId xmlns:a16="http://schemas.microsoft.com/office/drawing/2014/main" id="{6C436629-E9A6-414B-8F08-FF5F2CEEE9A8}"/>
                </a:ext>
              </a:extLst>
            </p:cNvPr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6" name="Google Shape;406;p40">
              <a:extLst>
                <a:ext uri="{FF2B5EF4-FFF2-40B4-BE49-F238E27FC236}">
                  <a16:creationId xmlns:a16="http://schemas.microsoft.com/office/drawing/2014/main" id="{1FD10F77-66FE-40AB-B0CF-8BB74A4B9436}"/>
                </a:ext>
              </a:extLst>
            </p:cNvPr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7" name="Google Shape;407;p40">
              <a:extLst>
                <a:ext uri="{FF2B5EF4-FFF2-40B4-BE49-F238E27FC236}">
                  <a16:creationId xmlns:a16="http://schemas.microsoft.com/office/drawing/2014/main" id="{9FC4D590-BBB0-4312-A9B9-9F1A1D14B33D}"/>
                </a:ext>
              </a:extLst>
            </p:cNvPr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8" name="Google Shape;408;p40">
              <a:extLst>
                <a:ext uri="{FF2B5EF4-FFF2-40B4-BE49-F238E27FC236}">
                  <a16:creationId xmlns:a16="http://schemas.microsoft.com/office/drawing/2014/main" id="{CAED72A2-2D8B-4E35-9CD0-A8C077A7E6F9}"/>
                </a:ext>
              </a:extLst>
            </p:cNvPr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9" name="Google Shape;409;p40">
              <a:extLst>
                <a:ext uri="{FF2B5EF4-FFF2-40B4-BE49-F238E27FC236}">
                  <a16:creationId xmlns:a16="http://schemas.microsoft.com/office/drawing/2014/main" id="{7898FEAD-2E85-41A3-98E6-20DC5AE861F3}"/>
                </a:ext>
              </a:extLst>
            </p:cNvPr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0" name="Google Shape;410;p40">
              <a:extLst>
                <a:ext uri="{FF2B5EF4-FFF2-40B4-BE49-F238E27FC236}">
                  <a16:creationId xmlns:a16="http://schemas.microsoft.com/office/drawing/2014/main" id="{EE5B3319-7BC0-4320-9767-EC4C0C91C547}"/>
                </a:ext>
              </a:extLst>
            </p:cNvPr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1" name="Google Shape;411;p40">
              <a:extLst>
                <a:ext uri="{FF2B5EF4-FFF2-40B4-BE49-F238E27FC236}">
                  <a16:creationId xmlns:a16="http://schemas.microsoft.com/office/drawing/2014/main" id="{5A5A9994-7DA0-47A1-A33C-5CE43404E33A}"/>
                </a:ext>
              </a:extLst>
            </p:cNvPr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2" name="Google Shape;412;p40">
              <a:extLst>
                <a:ext uri="{FF2B5EF4-FFF2-40B4-BE49-F238E27FC236}">
                  <a16:creationId xmlns:a16="http://schemas.microsoft.com/office/drawing/2014/main" id="{1182397E-3D05-4937-89AB-9E3721E5604D}"/>
                </a:ext>
              </a:extLst>
            </p:cNvPr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3" name="Google Shape;413;p40">
              <a:extLst>
                <a:ext uri="{FF2B5EF4-FFF2-40B4-BE49-F238E27FC236}">
                  <a16:creationId xmlns:a16="http://schemas.microsoft.com/office/drawing/2014/main" id="{F1C1390D-11A1-413B-8890-AD6E93E951C9}"/>
                </a:ext>
              </a:extLst>
            </p:cNvPr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4" name="Google Shape;414;p40">
              <a:extLst>
                <a:ext uri="{FF2B5EF4-FFF2-40B4-BE49-F238E27FC236}">
                  <a16:creationId xmlns:a16="http://schemas.microsoft.com/office/drawing/2014/main" id="{FA67A79C-6026-497E-952C-C3E9A4B2BF71}"/>
                </a:ext>
              </a:extLst>
            </p:cNvPr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5" name="Google Shape;415;p40">
              <a:extLst>
                <a:ext uri="{FF2B5EF4-FFF2-40B4-BE49-F238E27FC236}">
                  <a16:creationId xmlns:a16="http://schemas.microsoft.com/office/drawing/2014/main" id="{39AAFD12-F8F5-41CB-8F52-59D571F26127}"/>
                </a:ext>
              </a:extLst>
            </p:cNvPr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6" name="Google Shape;416;p40">
              <a:extLst>
                <a:ext uri="{FF2B5EF4-FFF2-40B4-BE49-F238E27FC236}">
                  <a16:creationId xmlns:a16="http://schemas.microsoft.com/office/drawing/2014/main" id="{5ABB851C-BE22-4153-A95D-50A1C9BC892C}"/>
                </a:ext>
              </a:extLst>
            </p:cNvPr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7" name="Google Shape;417;p40">
              <a:extLst>
                <a:ext uri="{FF2B5EF4-FFF2-40B4-BE49-F238E27FC236}">
                  <a16:creationId xmlns:a16="http://schemas.microsoft.com/office/drawing/2014/main" id="{7D62CFBD-1125-420B-BC73-BCA08A558072}"/>
                </a:ext>
              </a:extLst>
            </p:cNvPr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8" name="Google Shape;418;p40">
              <a:extLst>
                <a:ext uri="{FF2B5EF4-FFF2-40B4-BE49-F238E27FC236}">
                  <a16:creationId xmlns:a16="http://schemas.microsoft.com/office/drawing/2014/main" id="{F37F899B-5004-4790-BA85-131848D9780F}"/>
                </a:ext>
              </a:extLst>
            </p:cNvPr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9" name="Google Shape;419;p40">
              <a:extLst>
                <a:ext uri="{FF2B5EF4-FFF2-40B4-BE49-F238E27FC236}">
                  <a16:creationId xmlns:a16="http://schemas.microsoft.com/office/drawing/2014/main" id="{52E5E630-129D-4F58-9F78-E109D88B4280}"/>
                </a:ext>
              </a:extLst>
            </p:cNvPr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0" name="Google Shape;420;p40">
              <a:extLst>
                <a:ext uri="{FF2B5EF4-FFF2-40B4-BE49-F238E27FC236}">
                  <a16:creationId xmlns:a16="http://schemas.microsoft.com/office/drawing/2014/main" id="{AF75A4DC-79CA-499A-9EA0-2BAFF8EC860F}"/>
                </a:ext>
              </a:extLst>
            </p:cNvPr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1" name="Google Shape;421;p40">
              <a:extLst>
                <a:ext uri="{FF2B5EF4-FFF2-40B4-BE49-F238E27FC236}">
                  <a16:creationId xmlns:a16="http://schemas.microsoft.com/office/drawing/2014/main" id="{9CD62E63-4113-4D4A-B295-671F4B0168E0}"/>
                </a:ext>
              </a:extLst>
            </p:cNvPr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2" name="Google Shape;422;p40">
              <a:extLst>
                <a:ext uri="{FF2B5EF4-FFF2-40B4-BE49-F238E27FC236}">
                  <a16:creationId xmlns:a16="http://schemas.microsoft.com/office/drawing/2014/main" id="{75DBE36C-7926-453D-9956-C2A2FF9E3852}"/>
                </a:ext>
              </a:extLst>
            </p:cNvPr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3" name="Google Shape;423;p40">
              <a:extLst>
                <a:ext uri="{FF2B5EF4-FFF2-40B4-BE49-F238E27FC236}">
                  <a16:creationId xmlns:a16="http://schemas.microsoft.com/office/drawing/2014/main" id="{4E8712F1-97CF-48C6-A42F-A9841B65412E}"/>
                </a:ext>
              </a:extLst>
            </p:cNvPr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4" name="Google Shape;424;p40">
              <a:extLst>
                <a:ext uri="{FF2B5EF4-FFF2-40B4-BE49-F238E27FC236}">
                  <a16:creationId xmlns:a16="http://schemas.microsoft.com/office/drawing/2014/main" id="{13820FFB-AFB8-4D73-B06D-8D3B8CE419A6}"/>
                </a:ext>
              </a:extLst>
            </p:cNvPr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5" name="Google Shape;425;p40">
              <a:extLst>
                <a:ext uri="{FF2B5EF4-FFF2-40B4-BE49-F238E27FC236}">
                  <a16:creationId xmlns:a16="http://schemas.microsoft.com/office/drawing/2014/main" id="{8268800F-9188-49F8-AB8B-4040D4A18638}"/>
                </a:ext>
              </a:extLst>
            </p:cNvPr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6" name="Google Shape;426;p40">
              <a:extLst>
                <a:ext uri="{FF2B5EF4-FFF2-40B4-BE49-F238E27FC236}">
                  <a16:creationId xmlns:a16="http://schemas.microsoft.com/office/drawing/2014/main" id="{F9C3CD00-FCB2-41D2-96D6-7A8823757495}"/>
                </a:ext>
              </a:extLst>
            </p:cNvPr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7" name="Google Shape;427;p40">
              <a:extLst>
                <a:ext uri="{FF2B5EF4-FFF2-40B4-BE49-F238E27FC236}">
                  <a16:creationId xmlns:a16="http://schemas.microsoft.com/office/drawing/2014/main" id="{E63B2EF8-B68C-42E6-958E-CBCAF612EAFC}"/>
                </a:ext>
              </a:extLst>
            </p:cNvPr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8" name="Google Shape;428;p40">
              <a:extLst>
                <a:ext uri="{FF2B5EF4-FFF2-40B4-BE49-F238E27FC236}">
                  <a16:creationId xmlns:a16="http://schemas.microsoft.com/office/drawing/2014/main" id="{6173CB00-83EE-47CC-8BF2-5E9ADF9A3FA8}"/>
                </a:ext>
              </a:extLst>
            </p:cNvPr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9" name="Google Shape;429;p40">
              <a:extLst>
                <a:ext uri="{FF2B5EF4-FFF2-40B4-BE49-F238E27FC236}">
                  <a16:creationId xmlns:a16="http://schemas.microsoft.com/office/drawing/2014/main" id="{49315080-1658-4049-B6E8-4ED2B9894534}"/>
                </a:ext>
              </a:extLst>
            </p:cNvPr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0" name="Google Shape;430;p40">
              <a:extLst>
                <a:ext uri="{FF2B5EF4-FFF2-40B4-BE49-F238E27FC236}">
                  <a16:creationId xmlns:a16="http://schemas.microsoft.com/office/drawing/2014/main" id="{F15FFB0B-CD53-457C-95E0-862B5E435951}"/>
                </a:ext>
              </a:extLst>
            </p:cNvPr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1" name="Google Shape;431;p40">
              <a:extLst>
                <a:ext uri="{FF2B5EF4-FFF2-40B4-BE49-F238E27FC236}">
                  <a16:creationId xmlns:a16="http://schemas.microsoft.com/office/drawing/2014/main" id="{26E5E250-C705-446C-956A-14ED5DEFA3F4}"/>
                </a:ext>
              </a:extLst>
            </p:cNvPr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2" name="Google Shape;432;p40">
              <a:extLst>
                <a:ext uri="{FF2B5EF4-FFF2-40B4-BE49-F238E27FC236}">
                  <a16:creationId xmlns:a16="http://schemas.microsoft.com/office/drawing/2014/main" id="{8DC5FFFF-35A2-439C-92D6-2E56DE9E273D}"/>
                </a:ext>
              </a:extLst>
            </p:cNvPr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3" name="Google Shape;433;p40">
              <a:extLst>
                <a:ext uri="{FF2B5EF4-FFF2-40B4-BE49-F238E27FC236}">
                  <a16:creationId xmlns:a16="http://schemas.microsoft.com/office/drawing/2014/main" id="{EC62441C-1FBB-4CC6-8848-917A56A4359E}"/>
                </a:ext>
              </a:extLst>
            </p:cNvPr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4" name="Google Shape;434;p40">
              <a:extLst>
                <a:ext uri="{FF2B5EF4-FFF2-40B4-BE49-F238E27FC236}">
                  <a16:creationId xmlns:a16="http://schemas.microsoft.com/office/drawing/2014/main" id="{61B39C06-9A7D-49FA-A806-5567172C0F74}"/>
                </a:ext>
              </a:extLst>
            </p:cNvPr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5" name="Google Shape;435;p40">
              <a:extLst>
                <a:ext uri="{FF2B5EF4-FFF2-40B4-BE49-F238E27FC236}">
                  <a16:creationId xmlns:a16="http://schemas.microsoft.com/office/drawing/2014/main" id="{0BAF24ED-B683-4F86-B2F9-E643881F8E00}"/>
                </a:ext>
              </a:extLst>
            </p:cNvPr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6" name="Google Shape;436;p40">
              <a:extLst>
                <a:ext uri="{FF2B5EF4-FFF2-40B4-BE49-F238E27FC236}">
                  <a16:creationId xmlns:a16="http://schemas.microsoft.com/office/drawing/2014/main" id="{79E2CDB7-5E8C-4C98-8195-E19C868AB0DA}"/>
                </a:ext>
              </a:extLst>
            </p:cNvPr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7" name="Google Shape;437;p40">
              <a:extLst>
                <a:ext uri="{FF2B5EF4-FFF2-40B4-BE49-F238E27FC236}">
                  <a16:creationId xmlns:a16="http://schemas.microsoft.com/office/drawing/2014/main" id="{91FC8FF7-329B-441E-842C-F39F57A8502A}"/>
                </a:ext>
              </a:extLst>
            </p:cNvPr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8" name="Google Shape;438;p40">
              <a:extLst>
                <a:ext uri="{FF2B5EF4-FFF2-40B4-BE49-F238E27FC236}">
                  <a16:creationId xmlns:a16="http://schemas.microsoft.com/office/drawing/2014/main" id="{5D0E9271-C3B2-42F8-A5B8-12BCC07B1D52}"/>
                </a:ext>
              </a:extLst>
            </p:cNvPr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9" name="Google Shape;439;p40">
              <a:extLst>
                <a:ext uri="{FF2B5EF4-FFF2-40B4-BE49-F238E27FC236}">
                  <a16:creationId xmlns:a16="http://schemas.microsoft.com/office/drawing/2014/main" id="{651FFDDC-90E5-4D1E-9D0E-9F6320E90EA9}"/>
                </a:ext>
              </a:extLst>
            </p:cNvPr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0" name="Google Shape;440;p40">
              <a:extLst>
                <a:ext uri="{FF2B5EF4-FFF2-40B4-BE49-F238E27FC236}">
                  <a16:creationId xmlns:a16="http://schemas.microsoft.com/office/drawing/2014/main" id="{41714BFA-7BD0-4117-B792-0898D68380AB}"/>
                </a:ext>
              </a:extLst>
            </p:cNvPr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1" name="Google Shape;441;p40">
              <a:extLst>
                <a:ext uri="{FF2B5EF4-FFF2-40B4-BE49-F238E27FC236}">
                  <a16:creationId xmlns:a16="http://schemas.microsoft.com/office/drawing/2014/main" id="{823B16D5-BA8C-44D9-8909-372A17D0872C}"/>
                </a:ext>
              </a:extLst>
            </p:cNvPr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2" name="Google Shape;442;p40">
              <a:extLst>
                <a:ext uri="{FF2B5EF4-FFF2-40B4-BE49-F238E27FC236}">
                  <a16:creationId xmlns:a16="http://schemas.microsoft.com/office/drawing/2014/main" id="{435DFC44-E541-49D4-B19E-790F83C66C7F}"/>
                </a:ext>
              </a:extLst>
            </p:cNvPr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3" name="Google Shape;443;p40">
              <a:extLst>
                <a:ext uri="{FF2B5EF4-FFF2-40B4-BE49-F238E27FC236}">
                  <a16:creationId xmlns:a16="http://schemas.microsoft.com/office/drawing/2014/main" id="{4662EE76-3F60-46BA-B2D8-467668332C4C}"/>
                </a:ext>
              </a:extLst>
            </p:cNvPr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4" name="Google Shape;444;p40">
              <a:extLst>
                <a:ext uri="{FF2B5EF4-FFF2-40B4-BE49-F238E27FC236}">
                  <a16:creationId xmlns:a16="http://schemas.microsoft.com/office/drawing/2014/main" id="{50C6B015-47DC-4F4A-976C-2539F85850F8}"/>
                </a:ext>
              </a:extLst>
            </p:cNvPr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35" name="Google Shape;446;p40">
            <a:extLst>
              <a:ext uri="{FF2B5EF4-FFF2-40B4-BE49-F238E27FC236}">
                <a16:creationId xmlns:a16="http://schemas.microsoft.com/office/drawing/2014/main" id="{409413CA-66A0-4EB3-932F-BF10B1D58966}"/>
              </a:ext>
            </a:extLst>
          </p:cNvPr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836" name="Google Shape;447;p40">
              <a:extLst>
                <a:ext uri="{FF2B5EF4-FFF2-40B4-BE49-F238E27FC236}">
                  <a16:creationId xmlns:a16="http://schemas.microsoft.com/office/drawing/2014/main" id="{38CE0FFE-7A3F-41F0-8BC4-5C542EAA94D8}"/>
                </a:ext>
              </a:extLst>
            </p:cNvPr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7" name="Google Shape;448;p40">
              <a:extLst>
                <a:ext uri="{FF2B5EF4-FFF2-40B4-BE49-F238E27FC236}">
                  <a16:creationId xmlns:a16="http://schemas.microsoft.com/office/drawing/2014/main" id="{9A28E10C-47BF-4BA3-9BB7-407AB2C5B91F}"/>
                </a:ext>
              </a:extLst>
            </p:cNvPr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8" name="Google Shape;449;p40">
              <a:extLst>
                <a:ext uri="{FF2B5EF4-FFF2-40B4-BE49-F238E27FC236}">
                  <a16:creationId xmlns:a16="http://schemas.microsoft.com/office/drawing/2014/main" id="{E239113C-DFCB-44D5-8EDB-B91C3BDEE4B4}"/>
                </a:ext>
              </a:extLst>
            </p:cNvPr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9" name="Google Shape;450;p40">
              <a:extLst>
                <a:ext uri="{FF2B5EF4-FFF2-40B4-BE49-F238E27FC236}">
                  <a16:creationId xmlns:a16="http://schemas.microsoft.com/office/drawing/2014/main" id="{C45E33C2-D595-4D21-8CE8-6C1165F62E9E}"/>
                </a:ext>
              </a:extLst>
            </p:cNvPr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0" name="Google Shape;451;p40">
              <a:extLst>
                <a:ext uri="{FF2B5EF4-FFF2-40B4-BE49-F238E27FC236}">
                  <a16:creationId xmlns:a16="http://schemas.microsoft.com/office/drawing/2014/main" id="{9F43BD59-C840-4F7A-8D2C-B3DC112309A7}"/>
                </a:ext>
              </a:extLst>
            </p:cNvPr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41" name="Google Shape;452;p40">
            <a:extLst>
              <a:ext uri="{FF2B5EF4-FFF2-40B4-BE49-F238E27FC236}">
                <a16:creationId xmlns:a16="http://schemas.microsoft.com/office/drawing/2014/main" id="{F7351BD3-F4C2-409C-8023-9266CE840CDD}"/>
              </a:ext>
            </a:extLst>
          </p:cNvPr>
          <p:cNvGrpSpPr/>
          <p:nvPr/>
        </p:nvGrpSpPr>
        <p:grpSpPr>
          <a:xfrm>
            <a:off x="5093214" y="3884187"/>
            <a:ext cx="2666388" cy="1274893"/>
            <a:chOff x="1313950" y="2027925"/>
            <a:chExt cx="6516100" cy="3115575"/>
          </a:xfrm>
        </p:grpSpPr>
        <p:sp>
          <p:nvSpPr>
            <p:cNvPr id="842" name="Google Shape;453;p40">
              <a:extLst>
                <a:ext uri="{FF2B5EF4-FFF2-40B4-BE49-F238E27FC236}">
                  <a16:creationId xmlns:a16="http://schemas.microsoft.com/office/drawing/2014/main" id="{5C1223CD-46BF-4597-AF0C-037B5501A74D}"/>
                </a:ext>
              </a:extLst>
            </p:cNvPr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3" name="Google Shape;454;p40">
              <a:extLst>
                <a:ext uri="{FF2B5EF4-FFF2-40B4-BE49-F238E27FC236}">
                  <a16:creationId xmlns:a16="http://schemas.microsoft.com/office/drawing/2014/main" id="{186C7B01-0EB5-4C72-A2B4-C59A9BC51876}"/>
                </a:ext>
              </a:extLst>
            </p:cNvPr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4" name="Google Shape;455;p40">
              <a:extLst>
                <a:ext uri="{FF2B5EF4-FFF2-40B4-BE49-F238E27FC236}">
                  <a16:creationId xmlns:a16="http://schemas.microsoft.com/office/drawing/2014/main" id="{F329C01C-A126-44D1-AE87-AF588E595C66}"/>
                </a:ext>
              </a:extLst>
            </p:cNvPr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5" name="Google Shape;456;p40">
              <a:extLst>
                <a:ext uri="{FF2B5EF4-FFF2-40B4-BE49-F238E27FC236}">
                  <a16:creationId xmlns:a16="http://schemas.microsoft.com/office/drawing/2014/main" id="{A8BB6621-2D21-42FA-BF35-2B7279CD693B}"/>
                </a:ext>
              </a:extLst>
            </p:cNvPr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6" name="Google Shape;457;p40">
              <a:extLst>
                <a:ext uri="{FF2B5EF4-FFF2-40B4-BE49-F238E27FC236}">
                  <a16:creationId xmlns:a16="http://schemas.microsoft.com/office/drawing/2014/main" id="{62DF1889-7C52-43A5-A297-E9EE5D822CB5}"/>
                </a:ext>
              </a:extLst>
            </p:cNvPr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7" name="Google Shape;458;p40">
              <a:extLst>
                <a:ext uri="{FF2B5EF4-FFF2-40B4-BE49-F238E27FC236}">
                  <a16:creationId xmlns:a16="http://schemas.microsoft.com/office/drawing/2014/main" id="{7AA0C679-562D-46D7-8C21-8E1F1C5DB817}"/>
                </a:ext>
              </a:extLst>
            </p:cNvPr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8" name="Google Shape;459;p40">
              <a:extLst>
                <a:ext uri="{FF2B5EF4-FFF2-40B4-BE49-F238E27FC236}">
                  <a16:creationId xmlns:a16="http://schemas.microsoft.com/office/drawing/2014/main" id="{648727F9-045B-41C2-B2D0-F4D9F7A10293}"/>
                </a:ext>
              </a:extLst>
            </p:cNvPr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9" name="Google Shape;460;p40">
              <a:extLst>
                <a:ext uri="{FF2B5EF4-FFF2-40B4-BE49-F238E27FC236}">
                  <a16:creationId xmlns:a16="http://schemas.microsoft.com/office/drawing/2014/main" id="{473CE85F-A2D4-4112-8586-5D46A3B8C724}"/>
                </a:ext>
              </a:extLst>
            </p:cNvPr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0" name="Google Shape;461;p40">
              <a:extLst>
                <a:ext uri="{FF2B5EF4-FFF2-40B4-BE49-F238E27FC236}">
                  <a16:creationId xmlns:a16="http://schemas.microsoft.com/office/drawing/2014/main" id="{3A5FA6B6-7882-435E-AD63-63AF724C0A7D}"/>
                </a:ext>
              </a:extLst>
            </p:cNvPr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1" name="Google Shape;462;p40">
              <a:extLst>
                <a:ext uri="{FF2B5EF4-FFF2-40B4-BE49-F238E27FC236}">
                  <a16:creationId xmlns:a16="http://schemas.microsoft.com/office/drawing/2014/main" id="{4B1679ED-FD08-4F46-8575-31A064182AE4}"/>
                </a:ext>
              </a:extLst>
            </p:cNvPr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2" name="Google Shape;463;p40">
              <a:extLst>
                <a:ext uri="{FF2B5EF4-FFF2-40B4-BE49-F238E27FC236}">
                  <a16:creationId xmlns:a16="http://schemas.microsoft.com/office/drawing/2014/main" id="{34EC9343-6A0B-46AF-8587-F9C87B42191D}"/>
                </a:ext>
              </a:extLst>
            </p:cNvPr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3" name="Google Shape;464;p40">
              <a:extLst>
                <a:ext uri="{FF2B5EF4-FFF2-40B4-BE49-F238E27FC236}">
                  <a16:creationId xmlns:a16="http://schemas.microsoft.com/office/drawing/2014/main" id="{C59E908F-57DD-4ABD-8450-FD574FFAE1FB}"/>
                </a:ext>
              </a:extLst>
            </p:cNvPr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4" name="Google Shape;465;p40">
              <a:extLst>
                <a:ext uri="{FF2B5EF4-FFF2-40B4-BE49-F238E27FC236}">
                  <a16:creationId xmlns:a16="http://schemas.microsoft.com/office/drawing/2014/main" id="{AD8BC73D-C4BE-4FAE-923E-4F2DE17D7E61}"/>
                </a:ext>
              </a:extLst>
            </p:cNvPr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5" name="Google Shape;466;p40">
              <a:extLst>
                <a:ext uri="{FF2B5EF4-FFF2-40B4-BE49-F238E27FC236}">
                  <a16:creationId xmlns:a16="http://schemas.microsoft.com/office/drawing/2014/main" id="{16204699-355C-4FF3-93C5-F73DB7084F2B}"/>
                </a:ext>
              </a:extLst>
            </p:cNvPr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6" name="Google Shape;467;p40">
              <a:extLst>
                <a:ext uri="{FF2B5EF4-FFF2-40B4-BE49-F238E27FC236}">
                  <a16:creationId xmlns:a16="http://schemas.microsoft.com/office/drawing/2014/main" id="{63BB486F-7498-44AE-A466-96E9E0792FB4}"/>
                </a:ext>
              </a:extLst>
            </p:cNvPr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7" name="Google Shape;468;p40">
              <a:extLst>
                <a:ext uri="{FF2B5EF4-FFF2-40B4-BE49-F238E27FC236}">
                  <a16:creationId xmlns:a16="http://schemas.microsoft.com/office/drawing/2014/main" id="{3B1A05F3-ADDD-4312-A871-454390151B08}"/>
                </a:ext>
              </a:extLst>
            </p:cNvPr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8" name="Google Shape;469;p40">
              <a:extLst>
                <a:ext uri="{FF2B5EF4-FFF2-40B4-BE49-F238E27FC236}">
                  <a16:creationId xmlns:a16="http://schemas.microsoft.com/office/drawing/2014/main" id="{B7267C87-CD56-49A7-9B1D-1A9BF3C5AFED}"/>
                </a:ext>
              </a:extLst>
            </p:cNvPr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9" name="Google Shape;470;p40">
              <a:extLst>
                <a:ext uri="{FF2B5EF4-FFF2-40B4-BE49-F238E27FC236}">
                  <a16:creationId xmlns:a16="http://schemas.microsoft.com/office/drawing/2014/main" id="{0EB7E9E5-B021-46C2-B5CE-B94FF2A759E0}"/>
                </a:ext>
              </a:extLst>
            </p:cNvPr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0" name="Google Shape;471;p40">
              <a:extLst>
                <a:ext uri="{FF2B5EF4-FFF2-40B4-BE49-F238E27FC236}">
                  <a16:creationId xmlns:a16="http://schemas.microsoft.com/office/drawing/2014/main" id="{B29AE14F-CD06-4313-9976-1CB7B11C0BD3}"/>
                </a:ext>
              </a:extLst>
            </p:cNvPr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1" name="Google Shape;472;p40">
              <a:extLst>
                <a:ext uri="{FF2B5EF4-FFF2-40B4-BE49-F238E27FC236}">
                  <a16:creationId xmlns:a16="http://schemas.microsoft.com/office/drawing/2014/main" id="{7821E391-0D64-47C5-B709-1B879700C0BA}"/>
                </a:ext>
              </a:extLst>
            </p:cNvPr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2" name="Google Shape;473;p40">
              <a:extLst>
                <a:ext uri="{FF2B5EF4-FFF2-40B4-BE49-F238E27FC236}">
                  <a16:creationId xmlns:a16="http://schemas.microsoft.com/office/drawing/2014/main" id="{435F0D1F-EA2F-48C2-B978-F872B7261D31}"/>
                </a:ext>
              </a:extLst>
            </p:cNvPr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3" name="Google Shape;474;p40">
              <a:extLst>
                <a:ext uri="{FF2B5EF4-FFF2-40B4-BE49-F238E27FC236}">
                  <a16:creationId xmlns:a16="http://schemas.microsoft.com/office/drawing/2014/main" id="{92CE31A6-7E2C-4F25-8BF8-6153B0B62A1E}"/>
                </a:ext>
              </a:extLst>
            </p:cNvPr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4" name="Google Shape;475;p40">
              <a:extLst>
                <a:ext uri="{FF2B5EF4-FFF2-40B4-BE49-F238E27FC236}">
                  <a16:creationId xmlns:a16="http://schemas.microsoft.com/office/drawing/2014/main" id="{C9488EEA-4907-4B61-9AB1-067A433A988E}"/>
                </a:ext>
              </a:extLst>
            </p:cNvPr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5" name="Google Shape;476;p40">
              <a:extLst>
                <a:ext uri="{FF2B5EF4-FFF2-40B4-BE49-F238E27FC236}">
                  <a16:creationId xmlns:a16="http://schemas.microsoft.com/office/drawing/2014/main" id="{090FFCF1-19EF-4D15-9F6D-682FC4904E1D}"/>
                </a:ext>
              </a:extLst>
            </p:cNvPr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6" name="Google Shape;477;p40">
              <a:extLst>
                <a:ext uri="{FF2B5EF4-FFF2-40B4-BE49-F238E27FC236}">
                  <a16:creationId xmlns:a16="http://schemas.microsoft.com/office/drawing/2014/main" id="{70CFD5D1-B84B-46D9-88D4-089943A876F5}"/>
                </a:ext>
              </a:extLst>
            </p:cNvPr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7" name="Google Shape;478;p40">
              <a:extLst>
                <a:ext uri="{FF2B5EF4-FFF2-40B4-BE49-F238E27FC236}">
                  <a16:creationId xmlns:a16="http://schemas.microsoft.com/office/drawing/2014/main" id="{6F3AEB1B-90E9-4111-A1E0-AA5DDAEB5B70}"/>
                </a:ext>
              </a:extLst>
            </p:cNvPr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8" name="Google Shape;479;p40">
              <a:extLst>
                <a:ext uri="{FF2B5EF4-FFF2-40B4-BE49-F238E27FC236}">
                  <a16:creationId xmlns:a16="http://schemas.microsoft.com/office/drawing/2014/main" id="{6E746D9D-28E5-4F07-8F70-BAC798D34546}"/>
                </a:ext>
              </a:extLst>
            </p:cNvPr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9" name="Google Shape;480;p40">
              <a:extLst>
                <a:ext uri="{FF2B5EF4-FFF2-40B4-BE49-F238E27FC236}">
                  <a16:creationId xmlns:a16="http://schemas.microsoft.com/office/drawing/2014/main" id="{94279E36-3223-4B51-8A8F-A0C91D5F7C55}"/>
                </a:ext>
              </a:extLst>
            </p:cNvPr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0" name="Google Shape;481;p40">
              <a:extLst>
                <a:ext uri="{FF2B5EF4-FFF2-40B4-BE49-F238E27FC236}">
                  <a16:creationId xmlns:a16="http://schemas.microsoft.com/office/drawing/2014/main" id="{7868CB99-FDCC-4DE7-95D5-CC06072C5E03}"/>
                </a:ext>
              </a:extLst>
            </p:cNvPr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1" name="Google Shape;482;p40">
              <a:extLst>
                <a:ext uri="{FF2B5EF4-FFF2-40B4-BE49-F238E27FC236}">
                  <a16:creationId xmlns:a16="http://schemas.microsoft.com/office/drawing/2014/main" id="{1B8DA6D8-20A4-42FB-B2B7-B5B182A1A2A2}"/>
                </a:ext>
              </a:extLst>
            </p:cNvPr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2" name="Google Shape;483;p40">
              <a:extLst>
                <a:ext uri="{FF2B5EF4-FFF2-40B4-BE49-F238E27FC236}">
                  <a16:creationId xmlns:a16="http://schemas.microsoft.com/office/drawing/2014/main" id="{AFE81D54-EE76-455C-B560-EA4F9C94FA75}"/>
                </a:ext>
              </a:extLst>
            </p:cNvPr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3" name="Google Shape;484;p40">
              <a:extLst>
                <a:ext uri="{FF2B5EF4-FFF2-40B4-BE49-F238E27FC236}">
                  <a16:creationId xmlns:a16="http://schemas.microsoft.com/office/drawing/2014/main" id="{52E26F74-7CCE-437E-8AEC-4E7CD2E1E264}"/>
                </a:ext>
              </a:extLst>
            </p:cNvPr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4" name="Google Shape;485;p40">
              <a:extLst>
                <a:ext uri="{FF2B5EF4-FFF2-40B4-BE49-F238E27FC236}">
                  <a16:creationId xmlns:a16="http://schemas.microsoft.com/office/drawing/2014/main" id="{9AD367CD-0488-48D7-88F9-E5A668345D4C}"/>
                </a:ext>
              </a:extLst>
            </p:cNvPr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5" name="Google Shape;486;p40">
              <a:extLst>
                <a:ext uri="{FF2B5EF4-FFF2-40B4-BE49-F238E27FC236}">
                  <a16:creationId xmlns:a16="http://schemas.microsoft.com/office/drawing/2014/main" id="{0AA49836-E1D3-47C5-B49E-B6C35E9E7721}"/>
                </a:ext>
              </a:extLst>
            </p:cNvPr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6" name="Google Shape;487;p40">
              <a:extLst>
                <a:ext uri="{FF2B5EF4-FFF2-40B4-BE49-F238E27FC236}">
                  <a16:creationId xmlns:a16="http://schemas.microsoft.com/office/drawing/2014/main" id="{8D4E69E5-BA61-4155-A2AE-0EF4B8892FE7}"/>
                </a:ext>
              </a:extLst>
            </p:cNvPr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7" name="Google Shape;488;p40">
              <a:extLst>
                <a:ext uri="{FF2B5EF4-FFF2-40B4-BE49-F238E27FC236}">
                  <a16:creationId xmlns:a16="http://schemas.microsoft.com/office/drawing/2014/main" id="{DDFDC2E9-C203-4922-9383-24F52444E9CE}"/>
                </a:ext>
              </a:extLst>
            </p:cNvPr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78" name="Google Shape;490;p40">
            <a:extLst>
              <a:ext uri="{FF2B5EF4-FFF2-40B4-BE49-F238E27FC236}">
                <a16:creationId xmlns:a16="http://schemas.microsoft.com/office/drawing/2014/main" id="{5DAB1AAA-EBFA-4E6F-8B64-E36162470853}"/>
              </a:ext>
            </a:extLst>
          </p:cNvPr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9" name="Google Shape;491;p40">
            <a:extLst>
              <a:ext uri="{FF2B5EF4-FFF2-40B4-BE49-F238E27FC236}">
                <a16:creationId xmlns:a16="http://schemas.microsoft.com/office/drawing/2014/main" id="{38F07F2C-0FC3-411E-BBC9-5B11775FC420}"/>
              </a:ext>
            </a:extLst>
          </p:cNvPr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880" name="Google Shape;492;p40">
            <a:extLst>
              <a:ext uri="{FF2B5EF4-FFF2-40B4-BE49-F238E27FC236}">
                <a16:creationId xmlns:a16="http://schemas.microsoft.com/office/drawing/2014/main" id="{7D009C68-E847-41CD-80E6-F0522960B683}"/>
              </a:ext>
            </a:extLst>
          </p:cNvPr>
          <p:cNvGrpSpPr/>
          <p:nvPr/>
        </p:nvGrpSpPr>
        <p:grpSpPr>
          <a:xfrm>
            <a:off x="9174095" y="4167560"/>
            <a:ext cx="1472200" cy="2753800"/>
            <a:chOff x="35658225" y="12492275"/>
            <a:chExt cx="1104150" cy="2065350"/>
          </a:xfrm>
        </p:grpSpPr>
        <p:sp>
          <p:nvSpPr>
            <p:cNvPr id="881" name="Google Shape;493;p40">
              <a:extLst>
                <a:ext uri="{FF2B5EF4-FFF2-40B4-BE49-F238E27FC236}">
                  <a16:creationId xmlns:a16="http://schemas.microsoft.com/office/drawing/2014/main" id="{0FF6DDCC-95AE-4399-90CA-9D2C8A039434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2" name="Google Shape;494;p40">
              <a:extLst>
                <a:ext uri="{FF2B5EF4-FFF2-40B4-BE49-F238E27FC236}">
                  <a16:creationId xmlns:a16="http://schemas.microsoft.com/office/drawing/2014/main" id="{D084C005-3F92-47CD-8327-6DDAFF90CEC5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3" name="Google Shape;495;p40">
              <a:extLst>
                <a:ext uri="{FF2B5EF4-FFF2-40B4-BE49-F238E27FC236}">
                  <a16:creationId xmlns:a16="http://schemas.microsoft.com/office/drawing/2014/main" id="{D5595CB4-D67E-4F70-B32F-56C48ABEF230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4" name="Google Shape;496;p40">
              <a:extLst>
                <a:ext uri="{FF2B5EF4-FFF2-40B4-BE49-F238E27FC236}">
                  <a16:creationId xmlns:a16="http://schemas.microsoft.com/office/drawing/2014/main" id="{E8146C78-4765-4437-9867-8FC6945B2994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5" name="Google Shape;497;p40">
              <a:extLst>
                <a:ext uri="{FF2B5EF4-FFF2-40B4-BE49-F238E27FC236}">
                  <a16:creationId xmlns:a16="http://schemas.microsoft.com/office/drawing/2014/main" id="{B119E538-42BE-4F70-BDA7-501A6CCFF2C2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6" name="Google Shape;498;p40">
              <a:extLst>
                <a:ext uri="{FF2B5EF4-FFF2-40B4-BE49-F238E27FC236}">
                  <a16:creationId xmlns:a16="http://schemas.microsoft.com/office/drawing/2014/main" id="{B435D8FC-7F95-4FEA-80B3-F5595DE8050D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7" name="Google Shape;499;p40">
              <a:extLst>
                <a:ext uri="{FF2B5EF4-FFF2-40B4-BE49-F238E27FC236}">
                  <a16:creationId xmlns:a16="http://schemas.microsoft.com/office/drawing/2014/main" id="{17043441-497C-4DB9-9A08-22260E7AC4C7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8" name="Google Shape;500;p40">
              <a:extLst>
                <a:ext uri="{FF2B5EF4-FFF2-40B4-BE49-F238E27FC236}">
                  <a16:creationId xmlns:a16="http://schemas.microsoft.com/office/drawing/2014/main" id="{BD356114-F898-40E8-9F04-318B15F35158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9" name="Google Shape;501;p40">
              <a:extLst>
                <a:ext uri="{FF2B5EF4-FFF2-40B4-BE49-F238E27FC236}">
                  <a16:creationId xmlns:a16="http://schemas.microsoft.com/office/drawing/2014/main" id="{A9178008-1416-4FD3-9AAF-18ECCF3A7789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0" name="Google Shape;502;p40">
              <a:extLst>
                <a:ext uri="{FF2B5EF4-FFF2-40B4-BE49-F238E27FC236}">
                  <a16:creationId xmlns:a16="http://schemas.microsoft.com/office/drawing/2014/main" id="{CCBD7FA2-341F-4946-BE3C-F7617FC418BB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1" name="Google Shape;503;p40">
              <a:extLst>
                <a:ext uri="{FF2B5EF4-FFF2-40B4-BE49-F238E27FC236}">
                  <a16:creationId xmlns:a16="http://schemas.microsoft.com/office/drawing/2014/main" id="{30AA6826-1BE9-44E1-9304-D54316F145E5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2" name="Google Shape;504;p40">
              <a:extLst>
                <a:ext uri="{FF2B5EF4-FFF2-40B4-BE49-F238E27FC236}">
                  <a16:creationId xmlns:a16="http://schemas.microsoft.com/office/drawing/2014/main" id="{C26CE063-DBC2-4032-9F69-67913B7EC7A4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3" name="Google Shape;505;p40">
              <a:extLst>
                <a:ext uri="{FF2B5EF4-FFF2-40B4-BE49-F238E27FC236}">
                  <a16:creationId xmlns:a16="http://schemas.microsoft.com/office/drawing/2014/main" id="{0A54E0E7-AF9E-433D-B006-99938F260B24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4" name="Google Shape;506;p40">
              <a:extLst>
                <a:ext uri="{FF2B5EF4-FFF2-40B4-BE49-F238E27FC236}">
                  <a16:creationId xmlns:a16="http://schemas.microsoft.com/office/drawing/2014/main" id="{B00259FC-A8DD-4B5C-9BFA-5D853A4546A0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5" name="Google Shape;507;p40">
              <a:extLst>
                <a:ext uri="{FF2B5EF4-FFF2-40B4-BE49-F238E27FC236}">
                  <a16:creationId xmlns:a16="http://schemas.microsoft.com/office/drawing/2014/main" id="{D0ED1795-E4FF-45A0-949F-9FD891D63C65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6" name="Google Shape;508;p40">
              <a:extLst>
                <a:ext uri="{FF2B5EF4-FFF2-40B4-BE49-F238E27FC236}">
                  <a16:creationId xmlns:a16="http://schemas.microsoft.com/office/drawing/2014/main" id="{70FFDE5F-56DB-4307-9DBE-A9F2C620D555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7" name="Google Shape;509;p40">
              <a:extLst>
                <a:ext uri="{FF2B5EF4-FFF2-40B4-BE49-F238E27FC236}">
                  <a16:creationId xmlns:a16="http://schemas.microsoft.com/office/drawing/2014/main" id="{8718CF3E-B1FD-44BF-B61E-BAFEF30B1FFC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8" name="Google Shape;510;p40">
              <a:extLst>
                <a:ext uri="{FF2B5EF4-FFF2-40B4-BE49-F238E27FC236}">
                  <a16:creationId xmlns:a16="http://schemas.microsoft.com/office/drawing/2014/main" id="{37BA9E07-FDFF-44BE-BF80-1C48B3B3BF11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9" name="Google Shape;511;p40">
              <a:extLst>
                <a:ext uri="{FF2B5EF4-FFF2-40B4-BE49-F238E27FC236}">
                  <a16:creationId xmlns:a16="http://schemas.microsoft.com/office/drawing/2014/main" id="{222F64C5-D1D0-4B75-A629-116E1CA26E8E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0" name="Google Shape;512;p40">
              <a:extLst>
                <a:ext uri="{FF2B5EF4-FFF2-40B4-BE49-F238E27FC236}">
                  <a16:creationId xmlns:a16="http://schemas.microsoft.com/office/drawing/2014/main" id="{EE1EAA1B-9990-418A-9E85-C80275AF9D0E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1" name="Google Shape;513;p40">
              <a:extLst>
                <a:ext uri="{FF2B5EF4-FFF2-40B4-BE49-F238E27FC236}">
                  <a16:creationId xmlns:a16="http://schemas.microsoft.com/office/drawing/2014/main" id="{936C446E-9484-4169-B525-21E009EB9969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2" name="Google Shape;514;p40">
              <a:extLst>
                <a:ext uri="{FF2B5EF4-FFF2-40B4-BE49-F238E27FC236}">
                  <a16:creationId xmlns:a16="http://schemas.microsoft.com/office/drawing/2014/main" id="{9043123F-589F-4C04-865E-A70207BEEB1C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3" name="Google Shape;515;p40">
              <a:extLst>
                <a:ext uri="{FF2B5EF4-FFF2-40B4-BE49-F238E27FC236}">
                  <a16:creationId xmlns:a16="http://schemas.microsoft.com/office/drawing/2014/main" id="{AE368921-C8A7-484F-AED9-5C29CED54BF5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4" name="Google Shape;516;p40">
              <a:extLst>
                <a:ext uri="{FF2B5EF4-FFF2-40B4-BE49-F238E27FC236}">
                  <a16:creationId xmlns:a16="http://schemas.microsoft.com/office/drawing/2014/main" id="{6346AEFB-8225-4D4B-AE71-30328426636F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5" name="Google Shape;517;p40">
              <a:extLst>
                <a:ext uri="{FF2B5EF4-FFF2-40B4-BE49-F238E27FC236}">
                  <a16:creationId xmlns:a16="http://schemas.microsoft.com/office/drawing/2014/main" id="{644A3CE8-EC02-411A-9940-D97B017103DC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6" name="Google Shape;518;p40">
              <a:extLst>
                <a:ext uri="{FF2B5EF4-FFF2-40B4-BE49-F238E27FC236}">
                  <a16:creationId xmlns:a16="http://schemas.microsoft.com/office/drawing/2014/main" id="{FE3EF934-9F57-4C8B-BDA3-7995E85AC7BF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7" name="Google Shape;519;p40">
              <a:extLst>
                <a:ext uri="{FF2B5EF4-FFF2-40B4-BE49-F238E27FC236}">
                  <a16:creationId xmlns:a16="http://schemas.microsoft.com/office/drawing/2014/main" id="{072F0DBA-2CF1-4E98-9EC3-501005A38DAC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8" name="Google Shape;520;p40">
              <a:extLst>
                <a:ext uri="{FF2B5EF4-FFF2-40B4-BE49-F238E27FC236}">
                  <a16:creationId xmlns:a16="http://schemas.microsoft.com/office/drawing/2014/main" id="{4B0D5460-867B-4F44-9796-3EC7C82C3C3D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9" name="Google Shape;521;p40">
              <a:extLst>
                <a:ext uri="{FF2B5EF4-FFF2-40B4-BE49-F238E27FC236}">
                  <a16:creationId xmlns:a16="http://schemas.microsoft.com/office/drawing/2014/main" id="{23A71C26-4BF3-4D66-843E-8A8A3B5CACE6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0" name="Google Shape;522;p40">
              <a:extLst>
                <a:ext uri="{FF2B5EF4-FFF2-40B4-BE49-F238E27FC236}">
                  <a16:creationId xmlns:a16="http://schemas.microsoft.com/office/drawing/2014/main" id="{968AB6C6-900D-47E5-A3AE-3609F0081226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1" name="Google Shape;523;p40">
              <a:extLst>
                <a:ext uri="{FF2B5EF4-FFF2-40B4-BE49-F238E27FC236}">
                  <a16:creationId xmlns:a16="http://schemas.microsoft.com/office/drawing/2014/main" id="{C43875AB-A9F9-4A32-B7FD-68888FD60929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2" name="Google Shape;524;p40">
              <a:extLst>
                <a:ext uri="{FF2B5EF4-FFF2-40B4-BE49-F238E27FC236}">
                  <a16:creationId xmlns:a16="http://schemas.microsoft.com/office/drawing/2014/main" id="{CFE3D1D9-A005-474C-845E-848BEB24CD6D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3" name="Google Shape;525;p40">
              <a:extLst>
                <a:ext uri="{FF2B5EF4-FFF2-40B4-BE49-F238E27FC236}">
                  <a16:creationId xmlns:a16="http://schemas.microsoft.com/office/drawing/2014/main" id="{BB669211-9036-467D-B348-74174BD46374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4" name="Google Shape;526;p40">
              <a:extLst>
                <a:ext uri="{FF2B5EF4-FFF2-40B4-BE49-F238E27FC236}">
                  <a16:creationId xmlns:a16="http://schemas.microsoft.com/office/drawing/2014/main" id="{A6147CB1-03E1-4633-ADCE-38DB82D7B486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5" name="Google Shape;527;p40">
              <a:extLst>
                <a:ext uri="{FF2B5EF4-FFF2-40B4-BE49-F238E27FC236}">
                  <a16:creationId xmlns:a16="http://schemas.microsoft.com/office/drawing/2014/main" id="{D311A931-91B7-4D5F-9E76-9081B315BCDD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6" name="Google Shape;528;p40">
              <a:extLst>
                <a:ext uri="{FF2B5EF4-FFF2-40B4-BE49-F238E27FC236}">
                  <a16:creationId xmlns:a16="http://schemas.microsoft.com/office/drawing/2014/main" id="{0FAF1714-DAEC-40AE-A1A3-8F23A909563D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7" name="Google Shape;529;p40">
              <a:extLst>
                <a:ext uri="{FF2B5EF4-FFF2-40B4-BE49-F238E27FC236}">
                  <a16:creationId xmlns:a16="http://schemas.microsoft.com/office/drawing/2014/main" id="{BB195191-3964-4152-BF1F-5E23E562A817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8" name="Google Shape;530;p40">
              <a:extLst>
                <a:ext uri="{FF2B5EF4-FFF2-40B4-BE49-F238E27FC236}">
                  <a16:creationId xmlns:a16="http://schemas.microsoft.com/office/drawing/2014/main" id="{2AA2BB65-1ECC-44F9-90DE-A8A62BC4362E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9" name="Google Shape;531;p40">
              <a:extLst>
                <a:ext uri="{FF2B5EF4-FFF2-40B4-BE49-F238E27FC236}">
                  <a16:creationId xmlns:a16="http://schemas.microsoft.com/office/drawing/2014/main" id="{316C395D-AF46-45E6-B147-D945C2559374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0" name="Google Shape;532;p40">
              <a:extLst>
                <a:ext uri="{FF2B5EF4-FFF2-40B4-BE49-F238E27FC236}">
                  <a16:creationId xmlns:a16="http://schemas.microsoft.com/office/drawing/2014/main" id="{FDF0717E-C268-4F90-9E9A-3DA3238B6A49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1" name="Google Shape;533;p40">
              <a:extLst>
                <a:ext uri="{FF2B5EF4-FFF2-40B4-BE49-F238E27FC236}">
                  <a16:creationId xmlns:a16="http://schemas.microsoft.com/office/drawing/2014/main" id="{2D6E1729-0248-4AA0-965B-2066807F040D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2" name="Google Shape;534;p40">
              <a:extLst>
                <a:ext uri="{FF2B5EF4-FFF2-40B4-BE49-F238E27FC236}">
                  <a16:creationId xmlns:a16="http://schemas.microsoft.com/office/drawing/2014/main" id="{FA18A1FA-87C3-4BC2-9A2E-D5683D294DF0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3" name="Google Shape;535;p40">
              <a:extLst>
                <a:ext uri="{FF2B5EF4-FFF2-40B4-BE49-F238E27FC236}">
                  <a16:creationId xmlns:a16="http://schemas.microsoft.com/office/drawing/2014/main" id="{86FE53EA-140F-4F9C-B8E4-0EE05D1492A3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4" name="Google Shape;536;p40">
              <a:extLst>
                <a:ext uri="{FF2B5EF4-FFF2-40B4-BE49-F238E27FC236}">
                  <a16:creationId xmlns:a16="http://schemas.microsoft.com/office/drawing/2014/main" id="{72FCCC0A-548A-4689-B4BA-4EFEC14DE722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5" name="Google Shape;537;p40">
              <a:extLst>
                <a:ext uri="{FF2B5EF4-FFF2-40B4-BE49-F238E27FC236}">
                  <a16:creationId xmlns:a16="http://schemas.microsoft.com/office/drawing/2014/main" id="{826A7752-5690-47E4-ABD7-014B5C29FF6F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6" name="Google Shape;538;p40">
              <a:extLst>
                <a:ext uri="{FF2B5EF4-FFF2-40B4-BE49-F238E27FC236}">
                  <a16:creationId xmlns:a16="http://schemas.microsoft.com/office/drawing/2014/main" id="{6015DC3D-9F4C-47B9-96DA-5E7253369C3D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7" name="Google Shape;539;p40">
              <a:extLst>
                <a:ext uri="{FF2B5EF4-FFF2-40B4-BE49-F238E27FC236}">
                  <a16:creationId xmlns:a16="http://schemas.microsoft.com/office/drawing/2014/main" id="{D1F675EA-AB39-4F47-908B-D7EDF514C6E2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8" name="Google Shape;540;p40">
              <a:extLst>
                <a:ext uri="{FF2B5EF4-FFF2-40B4-BE49-F238E27FC236}">
                  <a16:creationId xmlns:a16="http://schemas.microsoft.com/office/drawing/2014/main" id="{29B62A53-6748-42B9-9D7D-A45890DE1A07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9" name="Google Shape;541;p40">
              <a:extLst>
                <a:ext uri="{FF2B5EF4-FFF2-40B4-BE49-F238E27FC236}">
                  <a16:creationId xmlns:a16="http://schemas.microsoft.com/office/drawing/2014/main" id="{018542BC-C736-44B9-B952-3D7C5337F255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0" name="Google Shape;542;p40">
              <a:extLst>
                <a:ext uri="{FF2B5EF4-FFF2-40B4-BE49-F238E27FC236}">
                  <a16:creationId xmlns:a16="http://schemas.microsoft.com/office/drawing/2014/main" id="{99DC59ED-0380-476E-8596-068A0636707D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1" name="Google Shape;543;p40">
              <a:extLst>
                <a:ext uri="{FF2B5EF4-FFF2-40B4-BE49-F238E27FC236}">
                  <a16:creationId xmlns:a16="http://schemas.microsoft.com/office/drawing/2014/main" id="{4C6827BA-CBE0-4327-B88C-6690334A5B72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2" name="Google Shape;544;p40">
              <a:extLst>
                <a:ext uri="{FF2B5EF4-FFF2-40B4-BE49-F238E27FC236}">
                  <a16:creationId xmlns:a16="http://schemas.microsoft.com/office/drawing/2014/main" id="{9D034A63-97E5-472D-BA13-B4FFC4D044CF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3" name="Google Shape;545;p40">
              <a:extLst>
                <a:ext uri="{FF2B5EF4-FFF2-40B4-BE49-F238E27FC236}">
                  <a16:creationId xmlns:a16="http://schemas.microsoft.com/office/drawing/2014/main" id="{47B85698-F641-45B1-83E1-90091E068CCD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4" name="Google Shape;546;p40">
              <a:extLst>
                <a:ext uri="{FF2B5EF4-FFF2-40B4-BE49-F238E27FC236}">
                  <a16:creationId xmlns:a16="http://schemas.microsoft.com/office/drawing/2014/main" id="{120DACDB-AFA3-465A-B04F-4CA6D8E6455F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5" name="Google Shape;547;p40">
              <a:extLst>
                <a:ext uri="{FF2B5EF4-FFF2-40B4-BE49-F238E27FC236}">
                  <a16:creationId xmlns:a16="http://schemas.microsoft.com/office/drawing/2014/main" id="{4D78C550-BDA9-4E7E-9B60-7397744A8DF7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6" name="Google Shape;548;p40">
              <a:extLst>
                <a:ext uri="{FF2B5EF4-FFF2-40B4-BE49-F238E27FC236}">
                  <a16:creationId xmlns:a16="http://schemas.microsoft.com/office/drawing/2014/main" id="{9382A631-E496-47FF-8B5F-EB17CBD21727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7" name="Google Shape;549;p40">
              <a:extLst>
                <a:ext uri="{FF2B5EF4-FFF2-40B4-BE49-F238E27FC236}">
                  <a16:creationId xmlns:a16="http://schemas.microsoft.com/office/drawing/2014/main" id="{02053D12-209A-439E-9D32-8B905BB7B200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8" name="Google Shape;550;p40">
              <a:extLst>
                <a:ext uri="{FF2B5EF4-FFF2-40B4-BE49-F238E27FC236}">
                  <a16:creationId xmlns:a16="http://schemas.microsoft.com/office/drawing/2014/main" id="{12E305E3-2F84-4B67-A346-A2F4168AB578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9" name="Google Shape;551;p40">
              <a:extLst>
                <a:ext uri="{FF2B5EF4-FFF2-40B4-BE49-F238E27FC236}">
                  <a16:creationId xmlns:a16="http://schemas.microsoft.com/office/drawing/2014/main" id="{BC1E1754-AF75-4973-9194-36941F46CBE8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0" name="Google Shape;552;p40">
              <a:extLst>
                <a:ext uri="{FF2B5EF4-FFF2-40B4-BE49-F238E27FC236}">
                  <a16:creationId xmlns:a16="http://schemas.microsoft.com/office/drawing/2014/main" id="{7407EB87-C071-4DC7-BBA2-8C57C60A09E0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1" name="Google Shape;553;p40">
              <a:extLst>
                <a:ext uri="{FF2B5EF4-FFF2-40B4-BE49-F238E27FC236}">
                  <a16:creationId xmlns:a16="http://schemas.microsoft.com/office/drawing/2014/main" id="{5BB5D7A0-002B-47FB-A16D-1E090C459F35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2" name="Google Shape;554;p40">
              <a:extLst>
                <a:ext uri="{FF2B5EF4-FFF2-40B4-BE49-F238E27FC236}">
                  <a16:creationId xmlns:a16="http://schemas.microsoft.com/office/drawing/2014/main" id="{2A68DDD0-2504-4CD1-90A9-5714607E0237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3" name="Google Shape;555;p40">
              <a:extLst>
                <a:ext uri="{FF2B5EF4-FFF2-40B4-BE49-F238E27FC236}">
                  <a16:creationId xmlns:a16="http://schemas.microsoft.com/office/drawing/2014/main" id="{46A5264B-A5EE-4C66-8B05-DB92427A2F6A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44" name="Google Shape;556;p40">
            <a:extLst>
              <a:ext uri="{FF2B5EF4-FFF2-40B4-BE49-F238E27FC236}">
                <a16:creationId xmlns:a16="http://schemas.microsoft.com/office/drawing/2014/main" id="{FA44FA2E-4AB3-4CC5-849E-D2330B4F4293}"/>
              </a:ext>
            </a:extLst>
          </p:cNvPr>
          <p:cNvGrpSpPr/>
          <p:nvPr/>
        </p:nvGrpSpPr>
        <p:grpSpPr>
          <a:xfrm>
            <a:off x="2883852" y="4398835"/>
            <a:ext cx="1485367" cy="2429486"/>
            <a:chOff x="31594325" y="12376475"/>
            <a:chExt cx="1114025" cy="2225925"/>
          </a:xfrm>
        </p:grpSpPr>
        <p:sp>
          <p:nvSpPr>
            <p:cNvPr id="945" name="Google Shape;557;p40">
              <a:extLst>
                <a:ext uri="{FF2B5EF4-FFF2-40B4-BE49-F238E27FC236}">
                  <a16:creationId xmlns:a16="http://schemas.microsoft.com/office/drawing/2014/main" id="{08B75CB0-E02C-48E9-BE5D-7DD3C21EBE46}"/>
                </a:ext>
              </a:extLst>
            </p:cNvPr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6" name="Google Shape;558;p40">
              <a:extLst>
                <a:ext uri="{FF2B5EF4-FFF2-40B4-BE49-F238E27FC236}">
                  <a16:creationId xmlns:a16="http://schemas.microsoft.com/office/drawing/2014/main" id="{B2253572-9C05-4690-884A-D694F4A288DB}"/>
                </a:ext>
              </a:extLst>
            </p:cNvPr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7" name="Google Shape;559;p40">
              <a:extLst>
                <a:ext uri="{FF2B5EF4-FFF2-40B4-BE49-F238E27FC236}">
                  <a16:creationId xmlns:a16="http://schemas.microsoft.com/office/drawing/2014/main" id="{3F3C17E5-33A3-4B49-BF66-394A6728CD3E}"/>
                </a:ext>
              </a:extLst>
            </p:cNvPr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8" name="Google Shape;560;p40">
              <a:extLst>
                <a:ext uri="{FF2B5EF4-FFF2-40B4-BE49-F238E27FC236}">
                  <a16:creationId xmlns:a16="http://schemas.microsoft.com/office/drawing/2014/main" id="{64724C71-C863-408E-902D-625CCF410150}"/>
                </a:ext>
              </a:extLst>
            </p:cNvPr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9" name="Google Shape;561;p40">
              <a:extLst>
                <a:ext uri="{FF2B5EF4-FFF2-40B4-BE49-F238E27FC236}">
                  <a16:creationId xmlns:a16="http://schemas.microsoft.com/office/drawing/2014/main" id="{8FC01250-FF82-4408-8A24-582840A11A04}"/>
                </a:ext>
              </a:extLst>
            </p:cNvPr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0" name="Google Shape;562;p40">
              <a:extLst>
                <a:ext uri="{FF2B5EF4-FFF2-40B4-BE49-F238E27FC236}">
                  <a16:creationId xmlns:a16="http://schemas.microsoft.com/office/drawing/2014/main" id="{E0EC3A81-286D-4E36-BCA9-07156ACD8411}"/>
                </a:ext>
              </a:extLst>
            </p:cNvPr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1" name="Google Shape;563;p40">
              <a:extLst>
                <a:ext uri="{FF2B5EF4-FFF2-40B4-BE49-F238E27FC236}">
                  <a16:creationId xmlns:a16="http://schemas.microsoft.com/office/drawing/2014/main" id="{35D6BA1E-B789-4B11-AFA5-C9E92C9C3E0E}"/>
                </a:ext>
              </a:extLst>
            </p:cNvPr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2" name="Google Shape;564;p40">
              <a:extLst>
                <a:ext uri="{FF2B5EF4-FFF2-40B4-BE49-F238E27FC236}">
                  <a16:creationId xmlns:a16="http://schemas.microsoft.com/office/drawing/2014/main" id="{3DD68858-33B5-4D0D-AD60-0AC67A403ABA}"/>
                </a:ext>
              </a:extLst>
            </p:cNvPr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3" name="Google Shape;565;p40">
              <a:extLst>
                <a:ext uri="{FF2B5EF4-FFF2-40B4-BE49-F238E27FC236}">
                  <a16:creationId xmlns:a16="http://schemas.microsoft.com/office/drawing/2014/main" id="{DC036EEE-11FF-4A3D-BF36-386CCAF5DE1F}"/>
                </a:ext>
              </a:extLst>
            </p:cNvPr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4" name="Google Shape;566;p40">
              <a:extLst>
                <a:ext uri="{FF2B5EF4-FFF2-40B4-BE49-F238E27FC236}">
                  <a16:creationId xmlns:a16="http://schemas.microsoft.com/office/drawing/2014/main" id="{C1074457-83CD-4FB3-8108-89DD136B7F59}"/>
                </a:ext>
              </a:extLst>
            </p:cNvPr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5" name="Google Shape;567;p40">
              <a:extLst>
                <a:ext uri="{FF2B5EF4-FFF2-40B4-BE49-F238E27FC236}">
                  <a16:creationId xmlns:a16="http://schemas.microsoft.com/office/drawing/2014/main" id="{1BD80F77-F967-48CF-8261-9DA5D63CBC1B}"/>
                </a:ext>
              </a:extLst>
            </p:cNvPr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6" name="Google Shape;568;p40">
              <a:extLst>
                <a:ext uri="{FF2B5EF4-FFF2-40B4-BE49-F238E27FC236}">
                  <a16:creationId xmlns:a16="http://schemas.microsoft.com/office/drawing/2014/main" id="{C57A7E3B-0843-407C-B558-10172614CD4A}"/>
                </a:ext>
              </a:extLst>
            </p:cNvPr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7" name="Google Shape;569;p40">
              <a:extLst>
                <a:ext uri="{FF2B5EF4-FFF2-40B4-BE49-F238E27FC236}">
                  <a16:creationId xmlns:a16="http://schemas.microsoft.com/office/drawing/2014/main" id="{70AD9BCB-4DD1-454C-8E90-62F3030CB55E}"/>
                </a:ext>
              </a:extLst>
            </p:cNvPr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8" name="Google Shape;570;p40">
              <a:extLst>
                <a:ext uri="{FF2B5EF4-FFF2-40B4-BE49-F238E27FC236}">
                  <a16:creationId xmlns:a16="http://schemas.microsoft.com/office/drawing/2014/main" id="{9829356B-3412-4516-BA94-EBFB2EBDA7D4}"/>
                </a:ext>
              </a:extLst>
            </p:cNvPr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9" name="Google Shape;571;p40">
              <a:extLst>
                <a:ext uri="{FF2B5EF4-FFF2-40B4-BE49-F238E27FC236}">
                  <a16:creationId xmlns:a16="http://schemas.microsoft.com/office/drawing/2014/main" id="{7B08B1FB-2283-4A15-90F8-E53459BAFE04}"/>
                </a:ext>
              </a:extLst>
            </p:cNvPr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0" name="Google Shape;572;p40">
              <a:extLst>
                <a:ext uri="{FF2B5EF4-FFF2-40B4-BE49-F238E27FC236}">
                  <a16:creationId xmlns:a16="http://schemas.microsoft.com/office/drawing/2014/main" id="{9B45EE31-F919-4706-94C3-A8CAD4A11ECE}"/>
                </a:ext>
              </a:extLst>
            </p:cNvPr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1" name="Google Shape;573;p40">
              <a:extLst>
                <a:ext uri="{FF2B5EF4-FFF2-40B4-BE49-F238E27FC236}">
                  <a16:creationId xmlns:a16="http://schemas.microsoft.com/office/drawing/2014/main" id="{B83FAF52-5F8E-4FF5-AED1-73055293DAF3}"/>
                </a:ext>
              </a:extLst>
            </p:cNvPr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2" name="Google Shape;574;p40">
              <a:extLst>
                <a:ext uri="{FF2B5EF4-FFF2-40B4-BE49-F238E27FC236}">
                  <a16:creationId xmlns:a16="http://schemas.microsoft.com/office/drawing/2014/main" id="{A085B560-C208-4B15-A7AE-24FCE8C103C9}"/>
                </a:ext>
              </a:extLst>
            </p:cNvPr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3" name="Google Shape;575;p40">
              <a:extLst>
                <a:ext uri="{FF2B5EF4-FFF2-40B4-BE49-F238E27FC236}">
                  <a16:creationId xmlns:a16="http://schemas.microsoft.com/office/drawing/2014/main" id="{A2CC512C-3379-4F03-9278-F43D89067F1A}"/>
                </a:ext>
              </a:extLst>
            </p:cNvPr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4" name="Google Shape;576;p40">
              <a:extLst>
                <a:ext uri="{FF2B5EF4-FFF2-40B4-BE49-F238E27FC236}">
                  <a16:creationId xmlns:a16="http://schemas.microsoft.com/office/drawing/2014/main" id="{03A935E6-1A47-43AE-950D-5CF530441751}"/>
                </a:ext>
              </a:extLst>
            </p:cNvPr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5" name="Google Shape;577;p40">
              <a:extLst>
                <a:ext uri="{FF2B5EF4-FFF2-40B4-BE49-F238E27FC236}">
                  <a16:creationId xmlns:a16="http://schemas.microsoft.com/office/drawing/2014/main" id="{AF88FF02-F8F5-48B6-B17D-C434CE9DC818}"/>
                </a:ext>
              </a:extLst>
            </p:cNvPr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6" name="Google Shape;578;p40">
              <a:extLst>
                <a:ext uri="{FF2B5EF4-FFF2-40B4-BE49-F238E27FC236}">
                  <a16:creationId xmlns:a16="http://schemas.microsoft.com/office/drawing/2014/main" id="{522E975B-2D29-4C15-A213-B51243C0AC21}"/>
                </a:ext>
              </a:extLst>
            </p:cNvPr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7" name="Google Shape;579;p40">
              <a:extLst>
                <a:ext uri="{FF2B5EF4-FFF2-40B4-BE49-F238E27FC236}">
                  <a16:creationId xmlns:a16="http://schemas.microsoft.com/office/drawing/2014/main" id="{5B97A7C2-1D6D-4519-8036-F4F56A3DBA42}"/>
                </a:ext>
              </a:extLst>
            </p:cNvPr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8" name="Google Shape;580;p40">
              <a:extLst>
                <a:ext uri="{FF2B5EF4-FFF2-40B4-BE49-F238E27FC236}">
                  <a16:creationId xmlns:a16="http://schemas.microsoft.com/office/drawing/2014/main" id="{D2F6DF98-6604-475A-87CC-DE92E3FB3244}"/>
                </a:ext>
              </a:extLst>
            </p:cNvPr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9" name="Google Shape;581;p40">
              <a:extLst>
                <a:ext uri="{FF2B5EF4-FFF2-40B4-BE49-F238E27FC236}">
                  <a16:creationId xmlns:a16="http://schemas.microsoft.com/office/drawing/2014/main" id="{453C684C-720F-4A72-BDB4-2B4538038DDD}"/>
                </a:ext>
              </a:extLst>
            </p:cNvPr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0" name="Google Shape;582;p40">
              <a:extLst>
                <a:ext uri="{FF2B5EF4-FFF2-40B4-BE49-F238E27FC236}">
                  <a16:creationId xmlns:a16="http://schemas.microsoft.com/office/drawing/2014/main" id="{9E2D16BF-29FE-44CD-B9C5-6CC91A388B44}"/>
                </a:ext>
              </a:extLst>
            </p:cNvPr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1" name="Google Shape;583;p40">
              <a:extLst>
                <a:ext uri="{FF2B5EF4-FFF2-40B4-BE49-F238E27FC236}">
                  <a16:creationId xmlns:a16="http://schemas.microsoft.com/office/drawing/2014/main" id="{6B4F99FC-7DE8-405B-ADB5-8AD0F8F1A46C}"/>
                </a:ext>
              </a:extLst>
            </p:cNvPr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2" name="Google Shape;584;p40">
              <a:extLst>
                <a:ext uri="{FF2B5EF4-FFF2-40B4-BE49-F238E27FC236}">
                  <a16:creationId xmlns:a16="http://schemas.microsoft.com/office/drawing/2014/main" id="{8A389DD3-4FF7-4568-BC40-081CB1C58812}"/>
                </a:ext>
              </a:extLst>
            </p:cNvPr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3" name="Google Shape;585;p40">
              <a:extLst>
                <a:ext uri="{FF2B5EF4-FFF2-40B4-BE49-F238E27FC236}">
                  <a16:creationId xmlns:a16="http://schemas.microsoft.com/office/drawing/2014/main" id="{5B655F35-297C-4921-B6EF-3AB8DEDF62EF}"/>
                </a:ext>
              </a:extLst>
            </p:cNvPr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4" name="Google Shape;586;p40">
              <a:extLst>
                <a:ext uri="{FF2B5EF4-FFF2-40B4-BE49-F238E27FC236}">
                  <a16:creationId xmlns:a16="http://schemas.microsoft.com/office/drawing/2014/main" id="{9F80A5C4-1244-43E5-A417-3B02C52C3DA3}"/>
                </a:ext>
              </a:extLst>
            </p:cNvPr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5" name="Google Shape;587;p40">
              <a:extLst>
                <a:ext uri="{FF2B5EF4-FFF2-40B4-BE49-F238E27FC236}">
                  <a16:creationId xmlns:a16="http://schemas.microsoft.com/office/drawing/2014/main" id="{DA9E9ECB-9D97-4FEA-BB4A-533548B461F5}"/>
                </a:ext>
              </a:extLst>
            </p:cNvPr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6" name="Google Shape;588;p40">
              <a:extLst>
                <a:ext uri="{FF2B5EF4-FFF2-40B4-BE49-F238E27FC236}">
                  <a16:creationId xmlns:a16="http://schemas.microsoft.com/office/drawing/2014/main" id="{94DA61B2-883B-431B-852C-C18294EEBC96}"/>
                </a:ext>
              </a:extLst>
            </p:cNvPr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7" name="Google Shape;589;p40">
              <a:extLst>
                <a:ext uri="{FF2B5EF4-FFF2-40B4-BE49-F238E27FC236}">
                  <a16:creationId xmlns:a16="http://schemas.microsoft.com/office/drawing/2014/main" id="{E368FB9E-394C-4351-9684-46835305103C}"/>
                </a:ext>
              </a:extLst>
            </p:cNvPr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8" name="Google Shape;590;p40">
              <a:extLst>
                <a:ext uri="{FF2B5EF4-FFF2-40B4-BE49-F238E27FC236}">
                  <a16:creationId xmlns:a16="http://schemas.microsoft.com/office/drawing/2014/main" id="{5D42345E-8822-4EA5-87B6-5E1D255E77AC}"/>
                </a:ext>
              </a:extLst>
            </p:cNvPr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9" name="Google Shape;591;p40">
              <a:extLst>
                <a:ext uri="{FF2B5EF4-FFF2-40B4-BE49-F238E27FC236}">
                  <a16:creationId xmlns:a16="http://schemas.microsoft.com/office/drawing/2014/main" id="{7ED117F3-BF9B-4EC0-A174-DFEDC3C19DEF}"/>
                </a:ext>
              </a:extLst>
            </p:cNvPr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0" name="Google Shape;592;p40">
              <a:extLst>
                <a:ext uri="{FF2B5EF4-FFF2-40B4-BE49-F238E27FC236}">
                  <a16:creationId xmlns:a16="http://schemas.microsoft.com/office/drawing/2014/main" id="{3A02D367-7C09-4AB4-9851-60137721C280}"/>
                </a:ext>
              </a:extLst>
            </p:cNvPr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1" name="Google Shape;593;p40">
              <a:extLst>
                <a:ext uri="{FF2B5EF4-FFF2-40B4-BE49-F238E27FC236}">
                  <a16:creationId xmlns:a16="http://schemas.microsoft.com/office/drawing/2014/main" id="{A2F4DA61-3372-4322-B50F-D76BAADC0A74}"/>
                </a:ext>
              </a:extLst>
            </p:cNvPr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2" name="Google Shape;594;p40">
              <a:extLst>
                <a:ext uri="{FF2B5EF4-FFF2-40B4-BE49-F238E27FC236}">
                  <a16:creationId xmlns:a16="http://schemas.microsoft.com/office/drawing/2014/main" id="{E46CD4DA-CA2E-43B7-B616-33EFE0A401BE}"/>
                </a:ext>
              </a:extLst>
            </p:cNvPr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3" name="Google Shape;595;p40">
              <a:extLst>
                <a:ext uri="{FF2B5EF4-FFF2-40B4-BE49-F238E27FC236}">
                  <a16:creationId xmlns:a16="http://schemas.microsoft.com/office/drawing/2014/main" id="{263DAC83-9C85-4946-A5BE-1E940F961FE8}"/>
                </a:ext>
              </a:extLst>
            </p:cNvPr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4" name="Google Shape;596;p40">
              <a:extLst>
                <a:ext uri="{FF2B5EF4-FFF2-40B4-BE49-F238E27FC236}">
                  <a16:creationId xmlns:a16="http://schemas.microsoft.com/office/drawing/2014/main" id="{EA7E1227-2EFF-4332-AD86-A13513C7E892}"/>
                </a:ext>
              </a:extLst>
            </p:cNvPr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5" name="Google Shape;597;p40">
              <a:extLst>
                <a:ext uri="{FF2B5EF4-FFF2-40B4-BE49-F238E27FC236}">
                  <a16:creationId xmlns:a16="http://schemas.microsoft.com/office/drawing/2014/main" id="{305614A2-EBDC-48C6-82E9-121AF1283B2A}"/>
                </a:ext>
              </a:extLst>
            </p:cNvPr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6" name="Google Shape;598;p40">
              <a:extLst>
                <a:ext uri="{FF2B5EF4-FFF2-40B4-BE49-F238E27FC236}">
                  <a16:creationId xmlns:a16="http://schemas.microsoft.com/office/drawing/2014/main" id="{21D23785-880D-4FDC-9441-911DB5723765}"/>
                </a:ext>
              </a:extLst>
            </p:cNvPr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7" name="Google Shape;599;p40">
              <a:extLst>
                <a:ext uri="{FF2B5EF4-FFF2-40B4-BE49-F238E27FC236}">
                  <a16:creationId xmlns:a16="http://schemas.microsoft.com/office/drawing/2014/main" id="{21198C4B-14C2-44A1-BBF8-B3F29448077F}"/>
                </a:ext>
              </a:extLst>
            </p:cNvPr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8" name="Google Shape;600;p40">
              <a:extLst>
                <a:ext uri="{FF2B5EF4-FFF2-40B4-BE49-F238E27FC236}">
                  <a16:creationId xmlns:a16="http://schemas.microsoft.com/office/drawing/2014/main" id="{10E4C0D7-763D-46FA-BCD6-BF6A6275D18C}"/>
                </a:ext>
              </a:extLst>
            </p:cNvPr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9" name="Google Shape;601;p40">
              <a:extLst>
                <a:ext uri="{FF2B5EF4-FFF2-40B4-BE49-F238E27FC236}">
                  <a16:creationId xmlns:a16="http://schemas.microsoft.com/office/drawing/2014/main" id="{841A0E3A-7DE9-4B3F-8AA9-E1B9DFF14411}"/>
                </a:ext>
              </a:extLst>
            </p:cNvPr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0" name="Google Shape;602;p40">
              <a:extLst>
                <a:ext uri="{FF2B5EF4-FFF2-40B4-BE49-F238E27FC236}">
                  <a16:creationId xmlns:a16="http://schemas.microsoft.com/office/drawing/2014/main" id="{64AB9761-74E8-462D-9948-CA474F0843DF}"/>
                </a:ext>
              </a:extLst>
            </p:cNvPr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1" name="Google Shape;603;p40">
              <a:extLst>
                <a:ext uri="{FF2B5EF4-FFF2-40B4-BE49-F238E27FC236}">
                  <a16:creationId xmlns:a16="http://schemas.microsoft.com/office/drawing/2014/main" id="{2634D93A-7CB5-4BF5-A322-A5A5D56A913D}"/>
                </a:ext>
              </a:extLst>
            </p:cNvPr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2" name="Google Shape;604;p40">
              <a:extLst>
                <a:ext uri="{FF2B5EF4-FFF2-40B4-BE49-F238E27FC236}">
                  <a16:creationId xmlns:a16="http://schemas.microsoft.com/office/drawing/2014/main" id="{098F6215-66BB-491C-B6FA-C02A63F22FCF}"/>
                </a:ext>
              </a:extLst>
            </p:cNvPr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3" name="Google Shape;605;p40">
              <a:extLst>
                <a:ext uri="{FF2B5EF4-FFF2-40B4-BE49-F238E27FC236}">
                  <a16:creationId xmlns:a16="http://schemas.microsoft.com/office/drawing/2014/main" id="{36017A72-4CF7-46E2-9FBB-FB55A6FF0C0D}"/>
                </a:ext>
              </a:extLst>
            </p:cNvPr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4" name="Google Shape;606;p40">
              <a:extLst>
                <a:ext uri="{FF2B5EF4-FFF2-40B4-BE49-F238E27FC236}">
                  <a16:creationId xmlns:a16="http://schemas.microsoft.com/office/drawing/2014/main" id="{6C31DA06-11A1-494D-B1CA-EBC25AADCAFB}"/>
                </a:ext>
              </a:extLst>
            </p:cNvPr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5" name="Google Shape;607;p40">
              <a:extLst>
                <a:ext uri="{FF2B5EF4-FFF2-40B4-BE49-F238E27FC236}">
                  <a16:creationId xmlns:a16="http://schemas.microsoft.com/office/drawing/2014/main" id="{369DEB5C-CEE0-4458-B435-EE52C752DD09}"/>
                </a:ext>
              </a:extLst>
            </p:cNvPr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6" name="Google Shape;608;p40">
              <a:extLst>
                <a:ext uri="{FF2B5EF4-FFF2-40B4-BE49-F238E27FC236}">
                  <a16:creationId xmlns:a16="http://schemas.microsoft.com/office/drawing/2014/main" id="{C1792624-DE9F-4894-8F1D-E1C746694D81}"/>
                </a:ext>
              </a:extLst>
            </p:cNvPr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7" name="Google Shape;609;p40">
              <a:extLst>
                <a:ext uri="{FF2B5EF4-FFF2-40B4-BE49-F238E27FC236}">
                  <a16:creationId xmlns:a16="http://schemas.microsoft.com/office/drawing/2014/main" id="{E431F605-C3A9-4B7F-A241-145AD8DEB69F}"/>
                </a:ext>
              </a:extLst>
            </p:cNvPr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8" name="Google Shape;610;p40">
              <a:extLst>
                <a:ext uri="{FF2B5EF4-FFF2-40B4-BE49-F238E27FC236}">
                  <a16:creationId xmlns:a16="http://schemas.microsoft.com/office/drawing/2014/main" id="{FCE9AA56-947E-4F82-A163-E36623FE1DA1}"/>
                </a:ext>
              </a:extLst>
            </p:cNvPr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9" name="Google Shape;611;p40">
              <a:extLst>
                <a:ext uri="{FF2B5EF4-FFF2-40B4-BE49-F238E27FC236}">
                  <a16:creationId xmlns:a16="http://schemas.microsoft.com/office/drawing/2014/main" id="{5A187D56-5C73-4162-A6AE-7032FE937FA9}"/>
                </a:ext>
              </a:extLst>
            </p:cNvPr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9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53" y="646156"/>
            <a:ext cx="7298960" cy="62312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69128" y="4199424"/>
            <a:ext cx="2926460" cy="1578524"/>
            <a:chOff x="457962" y="1381126"/>
            <a:chExt cx="1452785" cy="12111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31212" y="1793749"/>
              <a:ext cx="1179535" cy="354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84044" y="1697019"/>
            <a:ext cx="1607752" cy="1240039"/>
            <a:chOff x="497526" y="1381126"/>
            <a:chExt cx="1173379" cy="12111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39029" y="1781175"/>
              <a:ext cx="1031876" cy="450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55992" y="1486577"/>
            <a:ext cx="2826799" cy="1240039"/>
            <a:chOff x="497526" y="1381126"/>
            <a:chExt cx="1457445" cy="12111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15888" y="1580767"/>
              <a:ext cx="1139083" cy="51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13966" y="2400503"/>
            <a:ext cx="2415515" cy="1715715"/>
            <a:chOff x="497526" y="1381126"/>
            <a:chExt cx="1219537" cy="12111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5187" y="1781175"/>
              <a:ext cx="1031876" cy="452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36036" y="3318336"/>
            <a:ext cx="2631991" cy="1402466"/>
            <a:chOff x="497526" y="1381126"/>
            <a:chExt cx="1393162" cy="12111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26418" y="1769643"/>
              <a:ext cx="1264270" cy="450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72715" y="3098426"/>
            <a:ext cx="1764272" cy="1240039"/>
            <a:chOff x="497526" y="1381126"/>
            <a:chExt cx="1287608" cy="121118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13266" y="1769650"/>
              <a:ext cx="1171868" cy="450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hái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88974" y="4528570"/>
            <a:ext cx="2769704" cy="1434908"/>
            <a:chOff x="497526" y="1381126"/>
            <a:chExt cx="1385478" cy="12111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53652" y="1752063"/>
              <a:ext cx="1129352" cy="38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38215" y="1583033"/>
            <a:ext cx="1988949" cy="1240039"/>
            <a:chOff x="497526" y="1381126"/>
            <a:chExt cx="1274420" cy="121118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42594" y="1774924"/>
              <a:ext cx="1129352" cy="450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28609" y="-6783"/>
            <a:ext cx="1080288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2" y="-159025"/>
            <a:ext cx="9647021" cy="720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52848" y="61456"/>
            <a:ext cx="8203269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49" y="719765"/>
            <a:ext cx="8234164" cy="62312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47654" y="4076271"/>
            <a:ext cx="2096952" cy="1614917"/>
            <a:chOff x="457962" y="1381126"/>
            <a:chExt cx="1179535" cy="12111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5621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18678" y="1496840"/>
            <a:ext cx="1834447" cy="1487657"/>
            <a:chOff x="497526" y="1381126"/>
            <a:chExt cx="1279788" cy="12111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438" y="1774924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tỉa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35921" y="3710748"/>
            <a:ext cx="2168068" cy="1614917"/>
            <a:chOff x="497526" y="1381126"/>
            <a:chExt cx="1219537" cy="12111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5187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vun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20400" y="1630017"/>
            <a:ext cx="1706766" cy="1394892"/>
            <a:chOff x="497526" y="1381126"/>
            <a:chExt cx="1385478" cy="12111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385478" cy="12111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3652" y="175206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4171" name="TextBox1" r:id="rId2" imgW="1390680" imgH="552600"/>
        </mc:Choice>
        <mc:Fallback>
          <p:control name="TextBox1" r:id="rId2" imgW="1390680" imgH="55260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776913" y="3159125"/>
                  <a:ext cx="1390650" cy="555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2" name="TextBox2" r:id="rId3" imgW="1343160" imgH="552600"/>
        </mc:Choice>
        <mc:Fallback>
          <p:control name="TextBox2" r:id="rId3" imgW="1343160" imgH="552600">
            <p:pic>
              <p:nvPicPr>
                <p:cNvPr id="1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8923338" y="1092200"/>
                  <a:ext cx="1339850" cy="555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3" name="TextBox3" r:id="rId4" imgW="1362240" imgH="552600"/>
        </mc:Choice>
        <mc:Fallback>
          <p:control name="TextBox3" r:id="rId4" imgW="1362240" imgH="552600">
            <p:pic>
              <p:nvPicPr>
                <p:cNvPr id="18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9220200" y="2635250"/>
                  <a:ext cx="1365250" cy="555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4" name="TextBox4" r:id="rId5" imgW="1628640" imgH="552600"/>
        </mc:Choice>
        <mc:Fallback>
          <p:control name="TextBox4" r:id="rId5" imgW="1628640" imgH="552600">
            <p:pic>
              <p:nvPicPr>
                <p:cNvPr id="19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2311400" y="2217738"/>
                  <a:ext cx="1628775" cy="555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5" name="TextBox5" r:id="rId6" imgW="1390680" imgH="552600"/>
        </mc:Choice>
        <mc:Fallback>
          <p:control name="TextBox5" r:id="rId6" imgW="1390680" imgH="552600">
            <p:pic>
              <p:nvPicPr>
                <p:cNvPr id="2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429375" y="850900"/>
                  <a:ext cx="1392238" cy="555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6" name="TextBox6" r:id="rId7" imgW="1419120" imgH="552600"/>
        </mc:Choice>
        <mc:Fallback>
          <p:control name="TextBox6" r:id="rId7" imgW="1419120" imgH="552600">
            <p:pic>
              <p:nvPicPr>
                <p:cNvPr id="21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2913063" y="3933825"/>
                  <a:ext cx="1417637" cy="555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7" name="TextBox7" r:id="rId8" imgW="1552680" imgH="552600"/>
        </mc:Choice>
        <mc:Fallback>
          <p:control name="TextBox7" r:id="rId8" imgW="1552680" imgH="552600">
            <p:pic>
              <p:nvPicPr>
                <p:cNvPr id="22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6694488" y="5135563"/>
                  <a:ext cx="1550987" cy="555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8" name="TextBox8" r:id="rId9" imgW="1181160" imgH="552600"/>
        </mc:Choice>
        <mc:Fallback>
          <p:control name="TextBox8" r:id="rId9" imgW="1181160" imgH="552600">
            <p:pic>
              <p:nvPicPr>
                <p:cNvPr id="23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2736850" y="1090613"/>
                  <a:ext cx="1179513" cy="555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9" name="TextBox9" r:id="rId10" imgW="1486080" imgH="552600"/>
        </mc:Choice>
        <mc:Fallback>
          <p:control name="TextBox9" r:id="rId10" imgW="1486080" imgH="552600">
            <p:pic>
              <p:nvPicPr>
                <p:cNvPr id="24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3706813" y="3122613"/>
                  <a:ext cx="1484312" cy="555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112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0623" y="386896"/>
            <a:ext cx="10802885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7558" y="1745835"/>
            <a:ext cx="10802885" cy="490170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…………..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..………..…….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……….…...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77650" y="1251639"/>
            <a:ext cx="222217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7330" y="1251639"/>
            <a:ext cx="202809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27054" y="1251639"/>
            <a:ext cx="2016370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06367 0.195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37 L 0.14271 0.489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926 L -0.52474 0.5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15611" y="80041"/>
            <a:ext cx="1178118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5" name="TextBox1" r:id="rId2" imgW="10639440" imgH="895320"/>
        </mc:Choice>
        <mc:Fallback>
          <p:control name="TextBox1" r:id="rId2" imgW="10639440" imgH="8953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108075" y="1036638"/>
                  <a:ext cx="10641013" cy="900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6" name="TextBox2" r:id="rId3" imgW="10639440" imgH="895320"/>
        </mc:Choice>
        <mc:Fallback>
          <p:control name="TextBox2" r:id="rId3" imgW="10639440" imgH="89532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068388" y="2020888"/>
                  <a:ext cx="10641012" cy="900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7" name="TextBox3" r:id="rId4" imgW="10639440" imgH="895320"/>
        </mc:Choice>
        <mc:Fallback>
          <p:control name="TextBox3" r:id="rId4" imgW="10639440" imgH="895320">
            <p:pic>
              <p:nvPicPr>
                <p:cNvPr id="4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041400" y="3071813"/>
                  <a:ext cx="10641013" cy="900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63562" y="1024452"/>
            <a:ext cx="9675499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169427" y="2607151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7415" y="3371996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7729" y="4097087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576506" y="3191926"/>
            <a:ext cx="1504459" cy="5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63075" y="3180909"/>
            <a:ext cx="1208048" cy="5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81166" y="3951262"/>
            <a:ext cx="11562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0965" y="3940245"/>
            <a:ext cx="1335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10439" y="4670845"/>
            <a:ext cx="1127290" cy="110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81279" y="4659828"/>
            <a:ext cx="10822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179808" y="41202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8897" y="1915586"/>
            <a:ext cx="987952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8080" y="3425504"/>
            <a:ext cx="1019659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792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</a:t>
            </a:r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 ĐƯỢC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0440B-71AB-4B70-BFFE-7D205C6BDAB7}"/>
              </a:ext>
            </a:extLst>
          </p:cNvPr>
          <p:cNvSpPr txBox="1"/>
          <p:nvPr/>
        </p:nvSpPr>
        <p:spPr>
          <a:xfrm>
            <a:off x="1240862" y="1908455"/>
            <a:ext cx="69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7380B-46A5-4772-920F-1C06FE98CB92}"/>
              </a:ext>
            </a:extLst>
          </p:cNvPr>
          <p:cNvSpPr txBox="1"/>
          <p:nvPr/>
        </p:nvSpPr>
        <p:spPr>
          <a:xfrm>
            <a:off x="1250261" y="3399506"/>
            <a:ext cx="69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66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179808" y="41202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841" y="1083667"/>
            <a:ext cx="1118795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2736478" y="160337"/>
            <a:ext cx="68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nghiệm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9" y="2017060"/>
            <a:ext cx="3805518" cy="23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0" y="4340391"/>
            <a:ext cx="3805516" cy="24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ọc cô gái Tiền Giang tận dụng chai nhựa trồng rau sạch trong mùa dị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Bỏ túi ngay 7 cách tái sử dụng chai nhựa trong làm vườ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37" y="2017059"/>
            <a:ext cx="3474942" cy="23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36" y="4340389"/>
            <a:ext cx="3432210" cy="242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79" y="2017060"/>
            <a:ext cx="3409950" cy="26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79" y="4340389"/>
            <a:ext cx="3409950" cy="242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3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5" y="23609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  <p:sp>
        <p:nvSpPr>
          <p:cNvPr id="24" name="TextBox 31"/>
          <p:cNvSpPr txBox="1"/>
          <p:nvPr/>
        </p:nvSpPr>
        <p:spPr>
          <a:xfrm>
            <a:off x="1832499" y="2923447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ngoan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giỏi</a:t>
            </a:r>
            <a:endParaRPr lang="zh-CN" altLang="en-US" sz="5333" b="1" dirty="0">
              <a:solidFill>
                <a:srgbClr val="A9250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" grpId="0" animBg="1"/>
      <p:bldP spid="92" grpId="0" animBg="1"/>
      <p:bldP spid="111" grpId="0" animBg="1"/>
      <p:bldP spid="11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9" y="2974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449" y="1863960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468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7575" y="126353"/>
            <a:ext cx="35557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1830" y="809866"/>
            <a:ext cx="9465972" cy="6924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o ve moi tru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0773" y="1631148"/>
            <a:ext cx="7805402" cy="37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583" y="2120195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76519" y="278066"/>
            <a:ext cx="11449318" cy="267454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1980" y="1202758"/>
            <a:ext cx="8853673" cy="6924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/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prstClr val="white">
                    <a:lumMod val="1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prstClr val="white">
                  <a:lumMod val="10000"/>
                </a:prst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10FF5-A0E3-48DE-A261-CDB3AE677F7F}"/>
              </a:ext>
            </a:extLst>
          </p:cNvPr>
          <p:cNvSpPr txBox="1"/>
          <p:nvPr/>
        </p:nvSpPr>
        <p:spPr>
          <a:xfrm>
            <a:off x="2183648" y="1061000"/>
            <a:ext cx="9742189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khuyên</a:t>
            </a:r>
            <a:r>
              <a:rPr lang="en-US" sz="37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7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700" b="1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7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37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endParaRPr lang="en-US" sz="37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94" y="1653544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293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4293" y="1945080"/>
            <a:ext cx="927967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9465" y="3454998"/>
            <a:ext cx="85572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19958" y="735338"/>
            <a:ext cx="1080288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9097" y="2533880"/>
            <a:ext cx="1921338" cy="1240039"/>
            <a:chOff x="457962" y="1381126"/>
            <a:chExt cx="1179535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5621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86578" y="2533880"/>
            <a:ext cx="1804691" cy="1240039"/>
            <a:chOff x="497526" y="1381126"/>
            <a:chExt cx="1173379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39029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97599" y="2533880"/>
            <a:ext cx="1753554" cy="1240039"/>
            <a:chOff x="497526" y="1381126"/>
            <a:chExt cx="1279788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45438" y="1774924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tỉa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191632" y="2533880"/>
            <a:ext cx="1926942" cy="1240039"/>
            <a:chOff x="497526" y="1381126"/>
            <a:chExt cx="1219537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85187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vun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093843" y="4148797"/>
            <a:ext cx="2876423" cy="1240039"/>
            <a:chOff x="497526" y="1381126"/>
            <a:chExt cx="1402526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50870" y="1748476"/>
              <a:ext cx="1249182" cy="46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032769" y="4148797"/>
            <a:ext cx="2047841" cy="1240039"/>
            <a:chOff x="497526" y="1381126"/>
            <a:chExt cx="1287608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53258" y="1769650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hái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115778" y="4148797"/>
            <a:ext cx="2372370" cy="1240039"/>
            <a:chOff x="497526" y="1381126"/>
            <a:chExt cx="1385478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652" y="175206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080611" y="2533880"/>
            <a:ext cx="2041470" cy="1240039"/>
            <a:chOff x="497526" y="1381126"/>
            <a:chExt cx="1274420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42594" y="1774924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08561" y="5539251"/>
            <a:ext cx="470897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5126" name="TextBox1" r:id="rId2" imgW="10487160" imgH="4981680"/>
        </mc:Choice>
        <mc:Fallback>
          <p:control name="TextBox1" r:id="rId2" imgW="10487160" imgH="498168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27100" y="1146175"/>
                  <a:ext cx="10483850" cy="4984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108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425</Words>
  <Application>Microsoft Office PowerPoint</Application>
  <PresentationFormat>Widescreen</PresentationFormat>
  <Paragraphs>70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109</cp:revision>
  <dcterms:created xsi:type="dcterms:W3CDTF">2021-07-13T00:48:11Z</dcterms:created>
  <dcterms:modified xsi:type="dcterms:W3CDTF">2023-03-09T04:18:30Z</dcterms:modified>
</cp:coreProperties>
</file>