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5"/>
  </p:notesMasterIdLst>
  <p:sldIdLst>
    <p:sldId id="344" r:id="rId2"/>
    <p:sldId id="345" r:id="rId3"/>
    <p:sldId id="267" r:id="rId4"/>
    <p:sldId id="268" r:id="rId5"/>
    <p:sldId id="269" r:id="rId6"/>
    <p:sldId id="332" r:id="rId7"/>
    <p:sldId id="331" r:id="rId8"/>
    <p:sldId id="333" r:id="rId9"/>
    <p:sldId id="270" r:id="rId10"/>
    <p:sldId id="271" r:id="rId11"/>
    <p:sldId id="346" r:id="rId12"/>
    <p:sldId id="298" r:id="rId13"/>
    <p:sldId id="304" r:id="rId14"/>
    <p:sldId id="327" r:id="rId15"/>
    <p:sldId id="326" r:id="rId16"/>
    <p:sldId id="325" r:id="rId17"/>
    <p:sldId id="324" r:id="rId18"/>
    <p:sldId id="347" r:id="rId19"/>
    <p:sldId id="311" r:id="rId20"/>
    <p:sldId id="334" r:id="rId21"/>
    <p:sldId id="335" r:id="rId22"/>
    <p:sldId id="336" r:id="rId23"/>
    <p:sldId id="317" r:id="rId24"/>
    <p:sldId id="275" r:id="rId25"/>
    <p:sldId id="348" r:id="rId26"/>
    <p:sldId id="318" r:id="rId27"/>
    <p:sldId id="280" r:id="rId28"/>
    <p:sldId id="341" r:id="rId29"/>
    <p:sldId id="342" r:id="rId30"/>
    <p:sldId id="338" r:id="rId31"/>
    <p:sldId id="340" r:id="rId32"/>
    <p:sldId id="291" r:id="rId33"/>
    <p:sldId id="329" r:id="rId34"/>
    <p:sldId id="337" r:id="rId35"/>
    <p:sldId id="284" r:id="rId36"/>
    <p:sldId id="328" r:id="rId37"/>
    <p:sldId id="330" r:id="rId38"/>
    <p:sldId id="293" r:id="rId39"/>
    <p:sldId id="343" r:id="rId40"/>
    <p:sldId id="294" r:id="rId41"/>
    <p:sldId id="295" r:id="rId42"/>
    <p:sldId id="296" r:id="rId43"/>
    <p:sldId id="297" r:id="rId4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>
        <p:scale>
          <a:sx n="35" d="100"/>
          <a:sy n="35" d="100"/>
        </p:scale>
        <p:origin x="-21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96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</a:t>
            </a:r>
            <a:r>
              <a:rPr lang="en-US" baseline="0" dirty="0">
                <a:solidFill>
                  <a:srgbClr val="FF0000"/>
                </a:solidFill>
              </a:rPr>
              <a:t>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9" r:id="rId26"/>
    <p:sldLayoutId id="2147483691" r:id="rId27"/>
    <p:sldLayoutId id="2147483692" r:id="rId28"/>
    <p:sldLayoutId id="2147483693" r:id="rId29"/>
    <p:sldLayoutId id="2147483694" r:id="rId30"/>
    <p:sldLayoutId id="2147483698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openclipart.org/detail/167549/Kliponious-green-tick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1209041/junk-food-frame-illustration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openclipart.org/detail/231061/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_of_Vietnam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Australi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Australi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354B42-B832-CB65-2D7B-2FE91457E25B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CULTURE LESSON 1</a:t>
            </a:r>
          </a:p>
          <a:p>
            <a:pPr algn="ctr"/>
            <a:r>
              <a:rPr lang="en-VN" sz="2800" dirty="0">
                <a:solidFill>
                  <a:srgbClr val="00B050"/>
                </a:solidFill>
              </a:rPr>
              <a:t>PAGE 29</a:t>
            </a:r>
          </a:p>
        </p:txBody>
      </p:sp>
    </p:spTree>
    <p:extLst>
      <p:ext uri="{BB962C8B-B14F-4D97-AF65-F5344CB8AC3E}">
        <p14:creationId xmlns:p14="http://schemas.microsoft.com/office/powerpoint/2010/main" val="1251743762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soup.</a:t>
            </a:r>
            <a:endParaRPr lang="en-VN" sz="36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1297" y="4114805"/>
            <a:ext cx="4457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6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BA1FA-DB4E-FCF4-B790-4485C02D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E5CFBFB-D39F-F93E-C1E2-2D2696859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7" r="3173"/>
          <a:stretch/>
        </p:blipFill>
        <p:spPr>
          <a:xfrm>
            <a:off x="0" y="1975805"/>
            <a:ext cx="12192000" cy="2489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76D69-053B-1417-F4CB-C9CB2E2786E7}"/>
              </a:ext>
            </a:extLst>
          </p:cNvPr>
          <p:cNvSpPr txBox="1"/>
          <p:nvPr/>
        </p:nvSpPr>
        <p:spPr>
          <a:xfrm>
            <a:off x="10173714" y="476536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EDC79-9D70-14C3-39E5-37B604B041CB}"/>
              </a:ext>
            </a:extLst>
          </p:cNvPr>
          <p:cNvSpPr txBox="1"/>
          <p:nvPr/>
        </p:nvSpPr>
        <p:spPr>
          <a:xfrm>
            <a:off x="7390253" y="4776504"/>
            <a:ext cx="250913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spring rolls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A44E-CC50-E28E-714E-A20E2CEF32BB}"/>
              </a:ext>
            </a:extLst>
          </p:cNvPr>
          <p:cNvSpPr txBox="1"/>
          <p:nvPr/>
        </p:nvSpPr>
        <p:spPr>
          <a:xfrm>
            <a:off x="4964963" y="4765363"/>
            <a:ext cx="21528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pancakes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DB0C1-60E4-5247-272A-924BF759B8B9}"/>
              </a:ext>
            </a:extLst>
          </p:cNvPr>
          <p:cNvSpPr txBox="1"/>
          <p:nvPr/>
        </p:nvSpPr>
        <p:spPr>
          <a:xfrm>
            <a:off x="2853233" y="478059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pasta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35295-4AFF-508B-B79E-0EDEFBAC4160}"/>
              </a:ext>
            </a:extLst>
          </p:cNvPr>
          <p:cNvSpPr txBox="1"/>
          <p:nvPr/>
        </p:nvSpPr>
        <p:spPr>
          <a:xfrm>
            <a:off x="483529" y="477650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salad</a:t>
            </a:r>
          </a:p>
        </p:txBody>
      </p:sp>
      <p:pic>
        <p:nvPicPr>
          <p:cNvPr id="10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E31F44CE-CFD6-7D4F-5205-9451E921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036" y="50164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20AC1264-18DB-DA89-46B8-39DFEC7B3D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3.4382" end="30677.9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6400" y="3429000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salad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804095" y="3703022"/>
            <a:ext cx="2485879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sæləd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món</a:t>
            </a:r>
            <a:r>
              <a:rPr lang="en-US" sz="2800" dirty="0"/>
              <a:t> </a:t>
            </a:r>
            <a:r>
              <a:rPr lang="en-US" sz="2800" dirty="0" err="1"/>
              <a:t>rau</a:t>
            </a:r>
            <a:r>
              <a:rPr lang="en-US" sz="2800" dirty="0"/>
              <a:t> </a:t>
            </a:r>
            <a:r>
              <a:rPr lang="en-US" sz="2800" dirty="0" err="1"/>
              <a:t>trộn</a:t>
            </a:r>
            <a:r>
              <a:rPr lang="en-US" sz="28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FEED47B8-C92C-A011-2D4F-55417FA96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96" y="1844041"/>
            <a:ext cx="5104379" cy="41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EE6EBCDB-FAB2-D770-2C41-C0C5960F69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77.7869" end="24570.96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2108" y="3660371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327123" y="255129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pasta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130809" y="3660371"/>
            <a:ext cx="2586628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pɑːstə</a:t>
            </a:r>
            <a:r>
              <a:rPr lang="en-US" sz="2800" dirty="0"/>
              <a:t>/ </a:t>
            </a:r>
          </a:p>
          <a:p>
            <a:pPr algn="ctr"/>
            <a:r>
              <a:rPr lang="vi-VN" sz="2800" dirty="0"/>
              <a:t>mì ống, mì sợi 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C013E627-8FB9-4052-586C-76723FCA4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04" y="1808039"/>
            <a:ext cx="5613433" cy="4517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9CA93-E74C-F4DB-2E74-B91F5C817CE7}"/>
              </a:ext>
            </a:extLst>
          </p:cNvPr>
          <p:cNvSpPr txBox="1"/>
          <p:nvPr/>
        </p:nvSpPr>
        <p:spPr>
          <a:xfrm>
            <a:off x="6096000" y="143870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2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1F24A0EF-E3AB-004D-409C-3FC22C215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0.5355" end="18239.57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255" y="3481149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031021" y="2397987"/>
            <a:ext cx="21528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pancakes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798330" y="3336629"/>
            <a:ext cx="2301472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pænkeɪks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bánh</a:t>
            </a:r>
            <a:r>
              <a:rPr lang="en-US" sz="2800" dirty="0"/>
              <a:t> </a:t>
            </a:r>
            <a:r>
              <a:rPr lang="en-US" sz="2800" dirty="0" err="1"/>
              <a:t>kếp</a:t>
            </a:r>
            <a:r>
              <a:rPr lang="en-US" sz="28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1A16C309-83A4-A1DB-510A-56E68FE31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32" y="2046221"/>
            <a:ext cx="5355970" cy="4310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6EC5AA-948C-739B-4CFB-AE2A4CB5311D}"/>
              </a:ext>
            </a:extLst>
          </p:cNvPr>
          <p:cNvSpPr txBox="1"/>
          <p:nvPr/>
        </p:nvSpPr>
        <p:spPr>
          <a:xfrm>
            <a:off x="5886622" y="135613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072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FF9003E7-B5CC-17B5-3168-E9C436386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45.0004" end="11850.14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7670" y="324608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59620" y="2409956"/>
            <a:ext cx="262788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spring rolls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964946" y="3429000"/>
            <a:ext cx="3217234" cy="138499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/ˌ</a:t>
            </a:r>
            <a:r>
              <a:rPr lang="en-US" sz="2800" dirty="0" err="1"/>
              <a:t>sprɪŋ</a:t>
            </a:r>
            <a:r>
              <a:rPr lang="en-US" sz="2800" dirty="0"/>
              <a:t> ˈ</a:t>
            </a:r>
            <a:r>
              <a:rPr lang="en-US" sz="2800" dirty="0" err="1"/>
              <a:t>roʊlz</a:t>
            </a:r>
            <a:r>
              <a:rPr lang="en-US" sz="2800" dirty="0"/>
              <a:t>/ </a:t>
            </a:r>
          </a:p>
          <a:p>
            <a:pPr algn="ctr"/>
            <a:r>
              <a:rPr lang="vi-VN" sz="2800" dirty="0"/>
              <a:t>món cuốn</a:t>
            </a:r>
            <a:br>
              <a:rPr lang="vi-VN" sz="2800" dirty="0"/>
            </a:br>
            <a:r>
              <a:rPr lang="vi-VN" sz="2800" dirty="0"/>
              <a:t>(nem rán, chả giò</a:t>
            </a:r>
            <a:r>
              <a:rPr lang="vi-VN" dirty="0"/>
              <a:t>) 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C0DE7-AB1A-E000-5BAC-17A8BB974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930" y="2175606"/>
            <a:ext cx="5188729" cy="417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07E0B-4D2E-545C-AD10-45E829C98E9E}"/>
              </a:ext>
            </a:extLst>
          </p:cNvPr>
          <p:cNvSpPr txBox="1"/>
          <p:nvPr/>
        </p:nvSpPr>
        <p:spPr>
          <a:xfrm>
            <a:off x="5074165" y="137324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3067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D620ADE8-3F44-BCC1-99F3-E20E8B0C1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53.0186" end="4521.2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255" y="3429000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373920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342591" y="3543524"/>
            <a:ext cx="163095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suːp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món</a:t>
            </a:r>
            <a:r>
              <a:rPr lang="en-US" sz="2800" dirty="0"/>
              <a:t> </a:t>
            </a:r>
            <a:r>
              <a:rPr lang="en-US" sz="2800" dirty="0" err="1"/>
              <a:t>xúp</a:t>
            </a:r>
            <a:r>
              <a:rPr lang="en-US" sz="28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6F95E-FE79-2AE2-63D0-7ECF2600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01649"/>
            <a:ext cx="7334762" cy="74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56267A12-E90D-D379-4E19-AF2426AD0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86" y="1703242"/>
            <a:ext cx="5617137" cy="452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7E01D-56A2-94F5-1DAD-723B84345D42}"/>
              </a:ext>
            </a:extLst>
          </p:cNvPr>
          <p:cNvSpPr txBox="1"/>
          <p:nvPr/>
        </p:nvSpPr>
        <p:spPr>
          <a:xfrm>
            <a:off x="6096000" y="133391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033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161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3449" y="423879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407" y="497631"/>
            <a:ext cx="4136869" cy="5819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79610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96AF75A5-9045-5D20-7950-B19A99380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45.0004" end="11850.14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5595" y="490219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861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51AE83EA-221C-A822-2F0B-9B40B72AE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0.5355" end="18239.57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8543" y="490219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75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C142991F-E872-3D9E-6171-FCC9BDA7D7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77.7869" end="24570.9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8543" y="5017683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51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CE2CD-E69D-6C28-EF12-F4DAF8D8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51" y="518233"/>
            <a:ext cx="3494914" cy="689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42E1F-36C4-8C23-4D24-511204953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" y="1769423"/>
            <a:ext cx="8092275" cy="319294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A6AA1-2DAF-E402-2F0D-CB191B3B1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862" y="1376017"/>
            <a:ext cx="4109138" cy="35863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9429" y="448293"/>
            <a:ext cx="6151418" cy="596141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091236" cy="922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96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83BD66-5074-2FA2-F632-AC2CF632E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4" y="2398712"/>
            <a:ext cx="8534063" cy="2060575"/>
          </a:xfrm>
          <a:prstGeom prst="roundRect">
            <a:avLst/>
          </a:prstGeom>
        </p:spPr>
      </p:pic>
      <p:pic>
        <p:nvPicPr>
          <p:cNvPr id="8" name="Picture 7" descr="A picture containing food, several&#10;&#10;Description automatically generated">
            <a:extLst>
              <a:ext uri="{FF2B5EF4-FFF2-40B4-BE49-F238E27FC236}">
                <a16:creationId xmlns:a16="http://schemas.microsoft.com/office/drawing/2014/main" id="{B19B9E55-C3CC-FB42-961E-090CB7D99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37" y="1568449"/>
            <a:ext cx="3505200" cy="335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E7EBD-E062-119A-F760-8EDB416DA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" y="669100"/>
            <a:ext cx="608076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46.mp3">
            <a:hlinkClick r:id="" action="ppaction://media"/>
            <a:extLst>
              <a:ext uri="{FF2B5EF4-FFF2-40B4-BE49-F238E27FC236}">
                <a16:creationId xmlns:a16="http://schemas.microsoft.com/office/drawing/2014/main" id="{51E2FB37-0B04-4A05-3590-A2211B8B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4623" y="41002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55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639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4677" y="408933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93" r="3143" b="74042"/>
          <a:stretch/>
        </p:blipFill>
        <p:spPr>
          <a:xfrm>
            <a:off x="2608763" y="1117023"/>
            <a:ext cx="7610301" cy="206909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96A338-5CB8-A34D-3D2E-E43267F7E1B9}"/>
              </a:ext>
            </a:extLst>
          </p:cNvPr>
          <p:cNvSpPr/>
          <p:nvPr/>
        </p:nvSpPr>
        <p:spPr>
          <a:xfrm>
            <a:off x="1009403" y="3871356"/>
            <a:ext cx="9583387" cy="1567543"/>
          </a:xfrm>
          <a:custGeom>
            <a:avLst/>
            <a:gdLst>
              <a:gd name="connsiteX0" fmla="*/ 0 w 9583387"/>
              <a:gd name="connsiteY0" fmla="*/ 261262 h 1567543"/>
              <a:gd name="connsiteX1" fmla="*/ 261262 w 9583387"/>
              <a:gd name="connsiteY1" fmla="*/ 0 h 1567543"/>
              <a:gd name="connsiteX2" fmla="*/ 9322125 w 9583387"/>
              <a:gd name="connsiteY2" fmla="*/ 0 h 1567543"/>
              <a:gd name="connsiteX3" fmla="*/ 9583387 w 9583387"/>
              <a:gd name="connsiteY3" fmla="*/ 261262 h 1567543"/>
              <a:gd name="connsiteX4" fmla="*/ 9583387 w 9583387"/>
              <a:gd name="connsiteY4" fmla="*/ 1306281 h 1567543"/>
              <a:gd name="connsiteX5" fmla="*/ 9322125 w 9583387"/>
              <a:gd name="connsiteY5" fmla="*/ 1567543 h 1567543"/>
              <a:gd name="connsiteX6" fmla="*/ 261262 w 9583387"/>
              <a:gd name="connsiteY6" fmla="*/ 1567543 h 1567543"/>
              <a:gd name="connsiteX7" fmla="*/ 0 w 9583387"/>
              <a:gd name="connsiteY7" fmla="*/ 1306281 h 1567543"/>
              <a:gd name="connsiteX8" fmla="*/ 0 w 9583387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3387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4146398" y="132882"/>
                  <a:pt x="5357542" y="-84951"/>
                  <a:pt x="9322125" y="0"/>
                </a:cubicBezTo>
                <a:cubicBezTo>
                  <a:pt x="9447190" y="18775"/>
                  <a:pt x="9580113" y="135066"/>
                  <a:pt x="9583387" y="261262"/>
                </a:cubicBezTo>
                <a:cubicBezTo>
                  <a:pt x="9521417" y="607233"/>
                  <a:pt x="9513386" y="1097764"/>
                  <a:pt x="9583387" y="1306281"/>
                </a:cubicBezTo>
                <a:cubicBezTo>
                  <a:pt x="9593596" y="1451783"/>
                  <a:pt x="9475547" y="1548752"/>
                  <a:pt x="9322125" y="1567543"/>
                </a:cubicBezTo>
                <a:cubicBezTo>
                  <a:pt x="5665869" y="1655182"/>
                  <a:pt x="405442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8836E-B963-DA7F-1A05-5E20ABBE08EF}"/>
              </a:ext>
            </a:extLst>
          </p:cNvPr>
          <p:cNvSpPr txBox="1"/>
          <p:nvPr/>
        </p:nvSpPr>
        <p:spPr>
          <a:xfrm>
            <a:off x="1173867" y="4331961"/>
            <a:ext cx="8564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I can make pancakes, but I can’t make soup.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AC769-7957-79A2-FBEA-B1D5FBDF93CB}"/>
              </a:ext>
            </a:extLst>
          </p:cNvPr>
          <p:cNvSpPr txBox="1"/>
          <p:nvPr/>
        </p:nvSpPr>
        <p:spPr>
          <a:xfrm>
            <a:off x="902525" y="748145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782" r="3143" b="50593"/>
          <a:stretch/>
        </p:blipFill>
        <p:spPr>
          <a:xfrm>
            <a:off x="3421125" y="1328738"/>
            <a:ext cx="6497902" cy="18540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837B92-6B90-4C3E-3C72-FB30EECB69A4}"/>
              </a:ext>
            </a:extLst>
          </p:cNvPr>
          <p:cNvSpPr/>
          <p:nvPr/>
        </p:nvSpPr>
        <p:spPr>
          <a:xfrm>
            <a:off x="344385" y="3871354"/>
            <a:ext cx="11574484" cy="1567543"/>
          </a:xfrm>
          <a:custGeom>
            <a:avLst/>
            <a:gdLst>
              <a:gd name="connsiteX0" fmla="*/ 0 w 11574484"/>
              <a:gd name="connsiteY0" fmla="*/ 261262 h 1567543"/>
              <a:gd name="connsiteX1" fmla="*/ 261262 w 11574484"/>
              <a:gd name="connsiteY1" fmla="*/ 0 h 1567543"/>
              <a:gd name="connsiteX2" fmla="*/ 11313222 w 11574484"/>
              <a:gd name="connsiteY2" fmla="*/ 0 h 1567543"/>
              <a:gd name="connsiteX3" fmla="*/ 11574484 w 11574484"/>
              <a:gd name="connsiteY3" fmla="*/ 261262 h 1567543"/>
              <a:gd name="connsiteX4" fmla="*/ 11574484 w 11574484"/>
              <a:gd name="connsiteY4" fmla="*/ 1306281 h 1567543"/>
              <a:gd name="connsiteX5" fmla="*/ 11313222 w 11574484"/>
              <a:gd name="connsiteY5" fmla="*/ 1567543 h 1567543"/>
              <a:gd name="connsiteX6" fmla="*/ 261262 w 11574484"/>
              <a:gd name="connsiteY6" fmla="*/ 1567543 h 1567543"/>
              <a:gd name="connsiteX7" fmla="*/ 0 w 11574484"/>
              <a:gd name="connsiteY7" fmla="*/ 1306281 h 1567543"/>
              <a:gd name="connsiteX8" fmla="*/ 0 w 11574484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484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506610" y="132882"/>
                  <a:pt x="6002445" y="-84951"/>
                  <a:pt x="11313222" y="0"/>
                </a:cubicBezTo>
                <a:cubicBezTo>
                  <a:pt x="11438287" y="18775"/>
                  <a:pt x="11571210" y="135066"/>
                  <a:pt x="11574484" y="261262"/>
                </a:cubicBezTo>
                <a:cubicBezTo>
                  <a:pt x="11512514" y="607233"/>
                  <a:pt x="11504483" y="1097764"/>
                  <a:pt x="11574484" y="1306281"/>
                </a:cubicBezTo>
                <a:cubicBezTo>
                  <a:pt x="11584693" y="1451783"/>
                  <a:pt x="11466644" y="1548752"/>
                  <a:pt x="11313222" y="1567543"/>
                </a:cubicBezTo>
                <a:cubicBezTo>
                  <a:pt x="6630333" y="1655182"/>
                  <a:pt x="545558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EBB29-2F36-0920-B69E-2580312E3F73}"/>
              </a:ext>
            </a:extLst>
          </p:cNvPr>
          <p:cNvSpPr txBox="1"/>
          <p:nvPr/>
        </p:nvSpPr>
        <p:spPr>
          <a:xfrm>
            <a:off x="492343" y="4331959"/>
            <a:ext cx="1117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sister can make spring rolls, but she can’t make 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475AA-37E8-7398-5F25-B0221EFC8F44}"/>
              </a:ext>
            </a:extLst>
          </p:cNvPr>
          <p:cNvSpPr txBox="1"/>
          <p:nvPr/>
        </p:nvSpPr>
        <p:spPr>
          <a:xfrm>
            <a:off x="795647" y="878774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sister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Australian and Vietnamese culture. Then students will be able to talk about foods in Australia and Vietnam</a:t>
            </a:r>
            <a:r>
              <a:rPr lang="en-VN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salad, pasta, pancakes, spring rolls, soup.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C22C05-98AE-8E3F-F0EA-E340151A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48645" r="2373" b="27280"/>
          <a:stretch/>
        </p:blipFill>
        <p:spPr>
          <a:xfrm>
            <a:off x="2256095" y="1418916"/>
            <a:ext cx="7679810" cy="201008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CD785A-788F-89D8-C930-D7D4C7346CB4}"/>
              </a:ext>
            </a:extLst>
          </p:cNvPr>
          <p:cNvSpPr/>
          <p:nvPr/>
        </p:nvSpPr>
        <p:spPr>
          <a:xfrm>
            <a:off x="653143" y="3871354"/>
            <a:ext cx="10367159" cy="1567543"/>
          </a:xfrm>
          <a:custGeom>
            <a:avLst/>
            <a:gdLst>
              <a:gd name="connsiteX0" fmla="*/ 0 w 10367159"/>
              <a:gd name="connsiteY0" fmla="*/ 261262 h 1567543"/>
              <a:gd name="connsiteX1" fmla="*/ 261262 w 10367159"/>
              <a:gd name="connsiteY1" fmla="*/ 0 h 1567543"/>
              <a:gd name="connsiteX2" fmla="*/ 10105897 w 10367159"/>
              <a:gd name="connsiteY2" fmla="*/ 0 h 1567543"/>
              <a:gd name="connsiteX3" fmla="*/ 10367159 w 10367159"/>
              <a:gd name="connsiteY3" fmla="*/ 261262 h 1567543"/>
              <a:gd name="connsiteX4" fmla="*/ 10367159 w 10367159"/>
              <a:gd name="connsiteY4" fmla="*/ 1306281 h 1567543"/>
              <a:gd name="connsiteX5" fmla="*/ 10105897 w 10367159"/>
              <a:gd name="connsiteY5" fmla="*/ 1567543 h 1567543"/>
              <a:gd name="connsiteX6" fmla="*/ 261262 w 10367159"/>
              <a:gd name="connsiteY6" fmla="*/ 1567543 h 1567543"/>
              <a:gd name="connsiteX7" fmla="*/ 0 w 10367159"/>
              <a:gd name="connsiteY7" fmla="*/ 1306281 h 1567543"/>
              <a:gd name="connsiteX8" fmla="*/ 0 w 10367159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7159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191398" y="132882"/>
                  <a:pt x="8508863" y="-84951"/>
                  <a:pt x="10105897" y="0"/>
                </a:cubicBezTo>
                <a:cubicBezTo>
                  <a:pt x="10230962" y="18775"/>
                  <a:pt x="10363885" y="135066"/>
                  <a:pt x="10367159" y="261262"/>
                </a:cubicBezTo>
                <a:cubicBezTo>
                  <a:pt x="10305189" y="607233"/>
                  <a:pt x="10297158" y="1097764"/>
                  <a:pt x="10367159" y="1306281"/>
                </a:cubicBezTo>
                <a:cubicBezTo>
                  <a:pt x="10377368" y="1451783"/>
                  <a:pt x="10259319" y="1548752"/>
                  <a:pt x="10105897" y="1567543"/>
                </a:cubicBezTo>
                <a:cubicBezTo>
                  <a:pt x="6072321" y="1655182"/>
                  <a:pt x="4892963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78FDD-2C82-2CAB-73BB-50D4F3417ED8}"/>
              </a:ext>
            </a:extLst>
          </p:cNvPr>
          <p:cNvSpPr txBox="1"/>
          <p:nvPr/>
        </p:nvSpPr>
        <p:spPr>
          <a:xfrm>
            <a:off x="728304" y="4331959"/>
            <a:ext cx="1021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brother can’t make salad, but he can make soup.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628F9-B134-55AE-F37D-C1CE44DDA490}"/>
              </a:ext>
            </a:extLst>
          </p:cNvPr>
          <p:cNvSpPr txBox="1"/>
          <p:nvPr/>
        </p:nvSpPr>
        <p:spPr>
          <a:xfrm>
            <a:off x="653143" y="890649"/>
            <a:ext cx="237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brother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4DDD0E-731A-953E-0EE0-159C4F0B6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71983" r="2373" b="4188"/>
          <a:stretch/>
        </p:blipFill>
        <p:spPr>
          <a:xfrm>
            <a:off x="3123210" y="1294408"/>
            <a:ext cx="6860828" cy="17774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B3942A-1611-F609-0B25-C8B603181AA8}"/>
              </a:ext>
            </a:extLst>
          </p:cNvPr>
          <p:cNvSpPr/>
          <p:nvPr/>
        </p:nvSpPr>
        <p:spPr>
          <a:xfrm>
            <a:off x="1080655" y="3871356"/>
            <a:ext cx="10236529" cy="1777404"/>
          </a:xfrm>
          <a:custGeom>
            <a:avLst/>
            <a:gdLst>
              <a:gd name="connsiteX0" fmla="*/ 0 w 10236529"/>
              <a:gd name="connsiteY0" fmla="*/ 296240 h 1777404"/>
              <a:gd name="connsiteX1" fmla="*/ 296240 w 10236529"/>
              <a:gd name="connsiteY1" fmla="*/ 0 h 1777404"/>
              <a:gd name="connsiteX2" fmla="*/ 9940289 w 10236529"/>
              <a:gd name="connsiteY2" fmla="*/ 0 h 1777404"/>
              <a:gd name="connsiteX3" fmla="*/ 10236529 w 10236529"/>
              <a:gd name="connsiteY3" fmla="*/ 296240 h 1777404"/>
              <a:gd name="connsiteX4" fmla="*/ 10236529 w 10236529"/>
              <a:gd name="connsiteY4" fmla="*/ 1481164 h 1777404"/>
              <a:gd name="connsiteX5" fmla="*/ 9940289 w 10236529"/>
              <a:gd name="connsiteY5" fmla="*/ 1777404 h 1777404"/>
              <a:gd name="connsiteX6" fmla="*/ 296240 w 10236529"/>
              <a:gd name="connsiteY6" fmla="*/ 1777404 h 1777404"/>
              <a:gd name="connsiteX7" fmla="*/ 0 w 10236529"/>
              <a:gd name="connsiteY7" fmla="*/ 1481164 h 1777404"/>
              <a:gd name="connsiteX8" fmla="*/ 0 w 10236529"/>
              <a:gd name="connsiteY8" fmla="*/ 296240 h 17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36529" h="1777404" extrusionOk="0">
                <a:moveTo>
                  <a:pt x="0" y="296240"/>
                </a:moveTo>
                <a:cubicBezTo>
                  <a:pt x="-13201" y="124488"/>
                  <a:pt x="114675" y="6739"/>
                  <a:pt x="296240" y="0"/>
                </a:cubicBezTo>
                <a:cubicBezTo>
                  <a:pt x="2518317" y="132882"/>
                  <a:pt x="8014330" y="-84951"/>
                  <a:pt x="9940289" y="0"/>
                </a:cubicBezTo>
                <a:cubicBezTo>
                  <a:pt x="10091966" y="11652"/>
                  <a:pt x="10234194" y="145537"/>
                  <a:pt x="10236529" y="296240"/>
                </a:cubicBezTo>
                <a:cubicBezTo>
                  <a:pt x="10317675" y="440786"/>
                  <a:pt x="10180552" y="969148"/>
                  <a:pt x="10236529" y="1481164"/>
                </a:cubicBezTo>
                <a:cubicBezTo>
                  <a:pt x="10253465" y="1646782"/>
                  <a:pt x="10112564" y="1759569"/>
                  <a:pt x="9940289" y="1777404"/>
                </a:cubicBezTo>
                <a:cubicBezTo>
                  <a:pt x="7139224" y="1865043"/>
                  <a:pt x="3742582" y="1704725"/>
                  <a:pt x="296240" y="1777404"/>
                </a:cubicBezTo>
                <a:cubicBezTo>
                  <a:pt x="130659" y="1758596"/>
                  <a:pt x="-19026" y="1671214"/>
                  <a:pt x="0" y="1481164"/>
                </a:cubicBezTo>
                <a:cubicBezTo>
                  <a:pt x="-44596" y="1331391"/>
                  <a:pt x="-24803" y="576935"/>
                  <a:pt x="0" y="296240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FA333-9077-A42A-770E-3DCAF8ABE97B}"/>
              </a:ext>
            </a:extLst>
          </p:cNvPr>
          <p:cNvSpPr txBox="1"/>
          <p:nvPr/>
        </p:nvSpPr>
        <p:spPr>
          <a:xfrm>
            <a:off x="1389304" y="4331961"/>
            <a:ext cx="998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friend can’t make soup, but he can make</a:t>
            </a:r>
            <a:r>
              <a:rPr lang="en-US" sz="3600" b="1" dirty="0"/>
              <a:t> </a:t>
            </a:r>
            <a:r>
              <a:rPr lang="en-VN" sz="3600" b="1" dirty="0"/>
              <a:t>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72A3A-438D-A4E6-1A43-B88B61618E5B}"/>
              </a:ext>
            </a:extLst>
          </p:cNvPr>
          <p:cNvSpPr txBox="1"/>
          <p:nvPr/>
        </p:nvSpPr>
        <p:spPr>
          <a:xfrm>
            <a:off x="771896" y="748145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friend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C48AF-2780-DFF8-EE48-F6D63ABF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3" y="546062"/>
            <a:ext cx="6362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7768E5-797A-0CEB-EB81-7BD187D5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" t="2493" r="3143" b="50593"/>
          <a:stretch/>
        </p:blipFill>
        <p:spPr>
          <a:xfrm>
            <a:off x="49793" y="1745673"/>
            <a:ext cx="12145709" cy="2280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F2EE2-F163-3ADD-BD34-A6F063827354}"/>
              </a:ext>
            </a:extLst>
          </p:cNvPr>
          <p:cNvSpPr txBox="1"/>
          <p:nvPr/>
        </p:nvSpPr>
        <p:spPr>
          <a:xfrm>
            <a:off x="3562597" y="2905780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VN" sz="2800" b="1" dirty="0">
                <a:solidFill>
                  <a:srgbClr val="FF0000"/>
                </a:solidFill>
              </a:rPr>
              <a:t>pring rolls</a:t>
            </a:r>
          </a:p>
        </p:txBody>
      </p:sp>
    </p:spTree>
    <p:extLst>
      <p:ext uri="{BB962C8B-B14F-4D97-AF65-F5344CB8AC3E}">
        <p14:creationId xmlns:p14="http://schemas.microsoft.com/office/powerpoint/2010/main" val="9053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C48AF-2780-DFF8-EE48-F6D63ABF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3" y="546062"/>
            <a:ext cx="6362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7768E5-797A-0CEB-EB81-7BD187D5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" t="48645" r="2374" b="4188"/>
          <a:stretch/>
        </p:blipFill>
        <p:spPr>
          <a:xfrm>
            <a:off x="-1" y="2149434"/>
            <a:ext cx="12177227" cy="2280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F7866-25CD-6F83-BDA3-43F3E4285FF7}"/>
              </a:ext>
            </a:extLst>
          </p:cNvPr>
          <p:cNvSpPr txBox="1"/>
          <p:nvPr/>
        </p:nvSpPr>
        <p:spPr>
          <a:xfrm>
            <a:off x="2553195" y="2276387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can’t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76907-0864-C729-08E7-33A8609E2D62}"/>
              </a:ext>
            </a:extLst>
          </p:cNvPr>
          <p:cNvSpPr txBox="1"/>
          <p:nvPr/>
        </p:nvSpPr>
        <p:spPr>
          <a:xfrm>
            <a:off x="5132275" y="2276387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VN" sz="2800" b="1" dirty="0">
                <a:solidFill>
                  <a:srgbClr val="FF0000"/>
                </a:solidFill>
              </a:rPr>
              <a:t>alad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FEA5-2AFC-5630-5039-1D0FEE977C8B}"/>
              </a:ext>
            </a:extLst>
          </p:cNvPr>
          <p:cNvSpPr txBox="1"/>
          <p:nvPr/>
        </p:nvSpPr>
        <p:spPr>
          <a:xfrm>
            <a:off x="5818909" y="3404769"/>
            <a:ext cx="70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can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D16F4-14B2-A659-6D91-95E3CD4A75C1}"/>
              </a:ext>
            </a:extLst>
          </p:cNvPr>
          <p:cNvSpPr txBox="1"/>
          <p:nvPr/>
        </p:nvSpPr>
        <p:spPr>
          <a:xfrm>
            <a:off x="1945729" y="3796784"/>
            <a:ext cx="993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pasta</a:t>
            </a:r>
            <a:endParaRPr lang="en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9C8F6-64AF-CA9D-99CE-5DA11E71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83" y="428002"/>
            <a:ext cx="6253513" cy="70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12D05E-4548-F593-8936-E42891A4E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60" y="1947553"/>
            <a:ext cx="8571566" cy="3408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FBB9F-4897-DA71-6D8A-C0DC8094194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2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9C8F6-64AF-CA9D-99CE-5DA11E71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83" y="428002"/>
            <a:ext cx="6253513" cy="70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7F3010C-AA94-EB16-1C2E-23D42430F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5030"/>
            <a:ext cx="5540054" cy="4554229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B879-F01D-86BF-B26A-23C551E54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63" y="1514360"/>
            <a:ext cx="5444367" cy="4475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FBB9F-4897-DA71-6D8A-C0DC8094194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18</a:t>
            </a:r>
          </a:p>
        </p:txBody>
      </p:sp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C3F0DDD-E0DB-1BEA-BFCE-5A63F1F5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5697" y="2540000"/>
            <a:ext cx="776468" cy="889000"/>
          </a:xfrm>
          <a:prstGeom prst="rect">
            <a:avLst/>
          </a:prstGeom>
        </p:spPr>
      </p:pic>
      <p:pic>
        <p:nvPicPr>
          <p:cNvPr id="6" name="Picture 5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E3C4257-C1FD-57F1-2C65-B4E92C3E2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59586" y="1532180"/>
            <a:ext cx="776468" cy="889000"/>
          </a:xfrm>
          <a:prstGeom prst="rect">
            <a:avLst/>
          </a:prstGeom>
        </p:spPr>
      </p:pic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0F9026B-0024-C1C6-BBD9-B200E59D8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23963" y="4612569"/>
            <a:ext cx="776468" cy="889000"/>
          </a:xfrm>
          <a:prstGeom prst="rect">
            <a:avLst/>
          </a:prstGeom>
        </p:spPr>
      </p:pic>
      <p:pic>
        <p:nvPicPr>
          <p:cNvPr id="10" name="Picture 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0B4B0E2-C6DD-571A-1B50-98679B53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69967" y="3723569"/>
            <a:ext cx="776468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ADA8A00-77F0-71CC-A69B-49F3819F3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7911" y="1957458"/>
            <a:ext cx="6793163" cy="4527158"/>
          </a:xfrm>
          <a:prstGeom prst="rect">
            <a:avLst/>
          </a:prstGeom>
        </p:spPr>
      </p:pic>
      <p:pic>
        <p:nvPicPr>
          <p:cNvPr id="6" name="Picture 5" descr="Arrow&#10;&#10;Description automatically generated with medium confidence">
            <a:extLst>
              <a:ext uri="{FF2B5EF4-FFF2-40B4-BE49-F238E27FC236}">
                <a16:creationId xmlns:a16="http://schemas.microsoft.com/office/drawing/2014/main" id="{71632CB3-4C62-4AAA-8C3E-C86E3070F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6462914">
            <a:off x="6781706" y="986994"/>
            <a:ext cx="5542893" cy="400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5254C-5B1A-64E1-7F62-71958E1DC49B}"/>
              </a:ext>
            </a:extLst>
          </p:cNvPr>
          <p:cNvSpPr txBox="1"/>
          <p:nvPr/>
        </p:nvSpPr>
        <p:spPr>
          <a:xfrm>
            <a:off x="826256" y="543481"/>
            <a:ext cx="10539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Draw and write: </a:t>
            </a:r>
          </a:p>
          <a:p>
            <a:r>
              <a:rPr lang="en-VN" sz="3600" b="1" dirty="0">
                <a:solidFill>
                  <a:schemeClr val="accent4"/>
                </a:solidFill>
              </a:rPr>
              <a:t>What food can you make? What food can’t you make?</a:t>
            </a:r>
          </a:p>
        </p:txBody>
      </p:sp>
    </p:spTree>
    <p:extLst>
      <p:ext uri="{BB962C8B-B14F-4D97-AF65-F5344CB8AC3E}">
        <p14:creationId xmlns:p14="http://schemas.microsoft.com/office/powerpoint/2010/main" val="87843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soup.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13)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72142" y="1428750"/>
            <a:ext cx="7198978" cy="47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642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VIETNAM!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A365F4A-D192-B9B1-34AB-09C974AF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00588" y="1428750"/>
            <a:ext cx="6070532" cy="40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5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436789" y="577809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EDEA5CC-9095-5DF4-756C-3F068984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0" y="1671638"/>
            <a:ext cx="8296274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5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EDEA5CC-9095-5DF4-756C-3F068984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7512" y="1671638"/>
            <a:ext cx="7624761" cy="3812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E2257-7E4B-E44E-CDB9-32CF754319A3}"/>
              </a:ext>
            </a:extLst>
          </p:cNvPr>
          <p:cNvSpPr txBox="1"/>
          <p:nvPr/>
        </p:nvSpPr>
        <p:spPr>
          <a:xfrm>
            <a:off x="522515" y="577632"/>
            <a:ext cx="674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LIST 5 THINGS ABOUT AUSTRALIA!</a:t>
            </a:r>
          </a:p>
        </p:txBody>
      </p:sp>
    </p:spTree>
    <p:extLst>
      <p:ext uri="{BB962C8B-B14F-4D97-AF65-F5344CB8AC3E}">
        <p14:creationId xmlns:p14="http://schemas.microsoft.com/office/powerpoint/2010/main" val="159626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447</Words>
  <Application>Microsoft Office PowerPoint</Application>
  <PresentationFormat>Widescreen</PresentationFormat>
  <Paragraphs>102</Paragraphs>
  <Slides>43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Hien Kim</cp:lastModifiedBy>
  <cp:revision>37</cp:revision>
  <dcterms:created xsi:type="dcterms:W3CDTF">2023-02-01T03:04:27Z</dcterms:created>
  <dcterms:modified xsi:type="dcterms:W3CDTF">2023-08-08T18:16:16Z</dcterms:modified>
</cp:coreProperties>
</file>