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9" r:id="rId2"/>
    <p:sldId id="274" r:id="rId3"/>
    <p:sldId id="262" r:id="rId4"/>
    <p:sldId id="329" r:id="rId5"/>
    <p:sldId id="330" r:id="rId6"/>
    <p:sldId id="332" r:id="rId7"/>
    <p:sldId id="273" r:id="rId8"/>
    <p:sldId id="266" r:id="rId9"/>
    <p:sldId id="299" r:id="rId10"/>
    <p:sldId id="267" r:id="rId11"/>
    <p:sldId id="304" r:id="rId12"/>
    <p:sldId id="305" r:id="rId13"/>
    <p:sldId id="306" r:id="rId14"/>
    <p:sldId id="268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21" r:id="rId27"/>
    <p:sldId id="322" r:id="rId28"/>
    <p:sldId id="324" r:id="rId29"/>
    <p:sldId id="328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Baskerville Old Face" panose="02020602080505020303" pitchFamily="18" charset="0"/>
      <p:regular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oper Black" panose="0208090404030B020404" pitchFamily="18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9A03"/>
    <a:srgbClr val="F60A6F"/>
    <a:srgbClr val="5D2884"/>
    <a:srgbClr val="00823B"/>
    <a:srgbClr val="E38012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72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3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99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0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986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6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2023/4/21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9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audio" Target="../media/audio11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131820" y="1889999"/>
            <a:ext cx="555949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4097" y="1896249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for five minutes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</a:p>
        </p:txBody>
      </p:sp>
      <p:pic>
        <p:nvPicPr>
          <p:cNvPr id="2049" name="Picture 1" descr="https://s.sachmem.vn/public/images/TA5T2SHS/U16-L2-2-1-bea1e68fca111b0be3eec2e087e86e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3" y="2629018"/>
            <a:ext cx="5938018" cy="33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6073" y="1926611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0918" y="880319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pic>
        <p:nvPicPr>
          <p:cNvPr id="2050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702083"/>
            <a:ext cx="5745480" cy="32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87" y="48889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654" y="23827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21" y="2621247"/>
            <a:ext cx="5785896" cy="3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6618" y="880319"/>
            <a:ext cx="299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  <p:pic>
        <p:nvPicPr>
          <p:cNvPr id="15" name="Picture 1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87" y="2709029"/>
            <a:ext cx="5821680" cy="33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41189" y="2201443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supermarket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879658" y="2211904"/>
            <a:ext cx="1322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Noi</a:t>
            </a:r>
          </a:p>
        </p:txBody>
      </p:sp>
    </p:spTree>
    <p:extLst>
      <p:ext uri="{BB962C8B-B14F-4D97-AF65-F5344CB8AC3E}">
        <p14:creationId xmlns:p14="http://schemas.microsoft.com/office/powerpoint/2010/main" val="321169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364176" y="2213306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cinema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73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187803" y="2255925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</p:spTree>
    <p:extLst>
      <p:ext uri="{BB962C8B-B14F-4D97-AF65-F5344CB8AC3E}">
        <p14:creationId xmlns:p14="http://schemas.microsoft.com/office/powerpoint/2010/main" val="232630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345699" y="2236879"/>
            <a:ext cx="2743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 </a:t>
            </a:r>
          </a:p>
        </p:txBody>
      </p:sp>
    </p:spTree>
    <p:extLst>
      <p:ext uri="{BB962C8B-B14F-4D97-AF65-F5344CB8AC3E}">
        <p14:creationId xmlns:p14="http://schemas.microsoft.com/office/powerpoint/2010/main" val="254293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4360" y="2217829"/>
            <a:ext cx="2186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7175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623" y="482084"/>
            <a:ext cx="5109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write one word in each box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32469"/>
              </p:ext>
            </p:extLst>
          </p:nvPr>
        </p:nvGraphicFramePr>
        <p:xfrm>
          <a:off x="1047750" y="1066799"/>
          <a:ext cx="5314950" cy="5043414"/>
        </p:xfrm>
        <a:graphic>
          <a:graphicData uri="http://schemas.openxmlformats.org/drawingml/2006/table">
            <a:tbl>
              <a:tblPr/>
              <a:tblGrid>
                <a:gridCol w="26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567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they get there?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 Akiko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 Tony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 Mai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 Linda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00066" y="2806871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9796" y="3660621"/>
            <a:ext cx="805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9803" y="4514371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0297" y="5368120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423" y="682139"/>
            <a:ext cx="4783977" cy="5440426"/>
          </a:xfrm>
          <a:prstGeom prst="rect">
            <a:avLst/>
          </a:prstGeom>
        </p:spPr>
      </p:pic>
      <p:sp>
        <p:nvSpPr>
          <p:cNvPr id="15" name="8-Point Star 14"/>
          <p:cNvSpPr/>
          <p:nvPr/>
        </p:nvSpPr>
        <p:spPr>
          <a:xfrm>
            <a:off x="6650502" y="682139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9161120" y="682139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6708655" y="2690011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9220617" y="2690011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2806871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366692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4526973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5387024"/>
            <a:ext cx="365759" cy="365760"/>
          </a:xfrm>
          <a:prstGeom prst="ellipse">
            <a:avLst/>
          </a:prstGeom>
        </p:spPr>
      </p:pic>
      <p:pic>
        <p:nvPicPr>
          <p:cNvPr id="29" name="soundMsPham1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927848" y="48208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15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4 Listen and write one word in each box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4 Listen and write one word in each box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2 - 4 Listen and write one word in each box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2 - 4 Listen and write one word in each box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2 - 4 Listen and write one word in each box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351" y="40588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 Then say aloud.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143250" y="996494"/>
            <a:ext cx="86868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We're going to have a school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_______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next weekend.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Where are you going?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We're going to the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it far from your school?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it isn't.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are you going to get there?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 _______.</a:t>
            </a:r>
            <a:endParaRPr lang="en-US" sz="3200" b="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1051" y="1215538"/>
            <a:ext cx="1960726" cy="4470845"/>
          </a:xfrm>
          <a:prstGeom prst="roundRect">
            <a:avLst>
              <a:gd name="adj" fmla="val 13752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6" name="Diamond 5"/>
          <p:cNvSpPr/>
          <p:nvPr/>
        </p:nvSpPr>
        <p:spPr>
          <a:xfrm>
            <a:off x="7162800" y="345132"/>
            <a:ext cx="731520" cy="731520"/>
          </a:xfrm>
          <a:prstGeom prst="diamond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5375" y="970799"/>
            <a:ext cx="76335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9" name="Rectangle 8"/>
          <p:cNvSpPr/>
          <p:nvPr/>
        </p:nvSpPr>
        <p:spPr>
          <a:xfrm>
            <a:off x="8608938" y="2868680"/>
            <a:ext cx="803425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9612" y="5441644"/>
            <a:ext cx="864340" cy="723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57300" y="5295900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37539" y="1722768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37539" y="3135356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4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351" y="40588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 Then say aloud.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990850" y="121553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I'll go to Ho Chi Minh City tomorrow.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 _______</a:t>
            </a:r>
            <a:r>
              <a:rPr lang="en-US" sz="3200" dirty="0">
                <a:latin typeface="Helvetica Neue"/>
              </a:rPr>
              <a:t> are you going to get there?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By plane because I don't have much time.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 _______ </a:t>
            </a:r>
            <a:r>
              <a:rPr lang="en-US" sz="3200" dirty="0">
                <a:latin typeface="Helvetica Neue"/>
              </a:rPr>
              <a:t> a nice trip!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Thanks a lot, Mai.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latin typeface="Helvetica Neue"/>
              </a:rPr>
              <a:t>You're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(6) _______</a:t>
            </a:r>
            <a:r>
              <a:rPr lang="en-US" sz="3200" dirty="0">
                <a:latin typeface="Helvetica Neue"/>
              </a:rPr>
              <a:t>.</a:t>
            </a:r>
            <a:endParaRPr lang="en-US" sz="3200" b="0" i="0" dirty="0">
              <a:effectLst/>
              <a:latin typeface="Helvetica Neue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1051" y="1215538"/>
            <a:ext cx="1960726" cy="4470845"/>
          </a:xfrm>
          <a:prstGeom prst="roundRect">
            <a:avLst>
              <a:gd name="adj" fmla="val 13752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6" name="Diamond 5"/>
          <p:cNvSpPr/>
          <p:nvPr/>
        </p:nvSpPr>
        <p:spPr>
          <a:xfrm>
            <a:off x="7197090" y="484018"/>
            <a:ext cx="731520" cy="731520"/>
          </a:xfrm>
          <a:prstGeom prst="diamond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791907" y="2004385"/>
            <a:ext cx="104227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4393" y="3477695"/>
            <a:ext cx="1144864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72437" y="4970055"/>
            <a:ext cx="1802096" cy="723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57300" y="5295900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256589" y="1722768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37539" y="3135356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37539" y="3883312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56589" y="2429639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5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am walk.</a:t>
            </a: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can walk.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walking.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walk. 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by plane.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a plane.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on plane.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to plane.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37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Why can I get to school?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to school?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can I get to school?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When can I get to school?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bus.</a:t>
            </a:r>
          </a:p>
        </p:txBody>
      </p:sp>
    </p:spTree>
    <p:extLst>
      <p:ext uri="{BB962C8B-B14F-4D97-AF65-F5344CB8AC3E}">
        <p14:creationId xmlns:p14="http://schemas.microsoft.com/office/powerpoint/2010/main" val="36971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go on foot.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to the museum?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I get to the museum?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the museum?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to the museum?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03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___ Phu Quoc Island?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boat.</a:t>
            </a:r>
          </a:p>
        </p:txBody>
      </p:sp>
    </p:spTree>
    <p:extLst>
      <p:ext uri="{BB962C8B-B14F-4D97-AF65-F5344CB8AC3E}">
        <p14:creationId xmlns:p14="http://schemas.microsoft.com/office/powerpoint/2010/main" val="1250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0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bəʊt/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65" y="1319595"/>
            <a:ext cx="6277291" cy="4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kəʊtʃ/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77307" y="1565910"/>
            <a:ext cx="5149252" cy="37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ɡəʊ baɪ 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1146219" y="1655786"/>
            <a:ext cx="5796199" cy="3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185072" y="1933718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foot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ɒn fʊt /</a:t>
              </a:r>
            </a:p>
          </p:txBody>
        </p:sp>
      </p:grpSp>
      <p:grpSp>
        <p:nvGrpSpPr>
          <p:cNvPr id="7" name="MsPham"/>
          <p:cNvGrpSpPr/>
          <p:nvPr/>
        </p:nvGrpSpPr>
        <p:grpSpPr>
          <a:xfrm>
            <a:off x="7185072" y="3504941"/>
            <a:ext cx="3910616" cy="1231106"/>
            <a:chOff x="7582709" y="2745087"/>
            <a:chExt cx="2667629" cy="1231106"/>
          </a:xfrm>
          <a:solidFill>
            <a:schemeClr val="accent2">
              <a:alpha val="0"/>
            </a:schemeClr>
          </a:solidFill>
        </p:grpSpPr>
        <p:sp>
          <p:nvSpPr>
            <p:cNvPr id="11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sp>
          <p:nvSpPr>
            <p:cNvPr id="12" name="1"/>
            <p:cNvSpPr txBox="1"/>
            <p:nvPr/>
          </p:nvSpPr>
          <p:spPr>
            <a:xfrm>
              <a:off x="7582709" y="345297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/wɔːk/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68" y="1156684"/>
            <a:ext cx="3299764" cy="4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5960" y="1262952"/>
            <a:ext cx="11348566" cy="4202067"/>
            <a:chOff x="331925" y="-276226"/>
            <a:chExt cx="17611725" cy="5705476"/>
          </a:xfrm>
        </p:grpSpPr>
        <p:pic>
          <p:nvPicPr>
            <p:cNvPr id="12" name="Picture 2" descr="https://s.sachmem.vn/public/images/v2/TA5T2SHS/U16-L2-1-a_4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25" y="-276226"/>
              <a:ext cx="7677149" cy="569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6-L2-1-b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075" y="-276226"/>
              <a:ext cx="9934575" cy="570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566057" y="1364121"/>
            <a:ext cx="2641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How can we get to the zoo, Nam?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56872" y="4879016"/>
            <a:ext cx="3048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 can take a bus.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0470" y="1378635"/>
            <a:ext cx="3606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Where's the bus stop?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86126" y="4523324"/>
            <a:ext cx="5138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Go out of this building. Turn right. It's on the next corner.</a:t>
            </a:r>
          </a:p>
        </p:txBody>
      </p:sp>
      <p:pic>
        <p:nvPicPr>
          <p:cNvPr id="18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32328" y="5489204"/>
            <a:ext cx="365759" cy="365760"/>
          </a:xfrm>
          <a:prstGeom prst="ellipse">
            <a:avLst/>
          </a:prstGeom>
        </p:spPr>
      </p:pic>
      <p:pic>
        <p:nvPicPr>
          <p:cNvPr id="19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891647" y="54580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4925" y="1398296"/>
            <a:ext cx="10958878" cy="3773715"/>
            <a:chOff x="166688" y="-220663"/>
            <a:chExt cx="17336790" cy="4408488"/>
          </a:xfrm>
        </p:grpSpPr>
        <p:pic>
          <p:nvPicPr>
            <p:cNvPr id="21" name="Picture 8" descr="https://s.sachmem.vn/public/images/v2/TA5T2SHS/U16-L2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-220663"/>
              <a:ext cx="9972675" cy="436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https://s.sachmem.vn/public/images/v2/TA5T2SHS/U16-L2-1-d_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053" y="-174625"/>
              <a:ext cx="7591425" cy="436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989943" y="1585530"/>
            <a:ext cx="42381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What bus goes to the zoo?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43798" y="4085174"/>
            <a:ext cx="50122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50" dirty="0">
                <a:solidFill>
                  <a:srgbClr val="002060"/>
                </a:solidFill>
                <a:latin typeface="Helvetica Neue"/>
              </a:rPr>
              <a:t>You can take bus number 22. It stops right at the zoo entrance.</a:t>
            </a:r>
            <a:endParaRPr lang="en-US" sz="245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7613" y="1612511"/>
            <a:ext cx="4193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It's very kind of you, Nam. </a:t>
            </a:r>
          </a:p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89638" y="4509300"/>
            <a:ext cx="28363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You're welcome.</a:t>
            </a:r>
          </a:p>
        </p:txBody>
      </p:sp>
      <p:pic>
        <p:nvPicPr>
          <p:cNvPr id="12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452359" y="5451368"/>
            <a:ext cx="365759" cy="365760"/>
          </a:xfrm>
          <a:prstGeom prst="ellipse">
            <a:avLst/>
          </a:prstGeom>
        </p:spPr>
      </p:pic>
      <p:pic>
        <p:nvPicPr>
          <p:cNvPr id="13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554733" y="54892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913</Words>
  <Application>Microsoft Office PowerPoint</Application>
  <PresentationFormat>Widescreen</PresentationFormat>
  <Paragraphs>190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Baskerville Old Face</vt:lpstr>
      <vt:lpstr>Arial Black</vt:lpstr>
      <vt:lpstr>Arial</vt:lpstr>
      <vt:lpstr>Cooper Black</vt:lpstr>
      <vt:lpstr>Britannic Bold</vt:lpstr>
      <vt:lpstr>Helvetica Neue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200</cp:revision>
  <dcterms:created xsi:type="dcterms:W3CDTF">2021-01-18T08:34:35Z</dcterms:created>
  <dcterms:modified xsi:type="dcterms:W3CDTF">2023-04-21T00:00:55Z</dcterms:modified>
</cp:coreProperties>
</file>