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sldIdLst>
    <p:sldId id="256" r:id="rId2"/>
    <p:sldId id="314" r:id="rId3"/>
    <p:sldId id="315" r:id="rId4"/>
    <p:sldId id="259" r:id="rId5"/>
    <p:sldId id="261" r:id="rId6"/>
    <p:sldId id="316" r:id="rId7"/>
    <p:sldId id="266" r:id="rId8"/>
    <p:sldId id="267" r:id="rId9"/>
    <p:sldId id="318" r:id="rId10"/>
    <p:sldId id="269" r:id="rId11"/>
    <p:sldId id="270" r:id="rId12"/>
    <p:sldId id="271" r:id="rId13"/>
    <p:sldId id="279" r:id="rId14"/>
    <p:sldId id="280" r:id="rId15"/>
    <p:sldId id="274" r:id="rId16"/>
    <p:sldId id="320" r:id="rId17"/>
    <p:sldId id="275" r:id="rId18"/>
    <p:sldId id="321" r:id="rId19"/>
    <p:sldId id="319" r:id="rId20"/>
  </p:sldIdLst>
  <p:sldSz cx="6858000" cy="5143500"/>
  <p:notesSz cx="6858000" cy="9144000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ondrina Solid" panose="020B0604020202020204" charset="0"/>
      <p:regular r:id="rId26"/>
    </p:embeddedFont>
    <p:embeddedFont>
      <p:font typeface="Lora" pitchFamily="2" charset="0"/>
      <p:regular r:id="rId27"/>
      <p:bold r:id="rId28"/>
      <p:italic r:id="rId29"/>
      <p:boldItalic r:id="rId30"/>
    </p:embeddedFont>
    <p:embeddedFont>
      <p:font typeface="Mansalva" panose="020B0604020202020204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314"/>
            <p14:sldId id="315"/>
            <p14:sldId id="259"/>
            <p14:sldId id="261"/>
            <p14:sldId id="316"/>
            <p14:sldId id="266"/>
            <p14:sldId id="267"/>
            <p14:sldId id="318"/>
            <p14:sldId id="269"/>
            <p14:sldId id="270"/>
            <p14:sldId id="271"/>
            <p14:sldId id="279"/>
            <p14:sldId id="280"/>
            <p14:sldId id="274"/>
            <p14:sldId id="320"/>
            <p14:sldId id="275"/>
            <p14:sldId id="321"/>
            <p14:sldId id="31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5256" autoAdjust="0"/>
  </p:normalViewPr>
  <p:slideViewPr>
    <p:cSldViewPr snapToGrid="0">
      <p:cViewPr varScale="1">
        <p:scale>
          <a:sx n="103" d="100"/>
          <a:sy n="103" d="100"/>
        </p:scale>
        <p:origin x="14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8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43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03/04/2022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9683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5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17" r:id="rId2"/>
    <p:sldLayoutId id="2147483685" r:id="rId3"/>
    <p:sldLayoutId id="2147483650" r:id="rId4"/>
    <p:sldLayoutId id="2147483714" r:id="rId5"/>
    <p:sldLayoutId id="2147483682" r:id="rId6"/>
    <p:sldLayoutId id="2147483681" r:id="rId7"/>
    <p:sldLayoutId id="2147483720" r:id="rId8"/>
    <p:sldLayoutId id="2147483686" r:id="rId9"/>
    <p:sldLayoutId id="2147483652" r:id="rId10"/>
    <p:sldLayoutId id="2147483716" r:id="rId11"/>
    <p:sldLayoutId id="2147483684" r:id="rId12"/>
    <p:sldLayoutId id="2147483655" r:id="rId13"/>
    <p:sldLayoutId id="2147483722" r:id="rId14"/>
    <p:sldLayoutId id="2147483719" r:id="rId15"/>
    <p:sldLayoutId id="2147483715" r:id="rId16"/>
    <p:sldLayoutId id="2147483683" r:id="rId17"/>
    <p:sldLayoutId id="2147483658" r:id="rId18"/>
    <p:sldLayoutId id="2147483659" r:id="rId19"/>
    <p:sldLayoutId id="2147483724" r:id="rId20"/>
    <p:sldLayoutId id="2147483723" r:id="rId21"/>
    <p:sldLayoutId id="2147483721" r:id="rId22"/>
    <p:sldLayoutId id="2147483688" r:id="rId23"/>
    <p:sldLayoutId id="2147483687" r:id="rId24"/>
    <p:sldLayoutId id="2147483664" r:id="rId25"/>
    <p:sldLayoutId id="2147483701" r:id="rId26"/>
    <p:sldLayoutId id="2147483718" r:id="rId27"/>
    <p:sldLayoutId id="2147483676" r:id="rId28"/>
    <p:sldLayoutId id="2147483677" r:id="rId29"/>
    <p:sldLayoutId id="2147483725" r:id="rId30"/>
    <p:sldLayoutId id="2147483726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 </a:t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vụ đắm tàu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E9F51A4-4F7C-44B7-8346-7CF272002C1A}"/>
              </a:ext>
            </a:extLst>
          </p:cNvPr>
          <p:cNvSpPr txBox="1"/>
          <p:nvPr/>
        </p:nvSpPr>
        <p:spPr>
          <a:xfrm>
            <a:off x="2219359" y="817534"/>
            <a:ext cx="3616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ĐỨC GIANG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980385" y="81417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253729" y="1570221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90737" y="2465571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5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739504" y="173214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29879" y="1895262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5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834264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0" y="1986062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AFF34-2FD2-4D5B-A6E2-FDEA4AA5AE39}"/>
              </a:ext>
            </a:extLst>
          </p:cNvPr>
          <p:cNvSpPr txBox="1"/>
          <p:nvPr/>
        </p:nvSpPr>
        <p:spPr>
          <a:xfrm>
            <a:off x="65978" y="3939904"/>
            <a:ext cx="6726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Hoàn cảnh và mục đích chuyến đi của Ma-ri-ô và Giu-li-ét-ta.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988986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90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1745033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9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2640383"/>
            <a:ext cx="138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9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1906958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9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070074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90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486887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33446" y="1479466"/>
            <a:ext cx="68914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A726B-B823-44F5-BC78-43C8D466D15E}"/>
              </a:ext>
            </a:extLst>
          </p:cNvPr>
          <p:cNvSpPr txBox="1"/>
          <p:nvPr/>
        </p:nvSpPr>
        <p:spPr>
          <a:xfrm>
            <a:off x="1048215" y="3939904"/>
            <a:ext cx="38137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2: Sự ân cần của Giu-li-ét-ta.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61334" y="1227215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9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8342" y="2122565"/>
            <a:ext cx="138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9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47109" y="1389140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9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37484" y="1552256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90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7793" y="1214118"/>
            <a:ext cx="471487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90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7605" y="78708"/>
            <a:ext cx="6873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7605" y="731818"/>
            <a:ext cx="68732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932016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0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688063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583413"/>
            <a:ext cx="1381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0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849988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301310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00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674966"/>
            <a:ext cx="471487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00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89402" y="263950"/>
            <a:ext cx="704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5303" y="1550160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to: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92050" y="2724563"/>
            <a:ext cx="6852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274382" y="3710371"/>
            <a:ext cx="6879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8CA886-363A-47DE-BD19-A91BA8EE28BE}"/>
              </a:ext>
            </a:extLst>
          </p:cNvPr>
          <p:cNvSpPr txBox="1"/>
          <p:nvPr/>
        </p:nvSpPr>
        <p:spPr>
          <a:xfrm>
            <a:off x="996583" y="4313949"/>
            <a:ext cx="5435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3: Sự hi sinh cao thượng của Ma-ri-ô.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vi-VN" sz="100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vi-VN" sz="10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90737" y="3319463"/>
            <a:ext cx="138113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vi-VN" sz="1000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vi-VN" sz="10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endParaRPr lang="vi-VN" sz="1000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1500188" y="2411016"/>
            <a:ext cx="4714875" cy="29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vi-VN" sz="100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103590" y="-79714"/>
            <a:ext cx="6669360" cy="1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/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0" y="993538"/>
            <a:ext cx="6858000" cy="40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cảm: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-85742" y="923185"/>
            <a:ext cx="31234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30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27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367" y="149813"/>
            <a:ext cx="6822524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tác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ca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i="1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ngợi</a:t>
            </a:r>
            <a:r>
              <a:rPr lang="en-US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điều </a:t>
            </a:r>
            <a:r>
              <a:rPr lang="en-US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97" y="1868879"/>
            <a:ext cx="6795903" cy="100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4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ta;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FCF7-CE3A-4593-945B-25785078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BBCF7-5EA3-4281-96E7-0801A363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00" y="1548400"/>
            <a:ext cx="6087216" cy="2363723"/>
          </a:xfrm>
        </p:spPr>
        <p:txBody>
          <a:bodyPr/>
          <a:lstStyle/>
          <a:p>
            <a:pPr marL="127000" indent="0"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1: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 thong thả, tâm tình</a:t>
            </a:r>
          </a:p>
          <a:p>
            <a:pPr marL="127000" indent="0"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2, 3: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Nhanh, căng thẳng</a:t>
            </a:r>
          </a:p>
          <a:p>
            <a:pPr marL="127000" indent="0"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4: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Giọng hồi hộp</a:t>
            </a:r>
          </a:p>
          <a:p>
            <a:pPr marL="127000" indent="0"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5: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Giục giã, nức nở nghẹn ngào</a:t>
            </a:r>
          </a:p>
        </p:txBody>
      </p:sp>
    </p:spTree>
    <p:extLst>
      <p:ext uri="{BB962C8B-B14F-4D97-AF65-F5344CB8AC3E}">
        <p14:creationId xmlns:p14="http://schemas.microsoft.com/office/powerpoint/2010/main" val="29890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47522" y="87474"/>
            <a:ext cx="2667568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03" y="480486"/>
            <a:ext cx="6622132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343623" y="1126568"/>
            <a:ext cx="86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700777" y="1126568"/>
            <a:ext cx="17145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2289744" y="1448039"/>
            <a:ext cx="10179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2863616" y="1769510"/>
            <a:ext cx="8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35968" y="2090981"/>
            <a:ext cx="85725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035909" y="2401901"/>
            <a:ext cx="75009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343719" y="2401901"/>
            <a:ext cx="117872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46604" y="2733923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21654" y="1449850"/>
            <a:ext cx="9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450876" y="3055394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243606" y="3376865"/>
            <a:ext cx="67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4647198" y="3698336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4540865" y="4019807"/>
            <a:ext cx="110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1914695" y="4341278"/>
            <a:ext cx="197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307340" y="4640823"/>
            <a:ext cx="105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 sz="1050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337970" y="1013547"/>
            <a:ext cx="6182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B19C8"/>
                </a:solidFill>
              </a:rPr>
              <a:t>ĐỊNH HƯỚNG HỌC TẬP TIẾP THEO</a:t>
            </a:r>
            <a:endParaRPr lang="en-US" altLang="vi-VN" sz="2400" b="1" dirty="0">
              <a:solidFill>
                <a:srgbClr val="0B19C8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C474D0-C365-4051-8FDF-4F937A19366D}"/>
              </a:ext>
            </a:extLst>
          </p:cNvPr>
          <p:cNvSpPr txBox="1"/>
          <p:nvPr/>
        </p:nvSpPr>
        <p:spPr>
          <a:xfrm>
            <a:off x="461345" y="1967823"/>
            <a:ext cx="59651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2750" indent="-285750">
              <a:buFontTx/>
              <a:buChar char="-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 bài</a:t>
            </a:r>
          </a:p>
          <a:p>
            <a:pPr marL="412750" indent="-285750">
              <a:buFontTx/>
              <a:buChar char="-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kết thúc vui cho câu chuyện.</a:t>
            </a:r>
          </a:p>
          <a:p>
            <a:pPr marL="412750" indent="-285750">
              <a:buFontTx/>
              <a:buChar char="-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Con gái</a:t>
            </a:r>
          </a:p>
        </p:txBody>
      </p:sp>
    </p:spTree>
    <p:extLst>
      <p:ext uri="{BB962C8B-B14F-4D97-AF65-F5344CB8AC3E}">
        <p14:creationId xmlns:p14="http://schemas.microsoft.com/office/powerpoint/2010/main" val="404777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3887452" y="1586190"/>
            <a:ext cx="572112" cy="68347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788"/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3316503" y="1148046"/>
            <a:ext cx="585193" cy="1508614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788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2030121" y="1975995"/>
            <a:ext cx="2439112" cy="912634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2979399"/>
            <a:ext cx="6858000" cy="7769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2055036" y="1704412"/>
            <a:ext cx="869712" cy="28413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788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5715" y="3081772"/>
            <a:ext cx="6775471" cy="5598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38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TỐT!</a:t>
            </a:r>
            <a:endParaRPr lang="ko-KR" altLang="en-US" sz="3038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4619246" y="1898796"/>
            <a:ext cx="434965" cy="434965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6129276" y="2350526"/>
            <a:ext cx="284846" cy="28484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5490803" y="1082359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5735988" y="2301958"/>
            <a:ext cx="507126" cy="5071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1368393" y="1664210"/>
            <a:ext cx="541298" cy="54129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1500894" y="1117807"/>
            <a:ext cx="369340" cy="36934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3829537" y="991172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2870693" y="1231405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1321101" y="2050897"/>
            <a:ext cx="227583" cy="22758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763783" y="1996668"/>
            <a:ext cx="280590" cy="28059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21269" y="1923209"/>
            <a:ext cx="756432" cy="75643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6152880" y="1041619"/>
            <a:ext cx="622591" cy="62259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1380828" y="1138230"/>
            <a:ext cx="186403" cy="1864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81639" y="798905"/>
            <a:ext cx="461744" cy="4617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270632" y="3140140"/>
            <a:ext cx="428730" cy="42873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5917502" y="3513800"/>
            <a:ext cx="261074" cy="26107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5207028" y="4108171"/>
            <a:ext cx="290730" cy="29073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6108026" y="3522759"/>
            <a:ext cx="464803" cy="46480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4644853" y="3455515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1815477" y="3664295"/>
            <a:ext cx="161280" cy="16128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1525874" y="3795445"/>
            <a:ext cx="369340" cy="36934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985264" y="3352098"/>
            <a:ext cx="384103" cy="38410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2690461" y="4076614"/>
            <a:ext cx="436694" cy="43669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3854517" y="3668810"/>
            <a:ext cx="136676" cy="13667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3334533" y="3936240"/>
            <a:ext cx="136676" cy="13667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658712" y="4333968"/>
            <a:ext cx="123529" cy="123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1831336" y="2568196"/>
            <a:ext cx="541298" cy="54129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4728869" y="2887819"/>
            <a:ext cx="267939" cy="26793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95998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C2FF3-DBC2-445A-B5EA-2DBD81B96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nam va nu">
            <a:extLst>
              <a:ext uri="{FF2B5EF4-FFF2-40B4-BE49-F238E27FC236}">
                <a16:creationId xmlns:a16="http://schemas.microsoft.com/office/drawing/2014/main" id="{F7F66FF8-40DE-4872-92A0-CC2DBA4A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19" y="366922"/>
            <a:ext cx="6196435" cy="4331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4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8DCE-87E8-47BA-A7C0-493C32B2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5A58A-3B26-4A21-B1F5-58FB87CBF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9" descr="dam tau">
            <a:extLst>
              <a:ext uri="{FF2B5EF4-FFF2-40B4-BE49-F238E27FC236}">
                <a16:creationId xmlns:a16="http://schemas.microsoft.com/office/drawing/2014/main" id="{3D7E7D14-A2A4-48E4-AD17-640E7F70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10" y="242094"/>
            <a:ext cx="6081130" cy="4659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9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1522239" y="3253192"/>
            <a:ext cx="4422825" cy="68958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b="1"/>
          </a:p>
        </p:txBody>
      </p:sp>
      <p:sp>
        <p:nvSpPr>
          <p:cNvPr id="1235" name="Google Shape;1235;p37"/>
          <p:cNvSpPr/>
          <p:nvPr/>
        </p:nvSpPr>
        <p:spPr>
          <a:xfrm>
            <a:off x="386632" y="1368292"/>
            <a:ext cx="5585704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b="1"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774197" y="309825"/>
            <a:ext cx="4692724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1622855" y="3092807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1800" b="1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433037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800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1800" b="1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Text Box 15">
            <a:extLst>
              <a:ext uri="{FF2B5EF4-FFF2-40B4-BE49-F238E27FC236}">
                <a16:creationId xmlns:a16="http://schemas.microsoft.com/office/drawing/2014/main" id="{AF5222A7-9B0A-43CB-A03B-D23D30DF3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27" y="868736"/>
            <a:ext cx="5962509" cy="3170099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000" b="1" u="sng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đoạn</a:t>
            </a: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980385" y="16680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53729" y="2424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39504" y="2586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929879" y="274915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18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473709" y="1281533"/>
            <a:ext cx="244946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3696891" y="1446610"/>
            <a:ext cx="31611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7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89340" y="1739920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9340" y="2104522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89339" y="2482163"/>
            <a:ext cx="24076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696891" y="1972205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3238325" y="1311376"/>
            <a:ext cx="34289" cy="316842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 sz="1800"/>
          </a:p>
        </p:txBody>
      </p:sp>
      <p:sp>
        <p:nvSpPr>
          <p:cNvPr id="29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5797" y="2409733"/>
            <a:ext cx="18371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589340" y="148753"/>
            <a:ext cx="5582840" cy="9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 b="1" u="sng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đọc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0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4850043" y="999043"/>
            <a:ext cx="2197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89339" y="3275134"/>
            <a:ext cx="264898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89339" y="3693781"/>
            <a:ext cx="233383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89340" y="2871661"/>
            <a:ext cx="18371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 dirty="0">
                <a:solidFill>
                  <a:srgbClr val="002060"/>
                </a:solidFill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863" y="0"/>
            <a:ext cx="6858000" cy="5143500"/>
          </a:xfrm>
          <a:prstGeom prst="rect">
            <a:avLst/>
          </a:prstGeom>
          <a:noFill/>
        </p:spPr>
      </p:pic>
      <p:sp>
        <p:nvSpPr>
          <p:cNvPr id="4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01108" y="4461960"/>
            <a:ext cx="20522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254"/>
            <a:ext cx="6858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78850" y="257175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lơn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0E44FF-2D03-4740-ABD3-D18190A8E40D}"/>
              </a:ext>
            </a:extLst>
          </p:cNvPr>
          <p:cNvCxnSpPr/>
          <p:nvPr/>
        </p:nvCxnSpPr>
        <p:spPr>
          <a:xfrm>
            <a:off x="3050958" y="2941082"/>
            <a:ext cx="870593" cy="1206712"/>
          </a:xfrm>
          <a:prstGeom prst="line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562100" y="1813677"/>
            <a:ext cx="3931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B19C8"/>
                </a:solidFill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3127866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814</Words>
  <Application>Microsoft Office PowerPoint</Application>
  <PresentationFormat>Custom</PresentationFormat>
  <Paragraphs>68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Londrina Solid</vt:lpstr>
      <vt:lpstr>Lora</vt:lpstr>
      <vt:lpstr>Arial</vt:lpstr>
      <vt:lpstr>Lato</vt:lpstr>
      <vt:lpstr>Mansalva</vt:lpstr>
      <vt:lpstr>Times New Roman</vt:lpstr>
      <vt:lpstr>Open Sans</vt:lpstr>
      <vt:lpstr>Psychedelic Tape Scrapbook School Center by Slidesgo</vt:lpstr>
      <vt:lpstr> Tập đọc  Một vụ đắm tàu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DIỄN CẢM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Minh Phương</cp:lastModifiedBy>
  <cp:revision>21</cp:revision>
  <dcterms:modified xsi:type="dcterms:W3CDTF">2022-04-03T14:57:40Z</dcterms:modified>
</cp:coreProperties>
</file>