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3708467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620</Words>
  <Application>Microsoft Office PowerPoint</Application>
  <PresentationFormat>Widescreen</PresentationFormat>
  <Paragraphs>99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A3.BoosterNextFYBlackRegular-San</vt:lpstr>
      <vt:lpstr>Arial</vt:lpstr>
      <vt:lpstr>Arial-Rounded</vt:lpstr>
      <vt:lpstr>Arial-SGK-TV</vt:lpstr>
      <vt:lpstr>Calibri</vt:lpstr>
      <vt:lpstr>iCiel Nabila</vt:lpstr>
      <vt:lpstr>Lato</vt:lpstr>
      <vt:lpstr>Lato Heavy</vt:lpstr>
      <vt:lpstr>Quicksand</vt:lpstr>
      <vt:lpstr>Times New Roman</vt:lpstr>
      <vt:lpstr>UTM Cookies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Dang Hoang Tung</cp:lastModifiedBy>
  <cp:revision>150</cp:revision>
  <dcterms:created xsi:type="dcterms:W3CDTF">2021-06-02T01:34:28Z</dcterms:created>
  <dcterms:modified xsi:type="dcterms:W3CDTF">2022-08-14T18:26:51Z</dcterms:modified>
</cp:coreProperties>
</file>