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9" r:id="rId3"/>
  </p:sldMasterIdLst>
  <p:notesMasterIdLst>
    <p:notesMasterId r:id="rId29"/>
  </p:notesMasterIdLst>
  <p:sldIdLst>
    <p:sldId id="294" r:id="rId4"/>
    <p:sldId id="258" r:id="rId5"/>
    <p:sldId id="300" r:id="rId6"/>
    <p:sldId id="299" r:id="rId7"/>
    <p:sldId id="302" r:id="rId8"/>
    <p:sldId id="280" r:id="rId9"/>
    <p:sldId id="283" r:id="rId10"/>
    <p:sldId id="282" r:id="rId11"/>
    <p:sldId id="285" r:id="rId12"/>
    <p:sldId id="298" r:id="rId13"/>
    <p:sldId id="301" r:id="rId14"/>
    <p:sldId id="303" r:id="rId15"/>
    <p:sldId id="287" r:id="rId16"/>
    <p:sldId id="288" r:id="rId17"/>
    <p:sldId id="295" r:id="rId18"/>
    <p:sldId id="305" r:id="rId19"/>
    <p:sldId id="304" r:id="rId20"/>
    <p:sldId id="289" r:id="rId21"/>
    <p:sldId id="290" r:id="rId22"/>
    <p:sldId id="291" r:id="rId23"/>
    <p:sldId id="292" r:id="rId24"/>
    <p:sldId id="293" r:id="rId25"/>
    <p:sldId id="306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FF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8C61-E172-4615-AED9-1CEE503F1098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F2B6B-F789-4C03-8599-F2CD8FDC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6E15E-0426-43FB-AFB4-EAEA3900A36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96E15E-0426-43FB-AFB4-EAEA3900A365}" type="slidenum">
              <a:rPr lang="vi-VN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vi-VN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B6B-F789-4C03-8599-F2CD8FDC9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96E15E-0426-43FB-AFB4-EAEA3900A365}" type="slidenum">
              <a:rPr lang="vi-VN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vi-VN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96E15E-0426-43FB-AFB4-EAEA3900A365}" type="slidenum">
              <a:rPr lang="vi-VN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vi-VN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88825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3" y="5037663"/>
            <a:ext cx="551167" cy="279400"/>
          </a:xfrm>
        </p:spPr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5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6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0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0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4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4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4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0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4"/>
            <a:ext cx="9609667" cy="2243668"/>
          </a:xfrm>
        </p:spPr>
        <p:txBody>
          <a:bodyPr vert="horz" lIns="91436" tIns="45718" rIns="91436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32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7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9" y="982134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982134"/>
            <a:ext cx="7433025" cy="489373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5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04F2-495F-4ED4-A6CD-28354244CF6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E782-BE45-4991-A8F6-C6C1BB09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7C2F-9403-486D-8036-A0C761134B4B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A16D-9263-49DD-A942-CA56FA1B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CF19-5213-48C1-BEAC-9A6673676CD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AFD7-E911-43CE-9574-73673B4E6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5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45B-BDB8-49BD-B1C7-AEEFA700EC9D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6CA7-E26C-4539-B7C7-BA5CEF5A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B77B-913C-4CB2-8E8D-5672AF0E10D5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6252-B8AE-4460-9677-FE3BEE2DB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3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D9BD-0356-48EB-9160-A90EF0CC015D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47E3-603C-45F5-9DD6-3FB0B695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9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A53F-695D-4297-922C-CF2AC788A04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7D99-A240-4DD2-A715-3277B52F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09E7-3B6E-4A48-B316-8D470FF4E797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2FA6-A40A-41DE-BA69-0985E36D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180D-C8F6-4265-ABE7-15FF2BF4EE90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0BC6-70AA-4394-A5FC-B358CAA1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28D-3A1C-4D7F-8AAD-30EDFEB0BA1F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18FF-8FD0-444A-8732-B898820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8007-7E35-470B-8F63-43BD1CD6E920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1D71-4C1A-417E-8389-87C070AA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6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0215-DC7C-4A73-95FB-553657CB1A12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B99A-3740-4381-BDC4-BDC9EBA8E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8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3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04F2-495F-4ED4-A6CD-28354244CF6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E782-BE45-4991-A8F6-C6C1BB09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7C2F-9403-486D-8036-A0C761134B4B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A16D-9263-49DD-A942-CA56FA1B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CF19-5213-48C1-BEAC-9A6673676CD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AFD7-E911-43CE-9574-73673B4E6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54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45B-BDB8-49BD-B1C7-AEEFA700EC9D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6CA7-E26C-4539-B7C7-BA5CEF5A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9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B77B-913C-4CB2-8E8D-5672AF0E10D5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6252-B8AE-4460-9677-FE3BEE2DB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3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D9BD-0356-48EB-9160-A90EF0CC015D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47E3-603C-45F5-9DD6-3FB0B695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A53F-695D-4297-922C-CF2AC788A046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7D99-A240-4DD2-A715-3277B52F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09E7-3B6E-4A48-B316-8D470FF4E797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2FA6-A40A-41DE-BA69-0985E36D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180D-C8F6-4265-ABE7-15FF2BF4EE90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0BC6-70AA-4394-A5FC-B358CAA1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9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28D-3A1C-4D7F-8AAD-30EDFEB0BA1F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18FF-8FD0-444A-8732-B898820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7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8007-7E35-470B-8F63-43BD1CD6E920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1D71-4C1A-417E-8389-87C070AA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6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0215-DC7C-4A73-95FB-553657CB1A12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B99A-3740-4381-BDC4-BDC9EBA8E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5"/>
            <a:ext cx="4718304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5"/>
            <a:ext cx="4718304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2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4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43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88825" cy="68562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1303867"/>
          </a:xfrm>
          <a:prstGeom prst="rect">
            <a:avLst/>
          </a:prstGeom>
          <a:effectLst/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58C7D3-40B6-4277-A42A-AD38FF083D8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4" y="5969000"/>
            <a:ext cx="542697" cy="279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0640AA-4DF4-4544-BC94-17EE7DFDB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7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091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151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8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defTabSz="91433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C5316A0-798D-471C-B3B9-4A5D12313BD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defTabSz="91433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r" defTabSz="914332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81B72-2D40-4723-8D74-F7F6FC2344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55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10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64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18" algn="l" defTabSz="914332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4" indent="-228584" algn="l" defTabSz="914332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 defTabSz="91435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C5316A0-798D-471C-B3B9-4A5D12313BD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 defTabSz="91435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6183"/>
          </a:xfrm>
          <a:prstGeom prst="rect">
            <a:avLst/>
          </a:prstGeom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>
            <a:lvl1pPr algn="r" defTabSz="914354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81B72-2D40-4723-8D74-F7F6FC2344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40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9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78" algn="l" defTabSz="9143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9" indent="-228589" algn="l" defTabSz="9143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31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501" y="1752603"/>
            <a:ext cx="10081393" cy="21210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77" tIns="34290" rIns="68577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7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67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TOÁN</a:t>
            </a:r>
          </a:p>
        </p:txBody>
      </p:sp>
      <p:pic>
        <p:nvPicPr>
          <p:cNvPr id="3" name="Picture 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774243"/>
            <a:ext cx="815955" cy="838200"/>
          </a:xfrm>
          <a:prstGeom prst="rect">
            <a:avLst/>
          </a:prstGeom>
          <a:noFill/>
        </p:spPr>
      </p:pic>
      <p:pic>
        <p:nvPicPr>
          <p:cNvPr id="5" name="Picture 4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609" y="3853177"/>
            <a:ext cx="1367347" cy="1404625"/>
          </a:xfrm>
          <a:prstGeom prst="rect">
            <a:avLst/>
          </a:prstGeom>
          <a:noFill/>
        </p:spPr>
      </p:pic>
      <p:pic>
        <p:nvPicPr>
          <p:cNvPr id="6" name="Picture 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245" y="846739"/>
            <a:ext cx="815955" cy="838200"/>
          </a:xfrm>
          <a:prstGeom prst="rect">
            <a:avLst/>
          </a:prstGeom>
          <a:noFill/>
        </p:spPr>
      </p:pic>
      <p:pic>
        <p:nvPicPr>
          <p:cNvPr id="7" name="Picture 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34200" y="3883203"/>
            <a:ext cx="1295400" cy="133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3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123"/>
            <a:ext cx="11277600" cy="6870700"/>
          </a:xfrm>
          <a:prstGeom prst="rect">
            <a:avLst/>
          </a:prstGeom>
          <a:noFill/>
        </p:spPr>
      </p:pic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74BA253D-DD13-4145-8C34-23E6632B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12966"/>
            <a:ext cx="11277600" cy="24857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- Khi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lượt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</a:rPr>
              <a:t>: chia,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8527" y="356266"/>
            <a:ext cx="883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74BA253D-DD13-4145-8C34-23E6632B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29054"/>
            <a:ext cx="11277600" cy="272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2800" dirty="0">
                <a:latin typeface="Times New Roman" panose="02020603050405020304" pitchFamily="18" charset="0"/>
              </a:rPr>
              <a:t> ý: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latin typeface="Times New Roman" panose="02020603050405020304" pitchFamily="18" charset="0"/>
              </a:rPr>
              <a:t> chia,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chia.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chia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5824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591800" y="1219200"/>
            <a:ext cx="642937" cy="83344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2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/>
            </a:extLst>
          </p:cNvPr>
          <p:cNvSpPr/>
          <p:nvPr/>
        </p:nvSpPr>
        <p:spPr>
          <a:xfrm>
            <a:off x="1524000" y="85725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685750">
              <a:defRPr/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2167470"/>
            <a:ext cx="305223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/>
            </a:extLst>
          </p:cNvPr>
          <p:cNvSpPr txBox="1"/>
          <p:nvPr/>
        </p:nvSpPr>
        <p:spPr>
          <a:xfrm rot="20124156">
            <a:off x="2286001" y="2546354"/>
            <a:ext cx="1253067" cy="493183"/>
          </a:xfrm>
          <a:prstGeom prst="rect">
            <a:avLst/>
          </a:prstGeom>
          <a:noFill/>
        </p:spPr>
        <p:txBody>
          <a:bodyPr wrap="none" lIns="121912" tIns="60956" rIns="121912" bIns="60956">
            <a:spAutoFit/>
          </a:bodyPr>
          <a:lstStyle/>
          <a:p>
            <a:pPr defTabSz="914310">
              <a:defRPr/>
            </a:pP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2400" spc="-151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2400" spc="-151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465237" y="1477433"/>
            <a:ext cx="605367" cy="4184651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58" tIns="34278" rIns="68558" bIns="34278"/>
          <a:lstStyle/>
          <a:p>
            <a:pPr defTabSz="91431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465236" y="1612900"/>
            <a:ext cx="3979333" cy="1029133"/>
            <a:chOff x="4441090" y="670090"/>
            <a:chExt cx="6037759" cy="1546593"/>
          </a:xfrm>
        </p:grpSpPr>
        <p:grpSp>
          <p:nvGrpSpPr>
            <p:cNvPr id="23580" name="组合 143"/>
            <p:cNvGrpSpPr>
              <a:grpSpLocks/>
            </p:cNvGrpSpPr>
            <p:nvPr/>
          </p:nvGrpSpPr>
          <p:grpSpPr bwMode="auto">
            <a:xfrm>
              <a:off x="4441090" y="762338"/>
              <a:ext cx="750719" cy="804526"/>
              <a:chOff x="4339492" y="762338"/>
              <a:chExt cx="750719" cy="804526"/>
            </a:xfrm>
          </p:grpSpPr>
          <p:sp>
            <p:nvSpPr>
              <p:cNvPr id="11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97" y="763633"/>
                <a:ext cx="731618" cy="72902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378" y="803689"/>
                <a:ext cx="615833" cy="763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7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95371" y="1557577"/>
              <a:ext cx="5183478" cy="65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2234" y="670090"/>
              <a:ext cx="3760752" cy="111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738284" y="2427821"/>
            <a:ext cx="4671483" cy="2271183"/>
            <a:chOff x="4441089" y="302494"/>
            <a:chExt cx="6230440" cy="3028896"/>
          </a:xfrm>
        </p:grpSpPr>
        <p:grpSp>
          <p:nvGrpSpPr>
            <p:cNvPr id="23575" name="组合 149"/>
            <p:cNvGrpSpPr>
              <a:grpSpLocks/>
            </p:cNvGrpSpPr>
            <p:nvPr/>
          </p:nvGrpSpPr>
          <p:grpSpPr bwMode="auto">
            <a:xfrm>
              <a:off x="4441089" y="762614"/>
              <a:ext cx="725520" cy="728290"/>
              <a:chOff x="4339491" y="762614"/>
              <a:chExt cx="725520" cy="728290"/>
            </a:xfrm>
          </p:grpSpPr>
          <p:sp>
            <p:nvSpPr>
              <p:cNvPr id="17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06" y="763999"/>
                <a:ext cx="728290" cy="72552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997" y="802135"/>
                <a:ext cx="513537" cy="6156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38815" y="1047721"/>
              <a:ext cx="5332714" cy="228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11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52494" y="302494"/>
              <a:ext cx="3763106" cy="9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24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24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655734" y="4595285"/>
            <a:ext cx="3693585" cy="957165"/>
            <a:chOff x="4441088" y="638359"/>
            <a:chExt cx="4927029" cy="1277632"/>
          </a:xfrm>
        </p:grpSpPr>
        <p:grpSp>
          <p:nvGrpSpPr>
            <p:cNvPr id="23570" name="组合 161"/>
            <p:cNvGrpSpPr>
              <a:grpSpLocks/>
            </p:cNvGrpSpPr>
            <p:nvPr/>
          </p:nvGrpSpPr>
          <p:grpSpPr bwMode="auto">
            <a:xfrm>
              <a:off x="4441088" y="762676"/>
              <a:ext cx="725643" cy="728940"/>
              <a:chOff x="4339490" y="762676"/>
              <a:chExt cx="725643" cy="728940"/>
            </a:xfrm>
          </p:grpSpPr>
          <p:sp>
            <p:nvSpPr>
              <p:cNvPr id="23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7842" y="764324"/>
                <a:ext cx="728940" cy="72564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523020" y="807882"/>
                <a:ext cx="513624" cy="6162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79673" y="1330568"/>
              <a:ext cx="4088444" cy="5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0613" y="638359"/>
              <a:ext cx="3763739" cy="9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7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3" y="1286933"/>
            <a:ext cx="186267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783236" y="4950887"/>
            <a:ext cx="992717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07169" y="4233336"/>
            <a:ext cx="958851" cy="10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909237" y="3674537"/>
            <a:ext cx="960967" cy="102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1104903"/>
            <a:ext cx="503767" cy="5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3" y="3541184"/>
            <a:ext cx="223731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8" y="1411820"/>
            <a:ext cx="543983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4959323" y="2563487"/>
            <a:ext cx="3249632" cy="738664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algn="ctr" defTabSz="685750">
              <a:defRPr/>
            </a:pPr>
            <a:r>
              <a:rPr lang="en-US" sz="40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1815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73" y="27987"/>
            <a:ext cx="11353800" cy="687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88473" y="511351"/>
            <a:ext cx="3810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990600" y="1143000"/>
            <a:ext cx="8305800" cy="457200"/>
          </a:xfrm>
          <a:prstGeom prst="rect">
            <a:avLst/>
          </a:prstGeom>
          <a:noFill/>
          <a:ln/>
        </p:spPr>
        <p:txBody>
          <a:bodyPr vert="horz" lIns="91436" tIns="45718" rIns="91436" bIns="45718" rtlCol="0">
            <a:no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288 : 24         740 : 45          b) 469 : 67       397 : 56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466716" y="1828801"/>
            <a:ext cx="7524886" cy="2469039"/>
            <a:chOff x="1009514" y="3276600"/>
            <a:chExt cx="7524886" cy="2469037"/>
          </a:xfrm>
        </p:grpSpPr>
        <p:grpSp>
          <p:nvGrpSpPr>
            <p:cNvPr id="50" name="Group 49"/>
            <p:cNvGrpSpPr/>
            <p:nvPr/>
          </p:nvGrpSpPr>
          <p:grpSpPr>
            <a:xfrm>
              <a:off x="3033932" y="3276600"/>
              <a:ext cx="1371599" cy="2469037"/>
              <a:chOff x="3033932" y="3276600"/>
              <a:chExt cx="1371599" cy="246903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33932" y="3276600"/>
                <a:ext cx="1370565" cy="2469037"/>
                <a:chOff x="1008180" y="3310343"/>
                <a:chExt cx="1370565" cy="254393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818461" y="3807599"/>
                  <a:ext cx="543739" cy="539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28" name="Group 22"/>
                <p:cNvGrpSpPr/>
                <p:nvPr/>
              </p:nvGrpSpPr>
              <p:grpSpPr>
                <a:xfrm>
                  <a:off x="1008180" y="3310343"/>
                  <a:ext cx="1370565" cy="2543939"/>
                  <a:chOff x="1008180" y="3310343"/>
                  <a:chExt cx="1370565" cy="2543939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1027093" y="3310343"/>
                    <a:ext cx="1351652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740   45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032804" y="3796896"/>
                    <a:ext cx="671732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25977" y="4353580"/>
                    <a:ext cx="723275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290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008180" y="4810780"/>
                    <a:ext cx="726622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1371666" y="4993649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Rectangle 35"/>
                  <p:cNvSpPr/>
                  <p:nvPr/>
                </p:nvSpPr>
                <p:spPr>
                  <a:xfrm>
                    <a:off x="1188716" y="5315190"/>
                    <a:ext cx="563884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50"/>
            <p:cNvGrpSpPr/>
            <p:nvPr/>
          </p:nvGrpSpPr>
          <p:grpSpPr>
            <a:xfrm>
              <a:off x="5352764" y="3276600"/>
              <a:ext cx="1375112" cy="1628478"/>
              <a:chOff x="3030419" y="3276600"/>
              <a:chExt cx="1375112" cy="1491839"/>
            </a:xfrm>
          </p:grpSpPr>
          <p:grpSp>
            <p:nvGrpSpPr>
              <p:cNvPr id="52" name="Group 25"/>
              <p:cNvGrpSpPr/>
              <p:nvPr/>
            </p:nvGrpSpPr>
            <p:grpSpPr>
              <a:xfrm>
                <a:off x="3030419" y="3276600"/>
                <a:ext cx="1374079" cy="1491839"/>
                <a:chOff x="1004667" y="3310343"/>
                <a:chExt cx="1374079" cy="1537097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818461" y="3807599"/>
                  <a:ext cx="364202" cy="4938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57" name="Group 22"/>
                <p:cNvGrpSpPr/>
                <p:nvPr/>
              </p:nvGrpSpPr>
              <p:grpSpPr>
                <a:xfrm>
                  <a:off x="1004667" y="3310343"/>
                  <a:ext cx="1374079" cy="1537097"/>
                  <a:chOff x="1004667" y="3310343"/>
                  <a:chExt cx="1374079" cy="1537097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027094" y="3310343"/>
                    <a:ext cx="135165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469   67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004667" y="3796896"/>
                    <a:ext cx="895636" cy="4938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469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Rectangle 60"/>
                  <p:cNvSpPr/>
                  <p:nvPr/>
                </p:nvSpPr>
                <p:spPr>
                  <a:xfrm>
                    <a:off x="1383700" y="4353580"/>
                    <a:ext cx="36420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53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" name="Group 64"/>
            <p:cNvGrpSpPr/>
            <p:nvPr/>
          </p:nvGrpSpPr>
          <p:grpSpPr>
            <a:xfrm>
              <a:off x="7159288" y="3276600"/>
              <a:ext cx="1375112" cy="1628478"/>
              <a:chOff x="3030419" y="3276600"/>
              <a:chExt cx="1375112" cy="1491839"/>
            </a:xfrm>
          </p:grpSpPr>
          <p:grpSp>
            <p:nvGrpSpPr>
              <p:cNvPr id="66" name="Group 25"/>
              <p:cNvGrpSpPr/>
              <p:nvPr/>
            </p:nvGrpSpPr>
            <p:grpSpPr>
              <a:xfrm>
                <a:off x="3030419" y="3276600"/>
                <a:ext cx="1374079" cy="1491839"/>
                <a:chOff x="1004667" y="3310343"/>
                <a:chExt cx="1374079" cy="1537097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1818461" y="3807599"/>
                  <a:ext cx="364202" cy="4938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71" name="Group 22"/>
                <p:cNvGrpSpPr/>
                <p:nvPr/>
              </p:nvGrpSpPr>
              <p:grpSpPr>
                <a:xfrm>
                  <a:off x="1004667" y="3310343"/>
                  <a:ext cx="1374079" cy="1537097"/>
                  <a:chOff x="1004667" y="3310343"/>
                  <a:chExt cx="1374079" cy="1537097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1027094" y="3310343"/>
                    <a:ext cx="135165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397   56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004667" y="3796896"/>
                    <a:ext cx="895636" cy="4938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392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Rectangle 74"/>
                  <p:cNvSpPr/>
                  <p:nvPr/>
                </p:nvSpPr>
                <p:spPr>
                  <a:xfrm>
                    <a:off x="1383700" y="4353580"/>
                    <a:ext cx="364202" cy="4938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67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Group 75"/>
            <p:cNvGrpSpPr/>
            <p:nvPr/>
          </p:nvGrpSpPr>
          <p:grpSpPr>
            <a:xfrm>
              <a:off x="1009514" y="3276600"/>
              <a:ext cx="1352686" cy="2454967"/>
              <a:chOff x="3052845" y="3276600"/>
              <a:chExt cx="1352686" cy="2454967"/>
            </a:xfrm>
          </p:grpSpPr>
          <p:grpSp>
            <p:nvGrpSpPr>
              <p:cNvPr id="77" name="Group 25"/>
              <p:cNvGrpSpPr/>
              <p:nvPr/>
            </p:nvGrpSpPr>
            <p:grpSpPr>
              <a:xfrm>
                <a:off x="3052845" y="3276600"/>
                <a:ext cx="1351652" cy="2454967"/>
                <a:chOff x="1027093" y="3310343"/>
                <a:chExt cx="1351652" cy="252944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818461" y="3807600"/>
                  <a:ext cx="543739" cy="539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lang="en-US" sz="2800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82" name="Group 22"/>
                <p:cNvGrpSpPr/>
                <p:nvPr/>
              </p:nvGrpSpPr>
              <p:grpSpPr>
                <a:xfrm>
                  <a:off x="1027093" y="3310343"/>
                  <a:ext cx="1351652" cy="2529443"/>
                  <a:chOff x="1027093" y="3310343"/>
                  <a:chExt cx="1351652" cy="2529443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1027093" y="3310343"/>
                    <a:ext cx="1351652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288   24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1032804" y="3796897"/>
                    <a:ext cx="671732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r>
                      <a:rPr lang="en-US" sz="2800" b="1" u="sng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1391594" y="4011258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85"/>
                  <p:cNvSpPr/>
                  <p:nvPr/>
                </p:nvSpPr>
                <p:spPr>
                  <a:xfrm>
                    <a:off x="1198304" y="4353580"/>
                    <a:ext cx="543739" cy="5390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1195956" y="4810781"/>
                    <a:ext cx="726623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1399802" y="4993650"/>
                    <a:ext cx="1488" cy="5830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88"/>
                  <p:cNvSpPr/>
                  <p:nvPr/>
                </p:nvSpPr>
                <p:spPr>
                  <a:xfrm>
                    <a:off x="1282496" y="5300694"/>
                    <a:ext cx="563884" cy="5390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0</a:t>
                    </a:r>
                    <a:endParaRPr lang="en-US" sz="2800" dirty="0">
                      <a:solidFill>
                        <a:srgbClr val="000099"/>
                      </a:solidFill>
                    </a:endParaRPr>
                  </a:p>
                </p:txBody>
              </p:sp>
            </p:grpSp>
          </p:grpSp>
          <p:grpSp>
            <p:nvGrpSpPr>
              <p:cNvPr id="78" name="Group 48"/>
              <p:cNvGrpSpPr/>
              <p:nvPr/>
            </p:nvGrpSpPr>
            <p:grpSpPr>
              <a:xfrm>
                <a:off x="3809206" y="3429794"/>
                <a:ext cx="596325" cy="762000"/>
                <a:chOff x="3809206" y="3429794"/>
                <a:chExt cx="596325" cy="7620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3429000" y="3810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4113268" y="3485185"/>
                  <a:ext cx="1444" cy="5830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" name="TextBox 61"/>
          <p:cNvSpPr txBox="1"/>
          <p:nvPr/>
        </p:nvSpPr>
        <p:spPr>
          <a:xfrm>
            <a:off x="9622619" y="791354"/>
            <a:ext cx="1988626" cy="523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1" y="4429784"/>
            <a:ext cx="10591800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6522" y="4337254"/>
            <a:ext cx="10824589" cy="1384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 ta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80193" y="1806434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69023" y="4300468"/>
            <a:ext cx="9932377" cy="1384990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39311" y="4506533"/>
            <a:ext cx="10591800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build="p"/>
      <p:bldP spid="62" grpId="0" animBg="1"/>
      <p:bldP spid="63" grpId="0"/>
      <p:bldP spid="63" grpId="1"/>
      <p:bldP spid="64" grpId="0" animBg="1"/>
      <p:bldP spid="91" grpId="0"/>
      <p:bldP spid="91" grpId="1"/>
      <p:bldP spid="92" grpId="0"/>
      <p:bldP spid="92" grpId="1"/>
      <p:bldP spid="93" grpId="0"/>
      <p:bldP spid="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2698"/>
            <a:ext cx="11201400" cy="687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7400" y="607041"/>
            <a:ext cx="8534400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838200" y="2214743"/>
            <a:ext cx="4343400" cy="1676400"/>
          </a:xfrm>
          <a:prstGeom prst="rect">
            <a:avLst/>
          </a:prstGeom>
          <a:noFill/>
          <a:ln/>
        </p:spPr>
        <p:txBody>
          <a:bodyPr vert="horz" lIns="91436" tIns="45718" rIns="91436" bIns="45718" rtlCol="0">
            <a:norm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240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...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882" indent="-342882">
              <a:spcBef>
                <a:spcPct val="20000"/>
              </a:spcBef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96000" y="2269584"/>
            <a:ext cx="5486400" cy="228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 algn="ctr" eaLnBrk="0" hangingPunct="0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số bộ 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 eaLnBrk="0" hangingPunct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240 : 15 = 16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</a:p>
          <a:p>
            <a:pPr algn="r" eaLnBrk="0" hangingPunct="0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16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0193" y="1524000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664" y="83825"/>
            <a:ext cx="1988626" cy="523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358839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/>
      <p:bldP spid="6" grpId="1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"/>
            <a:ext cx="11201400" cy="687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7400" y="607041"/>
            <a:ext cx="7543800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X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34 = 714                             b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846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x = 18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936793" y="3279817"/>
            <a:ext cx="7589521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36" tIns="45718" rIns="91436" bIns="45718" rtlCol="0">
            <a:norm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829613" y="2982637"/>
            <a:ext cx="7589520" cy="1280160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 eaLnBrk="0" hangingPunct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+)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thừa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chưa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  <a:p>
            <a:pPr eaLnBrk="0" hangingPunct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+)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chia.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613" y="2438400"/>
            <a:ext cx="6978293" cy="523216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591800" y="1219200"/>
            <a:ext cx="642937" cy="83344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0666413" y="3124200"/>
            <a:ext cx="611187" cy="6858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3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/>
            </a:extLst>
          </p:cNvPr>
          <p:cNvSpPr/>
          <p:nvPr/>
        </p:nvSpPr>
        <p:spPr>
          <a:xfrm>
            <a:off x="1524000" y="85725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685750">
              <a:defRPr/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2167470"/>
            <a:ext cx="305223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/>
            </a:extLst>
          </p:cNvPr>
          <p:cNvSpPr txBox="1"/>
          <p:nvPr/>
        </p:nvSpPr>
        <p:spPr>
          <a:xfrm rot="20124156">
            <a:off x="2286001" y="2546354"/>
            <a:ext cx="1253067" cy="493183"/>
          </a:xfrm>
          <a:prstGeom prst="rect">
            <a:avLst/>
          </a:prstGeom>
          <a:noFill/>
        </p:spPr>
        <p:txBody>
          <a:bodyPr wrap="none" lIns="121912" tIns="60956" rIns="121912" bIns="60956">
            <a:spAutoFit/>
          </a:bodyPr>
          <a:lstStyle/>
          <a:p>
            <a:pPr defTabSz="914310">
              <a:defRPr/>
            </a:pP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2400" spc="-151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2400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2400" spc="-151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465237" y="1477433"/>
            <a:ext cx="605367" cy="4184651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58" tIns="34278" rIns="68558" bIns="34278"/>
          <a:lstStyle/>
          <a:p>
            <a:pPr defTabSz="91431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465236" y="1612900"/>
            <a:ext cx="3979333" cy="1029133"/>
            <a:chOff x="4441090" y="670090"/>
            <a:chExt cx="6037759" cy="1546593"/>
          </a:xfrm>
        </p:grpSpPr>
        <p:grpSp>
          <p:nvGrpSpPr>
            <p:cNvPr id="23580" name="组合 143"/>
            <p:cNvGrpSpPr>
              <a:grpSpLocks/>
            </p:cNvGrpSpPr>
            <p:nvPr/>
          </p:nvGrpSpPr>
          <p:grpSpPr bwMode="auto">
            <a:xfrm>
              <a:off x="4441090" y="762338"/>
              <a:ext cx="750719" cy="804526"/>
              <a:chOff x="4339492" y="762338"/>
              <a:chExt cx="750719" cy="804526"/>
            </a:xfrm>
          </p:grpSpPr>
          <p:sp>
            <p:nvSpPr>
              <p:cNvPr id="11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97" y="763633"/>
                <a:ext cx="731618" cy="72902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378" y="803689"/>
                <a:ext cx="615833" cy="763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7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95371" y="1557577"/>
              <a:ext cx="5183478" cy="65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2234" y="670090"/>
              <a:ext cx="3760752" cy="111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738284" y="2427821"/>
            <a:ext cx="4671483" cy="2271183"/>
            <a:chOff x="4441089" y="302494"/>
            <a:chExt cx="6230440" cy="3028896"/>
          </a:xfrm>
        </p:grpSpPr>
        <p:grpSp>
          <p:nvGrpSpPr>
            <p:cNvPr id="23575" name="组合 149"/>
            <p:cNvGrpSpPr>
              <a:grpSpLocks/>
            </p:cNvGrpSpPr>
            <p:nvPr/>
          </p:nvGrpSpPr>
          <p:grpSpPr bwMode="auto">
            <a:xfrm>
              <a:off x="4441089" y="762614"/>
              <a:ext cx="725520" cy="728290"/>
              <a:chOff x="4339491" y="762614"/>
              <a:chExt cx="725520" cy="728290"/>
            </a:xfrm>
          </p:grpSpPr>
          <p:sp>
            <p:nvSpPr>
              <p:cNvPr id="17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06" y="763999"/>
                <a:ext cx="728290" cy="72552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997" y="802135"/>
                <a:ext cx="513537" cy="6156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38815" y="1047721"/>
              <a:ext cx="5332714" cy="228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11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52494" y="302494"/>
              <a:ext cx="3763106" cy="9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24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24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655734" y="4595285"/>
            <a:ext cx="3693585" cy="957165"/>
            <a:chOff x="4441088" y="638359"/>
            <a:chExt cx="4927029" cy="1277632"/>
          </a:xfrm>
        </p:grpSpPr>
        <p:grpSp>
          <p:nvGrpSpPr>
            <p:cNvPr id="23570" name="组合 161"/>
            <p:cNvGrpSpPr>
              <a:grpSpLocks/>
            </p:cNvGrpSpPr>
            <p:nvPr/>
          </p:nvGrpSpPr>
          <p:grpSpPr bwMode="auto">
            <a:xfrm>
              <a:off x="4441088" y="762676"/>
              <a:ext cx="725643" cy="728940"/>
              <a:chOff x="4339490" y="762676"/>
              <a:chExt cx="725643" cy="728940"/>
            </a:xfrm>
          </p:grpSpPr>
          <p:sp>
            <p:nvSpPr>
              <p:cNvPr id="23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7842" y="764324"/>
                <a:ext cx="728940" cy="72564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1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523020" y="807882"/>
                <a:ext cx="513624" cy="6162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10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79673" y="1330568"/>
              <a:ext cx="4088444" cy="5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50" indent="-169850" defTabSz="912745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0613" y="638359"/>
              <a:ext cx="3763739" cy="9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45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7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3" y="1286933"/>
            <a:ext cx="186267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783236" y="4950887"/>
            <a:ext cx="992717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07169" y="4233336"/>
            <a:ext cx="958851" cy="10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909237" y="3674537"/>
            <a:ext cx="960967" cy="102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0" y="1104903"/>
            <a:ext cx="503767" cy="5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3" y="3541184"/>
            <a:ext cx="223731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8" y="1411820"/>
            <a:ext cx="543983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4959323" y="2563487"/>
            <a:ext cx="3249632" cy="738664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algn="ctr" defTabSz="685750">
              <a:defRPr/>
            </a:pPr>
            <a:r>
              <a:rPr lang="en-US" sz="400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5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12698"/>
            <a:ext cx="11353800" cy="6870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526191"/>
            <a:ext cx="54333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729" y="4696401"/>
            <a:ext cx="1295400" cy="1330719"/>
          </a:xfrm>
          <a:prstGeom prst="rect">
            <a:avLst/>
          </a:prstGeom>
          <a:noFill/>
        </p:spPr>
      </p:pic>
      <p:pic>
        <p:nvPicPr>
          <p:cNvPr id="19" name="Picture 1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0" name="Picture 1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2362200"/>
            <a:ext cx="815955" cy="838200"/>
          </a:xfrm>
          <a:prstGeom prst="rect">
            <a:avLst/>
          </a:prstGeom>
          <a:noFill/>
        </p:spPr>
      </p:pic>
      <p:pic>
        <p:nvPicPr>
          <p:cNvPr id="21" name="Picture 2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22" name="Picture 2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5325" y="4325743"/>
            <a:ext cx="1295400" cy="1330719"/>
          </a:xfrm>
          <a:prstGeom prst="rect">
            <a:avLst/>
          </a:prstGeom>
          <a:noFill/>
        </p:spPr>
      </p:pic>
      <p:pic>
        <p:nvPicPr>
          <p:cNvPr id="23" name="Picture 2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9528">
            <a:off x="9500217" y="4830683"/>
            <a:ext cx="815955" cy="838200"/>
          </a:xfrm>
          <a:prstGeom prst="rect">
            <a:avLst/>
          </a:prstGeom>
          <a:noFill/>
        </p:spPr>
      </p:pic>
      <p:pic>
        <p:nvPicPr>
          <p:cNvPr id="24" name="Picture 2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76" y="5406919"/>
            <a:ext cx="815955" cy="838200"/>
          </a:xfrm>
          <a:prstGeom prst="rect">
            <a:avLst/>
          </a:prstGeom>
          <a:noFill/>
        </p:spPr>
      </p:pic>
      <p:sp>
        <p:nvSpPr>
          <p:cNvPr id="25" name="5-Point Star 24">
            <a:hlinkClick r:id="rId4" action="ppaction://hlinksldjump"/>
          </p:cNvPr>
          <p:cNvSpPr/>
          <p:nvPr/>
        </p:nvSpPr>
        <p:spPr>
          <a:xfrm>
            <a:off x="3119639" y="2877941"/>
            <a:ext cx="1752600" cy="1600200"/>
          </a:xfrm>
          <a:prstGeom prst="star5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5" action="ppaction://hlinksldjump"/>
          </p:cNvPr>
          <p:cNvSpPr/>
          <p:nvPr/>
        </p:nvSpPr>
        <p:spPr>
          <a:xfrm>
            <a:off x="5423323" y="1600200"/>
            <a:ext cx="1752600" cy="1600200"/>
          </a:xfrm>
          <a:prstGeom prst="star5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hlinkClick r:id="rId6" action="ppaction://hlinksldjump"/>
          </p:cNvPr>
          <p:cNvSpPr/>
          <p:nvPr/>
        </p:nvSpPr>
        <p:spPr>
          <a:xfrm>
            <a:off x="8138188" y="3096199"/>
            <a:ext cx="1752600" cy="1600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hlinkClick r:id="rId7" action="ppaction://hlinksldjump"/>
          </p:cNvPr>
          <p:cNvSpPr/>
          <p:nvPr/>
        </p:nvSpPr>
        <p:spPr>
          <a:xfrm>
            <a:off x="5260692" y="4008243"/>
            <a:ext cx="1752600" cy="16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824" y="5049983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117" y="5105789"/>
            <a:ext cx="815955" cy="838200"/>
          </a:xfrm>
          <a:prstGeom prst="rect">
            <a:avLst/>
          </a:prstGeom>
          <a:noFill/>
        </p:spPr>
      </p:pic>
      <p:pic>
        <p:nvPicPr>
          <p:cNvPr id="31" name="Picture 3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481305" y="1438223"/>
            <a:ext cx="1295400" cy="1330719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457" y="4068777"/>
            <a:ext cx="815955" cy="838200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8781">
            <a:off x="10303328" y="3583093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409" y="4114800"/>
            <a:ext cx="815955" cy="838200"/>
          </a:xfrm>
          <a:prstGeom prst="rect">
            <a:avLst/>
          </a:prstGeom>
          <a:noFill/>
        </p:spPr>
      </p:pic>
      <p:pic>
        <p:nvPicPr>
          <p:cNvPr id="35" name="Picture 34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77" y="3673923"/>
            <a:ext cx="815955" cy="838200"/>
          </a:xfrm>
          <a:prstGeom prst="rect">
            <a:avLst/>
          </a:prstGeom>
          <a:noFill/>
        </p:spPr>
      </p:pic>
      <p:pic>
        <p:nvPicPr>
          <p:cNvPr id="36" name="Picture 35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1" y="3048000"/>
            <a:ext cx="815955" cy="838200"/>
          </a:xfrm>
          <a:prstGeom prst="rect">
            <a:avLst/>
          </a:prstGeom>
          <a:noFill/>
        </p:spPr>
      </p:pic>
      <p:pic>
        <p:nvPicPr>
          <p:cNvPr id="37" name="Picture 36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137" y="1872963"/>
            <a:ext cx="81595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612883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7620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971800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4478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4612883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1" y="5105400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5105400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307524" y="2427277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1828800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612324" y="3059123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743200" y="2143781"/>
            <a:ext cx="6248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26 = 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3000" y="3505202"/>
            <a:ext cx="1752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4038600" y="4419601"/>
            <a:ext cx="4191000" cy="1077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962400" y="4419600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793066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7916592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7924800" y="533400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3" y="496579"/>
            <a:ext cx="11125199" cy="5852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899331"/>
            <a:ext cx="6553200" cy="11233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819403"/>
            <a:ext cx="9906000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a/ 1200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: 60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		b/ 45000 : 900 =       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544669"/>
            <a:ext cx="914400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1" y="3521575"/>
            <a:ext cx="914400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053" y="3321628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886200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5995" y="3986987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845" y="4381500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256" y="4712644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862081" y="2590097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2243241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908197" y="3121597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498964" y="2019685"/>
            <a:ext cx="6248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52 : 24 = 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3439184"/>
            <a:ext cx="4583758" cy="523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52 : 24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4102411" y="4432015"/>
            <a:ext cx="4191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26059" y="4305300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8592031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8586171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8577963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8586171" y="691705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8586171" y="674677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8586171" y="66656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527283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886200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5527283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1" y="6019800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6019800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307524" y="3341677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2743200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612324" y="3973523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982923" y="1877583"/>
            <a:ext cx="678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46947" y="3047059"/>
            <a:ext cx="487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4050351" y="4305301"/>
            <a:ext cx="4191000" cy="1077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50351" y="4426324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910118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9087119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9095327" y="476251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295" y="3931467"/>
            <a:ext cx="1295400" cy="1330719"/>
          </a:xfrm>
          <a:prstGeom prst="rect">
            <a:avLst/>
          </a:prstGeom>
          <a:noFill/>
        </p:spPr>
      </p:pic>
      <p:pic>
        <p:nvPicPr>
          <p:cNvPr id="27" name="Picture 2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8" name="Picture 2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169" y="3210225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219" y="4110573"/>
            <a:ext cx="1295400" cy="1330719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8765" y="4146143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361" y="4843083"/>
            <a:ext cx="815955" cy="838200"/>
          </a:xfrm>
          <a:prstGeom prst="rect">
            <a:avLst/>
          </a:prstGeom>
          <a:noFill/>
        </p:spPr>
      </p:pic>
      <p:pic>
        <p:nvPicPr>
          <p:cNvPr id="17" name="Picture 1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621724" y="2923719"/>
            <a:ext cx="815955" cy="838200"/>
          </a:xfrm>
          <a:prstGeom prst="rect">
            <a:avLst/>
          </a:prstGeom>
          <a:noFill/>
        </p:spPr>
      </p:pic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75845" y="2743200"/>
            <a:ext cx="815955" cy="838200"/>
          </a:xfrm>
          <a:prstGeom prst="rect">
            <a:avLst/>
          </a:prstGeom>
          <a:noFill/>
        </p:spPr>
      </p:pic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459924" y="3403984"/>
            <a:ext cx="815955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667000" y="1707721"/>
            <a:ext cx="6781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: 25 = 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75623" y="3008075"/>
            <a:ext cx="2057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" name="TextBox 52">
            <a:hlinkClick r:id="rId3" action="ppaction://hlinksldjump" highlightClick="1">
              <a:snd r:embed="rId4" name="arrow.wav"/>
            </a:hlinkClick>
          </p:cNvPr>
          <p:cNvSpPr txBox="1"/>
          <p:nvPr/>
        </p:nvSpPr>
        <p:spPr>
          <a:xfrm>
            <a:off x="3708823" y="4258311"/>
            <a:ext cx="4191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08823" y="4146143"/>
            <a:ext cx="43434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" name="Oval 60"/>
          <p:cNvSpPr/>
          <p:nvPr/>
        </p:nvSpPr>
        <p:spPr>
          <a:xfrm>
            <a:off x="937846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9364392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Oval 65"/>
          <p:cNvSpPr/>
          <p:nvPr/>
        </p:nvSpPr>
        <p:spPr>
          <a:xfrm>
            <a:off x="9372600" y="546472"/>
            <a:ext cx="18288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4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591800" y="1219200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0666413" y="2913067"/>
            <a:ext cx="611187" cy="89693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0668000" y="4630740"/>
            <a:ext cx="642937" cy="94614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3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11247120" cy="6898743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33600" y="1715772"/>
            <a:ext cx="7589520" cy="128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 marL="342882" lvl="0" indent="-342882" algn="ctr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882" lvl="0" indent="-342882" algn="ctr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2255520" y="3810000"/>
            <a:ext cx="7498080" cy="17959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36" tIns="45718" rIns="91436" bIns="45718" rtlCol="0">
            <a:no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Ôn lại kiến thức đã học hôm nay.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882" indent="-342882">
              <a:spcBef>
                <a:spcPct val="20000"/>
              </a:spcBef>
              <a:defRPr/>
            </a:pPr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12698"/>
            <a:ext cx="11353800" cy="6870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33700" y="761765"/>
            <a:ext cx="704088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 CÁC CON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CHĂM NGOAN, HỌC GIỎI!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729" y="4696401"/>
            <a:ext cx="1295400" cy="1330719"/>
          </a:xfrm>
          <a:prstGeom prst="rect">
            <a:avLst/>
          </a:prstGeom>
          <a:noFill/>
        </p:spPr>
      </p:pic>
      <p:pic>
        <p:nvPicPr>
          <p:cNvPr id="19" name="Picture 1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676400"/>
            <a:ext cx="815955" cy="838200"/>
          </a:xfrm>
          <a:prstGeom prst="rect">
            <a:avLst/>
          </a:prstGeom>
          <a:noFill/>
        </p:spPr>
      </p:pic>
      <p:pic>
        <p:nvPicPr>
          <p:cNvPr id="20" name="Picture 1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2362200"/>
            <a:ext cx="815955" cy="838200"/>
          </a:xfrm>
          <a:prstGeom prst="rect">
            <a:avLst/>
          </a:prstGeom>
          <a:noFill/>
        </p:spPr>
      </p:pic>
      <p:pic>
        <p:nvPicPr>
          <p:cNvPr id="21" name="Picture 2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62200"/>
            <a:ext cx="815955" cy="838200"/>
          </a:xfrm>
          <a:prstGeom prst="rect">
            <a:avLst/>
          </a:prstGeom>
          <a:noFill/>
        </p:spPr>
      </p:pic>
      <p:pic>
        <p:nvPicPr>
          <p:cNvPr id="22" name="Picture 2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5325" y="4325743"/>
            <a:ext cx="1295400" cy="1330719"/>
          </a:xfrm>
          <a:prstGeom prst="rect">
            <a:avLst/>
          </a:prstGeom>
          <a:noFill/>
        </p:spPr>
      </p:pic>
      <p:pic>
        <p:nvPicPr>
          <p:cNvPr id="23" name="Picture 2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9528">
            <a:off x="9500217" y="4830683"/>
            <a:ext cx="815955" cy="838200"/>
          </a:xfrm>
          <a:prstGeom prst="rect">
            <a:avLst/>
          </a:prstGeom>
          <a:noFill/>
        </p:spPr>
      </p:pic>
      <p:pic>
        <p:nvPicPr>
          <p:cNvPr id="24" name="Picture 2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76" y="5406919"/>
            <a:ext cx="815955" cy="838200"/>
          </a:xfrm>
          <a:prstGeom prst="rect">
            <a:avLst/>
          </a:prstGeom>
          <a:noFill/>
        </p:spPr>
      </p:pic>
      <p:sp>
        <p:nvSpPr>
          <p:cNvPr id="25" name="5-Point Star 24">
            <a:hlinkClick r:id="rId4" action="ppaction://hlinksldjump"/>
          </p:cNvPr>
          <p:cNvSpPr/>
          <p:nvPr/>
        </p:nvSpPr>
        <p:spPr>
          <a:xfrm>
            <a:off x="3119639" y="2877941"/>
            <a:ext cx="1752600" cy="1600200"/>
          </a:xfrm>
          <a:prstGeom prst="star5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5" action="ppaction://hlinksldjump"/>
          </p:cNvPr>
          <p:cNvSpPr/>
          <p:nvPr/>
        </p:nvSpPr>
        <p:spPr>
          <a:xfrm>
            <a:off x="5423323" y="1600200"/>
            <a:ext cx="1752600" cy="1600200"/>
          </a:xfrm>
          <a:prstGeom prst="star5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hlinkClick r:id="rId6" action="ppaction://hlinksldjump"/>
          </p:cNvPr>
          <p:cNvSpPr/>
          <p:nvPr/>
        </p:nvSpPr>
        <p:spPr>
          <a:xfrm>
            <a:off x="8138188" y="3096199"/>
            <a:ext cx="1752600" cy="1600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hlinkClick r:id="rId7" action="ppaction://hlinksldjump"/>
          </p:cNvPr>
          <p:cNvSpPr/>
          <p:nvPr/>
        </p:nvSpPr>
        <p:spPr>
          <a:xfrm>
            <a:off x="5260692" y="4008243"/>
            <a:ext cx="1752600" cy="16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9" name="Picture 2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824" y="5049983"/>
            <a:ext cx="815955" cy="838200"/>
          </a:xfrm>
          <a:prstGeom prst="rect">
            <a:avLst/>
          </a:prstGeom>
          <a:noFill/>
        </p:spPr>
      </p:pic>
      <p:pic>
        <p:nvPicPr>
          <p:cNvPr id="30" name="Picture 2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117" y="5105789"/>
            <a:ext cx="815955" cy="838200"/>
          </a:xfrm>
          <a:prstGeom prst="rect">
            <a:avLst/>
          </a:prstGeom>
          <a:noFill/>
        </p:spPr>
      </p:pic>
      <p:pic>
        <p:nvPicPr>
          <p:cNvPr id="31" name="Picture 30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481305" y="1438223"/>
            <a:ext cx="1295400" cy="1330719"/>
          </a:xfrm>
          <a:prstGeom prst="rect">
            <a:avLst/>
          </a:prstGeom>
          <a:noFill/>
        </p:spPr>
      </p:pic>
      <p:pic>
        <p:nvPicPr>
          <p:cNvPr id="32" name="Picture 31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457" y="4068777"/>
            <a:ext cx="815955" cy="838200"/>
          </a:xfrm>
          <a:prstGeom prst="rect">
            <a:avLst/>
          </a:prstGeom>
          <a:noFill/>
        </p:spPr>
      </p:pic>
      <p:pic>
        <p:nvPicPr>
          <p:cNvPr id="33" name="Picture 3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8781">
            <a:off x="10303328" y="3583093"/>
            <a:ext cx="815955" cy="838200"/>
          </a:xfrm>
          <a:prstGeom prst="rect">
            <a:avLst/>
          </a:prstGeom>
          <a:noFill/>
        </p:spPr>
      </p:pic>
      <p:pic>
        <p:nvPicPr>
          <p:cNvPr id="34" name="Picture 3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409" y="4114800"/>
            <a:ext cx="815955" cy="838200"/>
          </a:xfrm>
          <a:prstGeom prst="rect">
            <a:avLst/>
          </a:prstGeom>
          <a:noFill/>
        </p:spPr>
      </p:pic>
      <p:pic>
        <p:nvPicPr>
          <p:cNvPr id="35" name="Picture 34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77" y="3673923"/>
            <a:ext cx="815955" cy="838200"/>
          </a:xfrm>
          <a:prstGeom prst="rect">
            <a:avLst/>
          </a:prstGeom>
          <a:noFill/>
        </p:spPr>
      </p:pic>
      <p:pic>
        <p:nvPicPr>
          <p:cNvPr id="36" name="Picture 35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1" y="3048000"/>
            <a:ext cx="815955" cy="838200"/>
          </a:xfrm>
          <a:prstGeom prst="rect">
            <a:avLst/>
          </a:prstGeom>
          <a:noFill/>
        </p:spPr>
      </p:pic>
      <p:pic>
        <p:nvPicPr>
          <p:cNvPr id="37" name="Picture 36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137" y="1872963"/>
            <a:ext cx="81595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6839" y="2187223"/>
            <a:ext cx="9180719" cy="15465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77" tIns="34290" rIns="68577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HAI CHỮ SỐ</a:t>
            </a:r>
          </a:p>
        </p:txBody>
      </p:sp>
      <p:pic>
        <p:nvPicPr>
          <p:cNvPr id="6" name="Picture 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245" y="846739"/>
            <a:ext cx="815955" cy="838200"/>
          </a:xfrm>
          <a:prstGeom prst="rect">
            <a:avLst/>
          </a:prstGeom>
          <a:noFill/>
        </p:spPr>
      </p:pic>
      <p:pic>
        <p:nvPicPr>
          <p:cNvPr id="7" name="Picture 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05000" y="4038600"/>
            <a:ext cx="1295400" cy="133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5CFF2E1E-8FE0-4AE7-B3B1-29E1CF8E72B2}"/>
              </a:ext>
            </a:extLst>
          </p:cNvPr>
          <p:cNvSpPr/>
          <p:nvPr/>
        </p:nvSpPr>
        <p:spPr>
          <a:xfrm>
            <a:off x="1752603" y="1897066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4B3D327-64D2-412A-A45D-C363F489EA5F}"/>
              </a:ext>
            </a:extLst>
          </p:cNvPr>
          <p:cNvSpPr/>
          <p:nvPr/>
        </p:nvSpPr>
        <p:spPr>
          <a:xfrm>
            <a:off x="4576764" y="2673353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37D0B04-41B9-4796-9752-B3EA2D120BDA}"/>
              </a:ext>
            </a:extLst>
          </p:cNvPr>
          <p:cNvSpPr/>
          <p:nvPr/>
        </p:nvSpPr>
        <p:spPr>
          <a:xfrm>
            <a:off x="4779963" y="2052642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2" y="966790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44255DFD-AF51-458A-AC7A-A13DCBEB6F74}"/>
              </a:ext>
            </a:extLst>
          </p:cNvPr>
          <p:cNvSpPr/>
          <p:nvPr/>
        </p:nvSpPr>
        <p:spPr>
          <a:xfrm>
            <a:off x="4641851" y="3455990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9" y="3565525"/>
            <a:ext cx="58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3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2B912357-40A0-4DDB-B61A-560340785F73}"/>
              </a:ext>
            </a:extLst>
          </p:cNvPr>
          <p:cNvSpPr/>
          <p:nvPr/>
        </p:nvSpPr>
        <p:spPr>
          <a:xfrm>
            <a:off x="4267202" y="4411665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5BA659A-0105-4156-AB6B-DD67F48D2C5D}"/>
              </a:ext>
            </a:extLst>
          </p:cNvPr>
          <p:cNvSpPr/>
          <p:nvPr/>
        </p:nvSpPr>
        <p:spPr>
          <a:xfrm>
            <a:off x="4475164" y="4584702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91" y="4630739"/>
            <a:ext cx="4891087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8" y="1131603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9" y="4894265"/>
            <a:ext cx="416401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xmlns="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7" y="3095629"/>
            <a:ext cx="399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7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/>
            </a:extLst>
          </p:cNvPr>
          <p:cNvSpPr/>
          <p:nvPr/>
        </p:nvSpPr>
        <p:spPr>
          <a:xfrm>
            <a:off x="1524000" y="85725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 defTabSz="685734">
              <a:defRPr/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2" y="2167471"/>
            <a:ext cx="305223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/>
            </a:extLst>
          </p:cNvPr>
          <p:cNvSpPr txBox="1"/>
          <p:nvPr/>
        </p:nvSpPr>
        <p:spPr>
          <a:xfrm rot="20124156">
            <a:off x="2405227" y="2585200"/>
            <a:ext cx="1014621" cy="415491"/>
          </a:xfrm>
          <a:prstGeom prst="rect">
            <a:avLst/>
          </a:prstGeom>
          <a:noFill/>
        </p:spPr>
        <p:txBody>
          <a:bodyPr wrap="none" lIns="121909" tIns="60954" rIns="121909" bIns="60954">
            <a:spAutoFit/>
          </a:bodyPr>
          <a:lstStyle/>
          <a:p>
            <a:pPr defTabSz="914288">
              <a:defRPr/>
            </a:pPr>
            <a:r>
              <a:rPr lang="en-US" altLang="zh-CN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51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51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51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465238" y="1477433"/>
            <a:ext cx="605367" cy="4184651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914288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465236" y="1612900"/>
            <a:ext cx="3979333" cy="1029133"/>
            <a:chOff x="4441090" y="670090"/>
            <a:chExt cx="6037759" cy="1546593"/>
          </a:xfrm>
        </p:grpSpPr>
        <p:grpSp>
          <p:nvGrpSpPr>
            <p:cNvPr id="23580" name="组合 143"/>
            <p:cNvGrpSpPr>
              <a:grpSpLocks/>
            </p:cNvGrpSpPr>
            <p:nvPr/>
          </p:nvGrpSpPr>
          <p:grpSpPr bwMode="auto">
            <a:xfrm>
              <a:off x="4441090" y="762338"/>
              <a:ext cx="750719" cy="804526"/>
              <a:chOff x="4339492" y="762338"/>
              <a:chExt cx="750719" cy="804526"/>
            </a:xfrm>
          </p:grpSpPr>
          <p:sp>
            <p:nvSpPr>
              <p:cNvPr id="11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97" y="763633"/>
                <a:ext cx="731618" cy="72902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288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378" y="803689"/>
                <a:ext cx="615833" cy="763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288">
                  <a:defRPr/>
                </a:pPr>
                <a:r>
                  <a:rPr lang="en-US" altLang="zh-CN" sz="27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95371" y="1557577"/>
              <a:ext cx="5183478" cy="65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2234" y="670090"/>
              <a:ext cx="3760752" cy="111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23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738284" y="2427822"/>
            <a:ext cx="4671483" cy="2271183"/>
            <a:chOff x="4441089" y="302494"/>
            <a:chExt cx="6230440" cy="3028896"/>
          </a:xfrm>
        </p:grpSpPr>
        <p:grpSp>
          <p:nvGrpSpPr>
            <p:cNvPr id="23575" name="组合 149"/>
            <p:cNvGrpSpPr>
              <a:grpSpLocks/>
            </p:cNvGrpSpPr>
            <p:nvPr/>
          </p:nvGrpSpPr>
          <p:grpSpPr bwMode="auto">
            <a:xfrm>
              <a:off x="4441089" y="762614"/>
              <a:ext cx="725520" cy="728290"/>
              <a:chOff x="4339491" y="762614"/>
              <a:chExt cx="725520" cy="728290"/>
            </a:xfrm>
          </p:grpSpPr>
          <p:sp>
            <p:nvSpPr>
              <p:cNvPr id="17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8106" y="763999"/>
                <a:ext cx="728290" cy="72552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288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474997" y="802135"/>
                <a:ext cx="466503" cy="5130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288">
                  <a:defRPr/>
                </a:pPr>
                <a:r>
                  <a:rPr lang="en-US" altLang="zh-CN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38815" y="1047721"/>
              <a:ext cx="5332714" cy="228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5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11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52494" y="302494"/>
              <a:ext cx="3763106" cy="9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23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24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24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655735" y="4595285"/>
            <a:ext cx="3693585" cy="957164"/>
            <a:chOff x="4441088" y="638359"/>
            <a:chExt cx="4927029" cy="1277630"/>
          </a:xfrm>
        </p:grpSpPr>
        <p:grpSp>
          <p:nvGrpSpPr>
            <p:cNvPr id="23570" name="组合 161"/>
            <p:cNvGrpSpPr>
              <a:grpSpLocks/>
            </p:cNvGrpSpPr>
            <p:nvPr/>
          </p:nvGrpSpPr>
          <p:grpSpPr bwMode="auto">
            <a:xfrm>
              <a:off x="4441088" y="762676"/>
              <a:ext cx="725643" cy="728940"/>
              <a:chOff x="4339490" y="762676"/>
              <a:chExt cx="725643" cy="728940"/>
            </a:xfrm>
          </p:grpSpPr>
          <p:sp>
            <p:nvSpPr>
              <p:cNvPr id="23" name="任意多边形 82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 rot="3738964">
                <a:off x="4337842" y="764324"/>
                <a:ext cx="728940" cy="72564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288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523023" y="807881"/>
                <a:ext cx="466581" cy="5135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288">
                  <a:defRPr/>
                </a:pPr>
                <a:r>
                  <a:rPr lang="en-US" altLang="zh-CN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79673" y="1330566"/>
              <a:ext cx="4088444" cy="5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69846" indent="-169846" defTabSz="912723">
                <a:lnSpc>
                  <a:spcPct val="150000"/>
                </a:lnSpc>
                <a:spcBef>
                  <a:spcPts val="751"/>
                </a:spcBef>
                <a:defRPr/>
              </a:pPr>
              <a:r>
                <a:rPr lang="en-US" altLang="zh-CN" sz="15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5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00613" y="638359"/>
              <a:ext cx="3763739" cy="9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723">
                <a:lnSpc>
                  <a:spcPct val="150000"/>
                </a:lnSpc>
                <a:spcBef>
                  <a:spcPts val="751"/>
                </a:spcBef>
                <a:buNone/>
                <a:defRPr/>
              </a:pPr>
              <a:r>
                <a:rPr lang="en-US" altLang="zh-CN" sz="27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7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3" y="1286933"/>
            <a:ext cx="186267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783236" y="4950887"/>
            <a:ext cx="992717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07169" y="4233336"/>
            <a:ext cx="958851" cy="10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909238" y="3674538"/>
            <a:ext cx="960967" cy="102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1" y="1104903"/>
            <a:ext cx="503767" cy="5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3" y="3541184"/>
            <a:ext cx="223731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9" y="1411820"/>
            <a:ext cx="543983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4959323" y="2563487"/>
            <a:ext cx="3249632" cy="738664"/>
          </a:xfrm>
          <a:prstGeom prst="rect">
            <a:avLst/>
          </a:prstGeom>
          <a:noFill/>
        </p:spPr>
        <p:txBody>
          <a:bodyPr lIns="121909" tIns="60954" rIns="121909" bIns="60954">
            <a:spAutoFit/>
          </a:bodyPr>
          <a:lstStyle/>
          <a:p>
            <a:pPr algn="ctr" defTabSz="685734">
              <a:defRPr/>
            </a:pPr>
            <a:r>
              <a:rPr lang="en-US" sz="40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815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3774"/>
            <a:ext cx="112776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28800" y="1610382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672 : 21 = ?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43799" y="2331718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05797" y="2331718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09228" y="1600202"/>
            <a:ext cx="5472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05796" y="2450120"/>
            <a:ext cx="762000" cy="762000"/>
            <a:chOff x="1752600" y="3318804"/>
            <a:chExt cx="762000" cy="762000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09525" y="279558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55197" y="280144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0" y="3276602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57864" y="2799474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191000" y="225177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67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383256" y="2678487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385604" y="307590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6;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371536" y="3491134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427061" y="325864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624797" y="326253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91000" y="384597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42, 42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175993" y="280144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191000" y="4201182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633005" y="3605650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191000" y="4582182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4;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438401" y="3605650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319996" y="4080806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160516" y="503938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42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0;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633005" y="4038602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600200" y="4648202"/>
            <a:ext cx="2286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672 : 21 = 32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509228" y="2123422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672 : 21 = ? Ta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399022" y="2149700"/>
            <a:ext cx="5257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B1: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B2: chia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sang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phải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2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 animBg="1"/>
      <p:bldP spid="40" grpId="0"/>
      <p:bldP spid="40" grpId="1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07"/>
            <a:ext cx="112776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48496" y="381000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672 : 21 = ?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99604" y="2151724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85539" y="1224844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19401" y="1220956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2819400" y="1357314"/>
            <a:ext cx="762000" cy="762000"/>
            <a:chOff x="1752600" y="3318804"/>
            <a:chExt cx="762000" cy="762000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71470" y="1628123"/>
            <a:ext cx="561537" cy="525192"/>
            <a:chOff x="733864" y="2799472"/>
            <a:chExt cx="561537" cy="525192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931199" y="28014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33864" y="2799472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0669" y="2159606"/>
            <a:ext cx="561937" cy="527108"/>
            <a:chOff x="903062" y="3258644"/>
            <a:chExt cx="561937" cy="527108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903062" y="32586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100797" y="3262532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23128" y="1648051"/>
            <a:ext cx="530670" cy="529080"/>
            <a:chOff x="1485525" y="2795584"/>
            <a:chExt cx="530670" cy="52908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485525" y="279558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651993" y="28014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52006" y="2558564"/>
            <a:ext cx="558806" cy="523220"/>
            <a:chOff x="914400" y="3605648"/>
            <a:chExt cx="558806" cy="523220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109004" y="360564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914400" y="360564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133600" y="3066124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446609" y="3077892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31660" y="4420135"/>
            <a:ext cx="431922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1923" y="1219730"/>
            <a:ext cx="7328808" cy="1384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+) 67: 21                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chia 2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67 chia 21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63; 67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838200" y="5173270"/>
            <a:ext cx="10464944" cy="1532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chia, chia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.VnTim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38155" y="1225709"/>
            <a:ext cx="30979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1) 67:21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1936" y="2792259"/>
            <a:ext cx="7328808" cy="1384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42: 21              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chia 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 chia 21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42; 42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10000" y="2803276"/>
            <a:ext cx="30979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2) 42: 21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191000" y="482025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chia.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27" grpId="0" animBg="1"/>
      <p:bldP spid="29" grpId="0" animBg="1"/>
      <p:bldP spid="30" grpId="0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2698"/>
            <a:ext cx="112014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09800" y="1828802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779 : 18 = ?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38402" y="2683042"/>
            <a:ext cx="1538068" cy="2346160"/>
            <a:chOff x="1128932" y="2362200"/>
            <a:chExt cx="1538068" cy="2346160"/>
          </a:xfrm>
        </p:grpSpPr>
        <p:grpSp>
          <p:nvGrpSpPr>
            <p:cNvPr id="14" name="Group 16"/>
            <p:cNvGrpSpPr/>
            <p:nvPr/>
          </p:nvGrpSpPr>
          <p:grpSpPr>
            <a:xfrm>
              <a:off x="1905000" y="2514600"/>
              <a:ext cx="762000" cy="762000"/>
              <a:chOff x="1752600" y="3318804"/>
              <a:chExt cx="762000" cy="762000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752600" y="3318804"/>
                <a:ext cx="0" cy="762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762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8932" y="2362200"/>
              <a:ext cx="1538068" cy="2346160"/>
              <a:chOff x="1128932" y="2396196"/>
              <a:chExt cx="1538068" cy="2346160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2396196"/>
                <a:ext cx="7232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779</a:t>
                </a: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396196"/>
                <a:ext cx="54373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82372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43</a:t>
                </a: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1128932" y="2827608"/>
                <a:ext cx="77606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72</a:t>
                </a: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1473588" y="4219136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219200" y="333873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36298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59</a:t>
                </a:r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740468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54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233268" y="4217548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042628" y="1804986"/>
            <a:ext cx="5472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114803" y="2514602"/>
            <a:ext cx="4158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77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4;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267203" y="2943666"/>
            <a:ext cx="4887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32,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267203" y="3364146"/>
            <a:ext cx="6006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7;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267203" y="3787523"/>
            <a:ext cx="3791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114801" y="4201182"/>
            <a:ext cx="6497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59; 59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3;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4267203" y="4643867"/>
            <a:ext cx="4977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4257071" y="4996543"/>
            <a:ext cx="6006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5;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267203" y="5456663"/>
            <a:ext cx="3791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797152" y="5022966"/>
            <a:ext cx="3200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779 : 18 = 43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202" y="2057402"/>
            <a:ext cx="184727" cy="38471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107978" y="927915"/>
            <a:ext cx="5767918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 animBg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inh nen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"/>
            <a:ext cx="11277600" cy="68707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4124980"/>
            <a:ext cx="4343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2165" y="1102047"/>
            <a:ext cx="7976434" cy="2860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1) 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77:18 =&gt;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77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80 ; 18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20.</a:t>
            </a:r>
            <a:endParaRPr lang="en-US" sz="27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 : 2 = 4. Ta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4, </a:t>
            </a:r>
            <a:r>
              <a:rPr lang="fr-FR" sz="27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fr-FR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 x 4 = 72; 77 – 72 = 5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fr-F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2) 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59:18 =&gt; ta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60; 18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20;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chia 2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7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4772744"/>
            <a:ext cx="11277599" cy="2009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82; 74; 63;.. =&gt;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80; 70; 60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89; 78; 67,..=&gt;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90; 80; 70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5704" y="177627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779 : 18 = ?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82563" y="965270"/>
            <a:ext cx="1538068" cy="2346160"/>
            <a:chOff x="1128932" y="2362200"/>
            <a:chExt cx="1538068" cy="234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1905000" y="2514600"/>
              <a:ext cx="762000" cy="762000"/>
              <a:chOff x="1752600" y="3318804"/>
              <a:chExt cx="762000" cy="762000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1752600" y="3318804"/>
                <a:ext cx="0" cy="762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762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0"/>
            <p:cNvGrpSpPr/>
            <p:nvPr/>
          </p:nvGrpSpPr>
          <p:grpSpPr>
            <a:xfrm>
              <a:off x="1128932" y="2362200"/>
              <a:ext cx="1538068" cy="2346160"/>
              <a:chOff x="1128932" y="2396196"/>
              <a:chExt cx="1538068" cy="2346160"/>
            </a:xfrm>
          </p:grpSpPr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2396196"/>
                <a:ext cx="7232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779</a:t>
                </a: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396196"/>
                <a:ext cx="54373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82372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43</a:t>
                </a:r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128932" y="2827608"/>
                <a:ext cx="77606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72</a:t>
                </a: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1473588" y="4219136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219200" y="333873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36298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59</a:t>
                </a: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740468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54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233268" y="4217548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191000" y="482025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lượt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chia.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5" grpId="0" animBg="1"/>
      <p:bldP spid="24" grpId="0"/>
      <p:bldP spid="2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1344</TotalTime>
  <Words>1636</Words>
  <Application>Microsoft Office PowerPoint</Application>
  <PresentationFormat>Custom</PresentationFormat>
  <Paragraphs>274</Paragraphs>
  <Slides>25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Organic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 COMPUTER</dc:creator>
  <cp:lastModifiedBy>A</cp:lastModifiedBy>
  <cp:revision>125</cp:revision>
  <dcterms:created xsi:type="dcterms:W3CDTF">2017-12-08T23:26:30Z</dcterms:created>
  <dcterms:modified xsi:type="dcterms:W3CDTF">2022-12-18T02:37:02Z</dcterms:modified>
</cp:coreProperties>
</file>