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8"/>
  </p:notesMasterIdLst>
  <p:sldIdLst>
    <p:sldId id="315" r:id="rId3"/>
    <p:sldId id="257" r:id="rId4"/>
    <p:sldId id="303" r:id="rId5"/>
    <p:sldId id="308" r:id="rId6"/>
    <p:sldId id="316" r:id="rId7"/>
    <p:sldId id="430" r:id="rId8"/>
    <p:sldId id="256" r:id="rId9"/>
    <p:sldId id="310" r:id="rId10"/>
    <p:sldId id="285" r:id="rId11"/>
    <p:sldId id="288" r:id="rId12"/>
    <p:sldId id="286" r:id="rId13"/>
    <p:sldId id="287" r:id="rId14"/>
    <p:sldId id="311" r:id="rId15"/>
    <p:sldId id="292" r:id="rId16"/>
    <p:sldId id="291" r:id="rId17"/>
    <p:sldId id="296" r:id="rId18"/>
    <p:sldId id="313" r:id="rId19"/>
    <p:sldId id="312" r:id="rId20"/>
    <p:sldId id="300" r:id="rId21"/>
    <p:sldId id="298" r:id="rId22"/>
    <p:sldId id="431" r:id="rId23"/>
    <p:sldId id="317" r:id="rId24"/>
    <p:sldId id="318" r:id="rId25"/>
    <p:sldId id="429" r:id="rId26"/>
    <p:sldId id="297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UTM Avo" panose="02040603050506020204" pitchFamily="18" charset="0"/>
      <p:bold r:id="rId44"/>
    </p:embeddedFont>
    <p:embeddedFont>
      <p:font typeface="UTM Colossalis" panose="02040603050506020204" pitchFamily="18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C3AE2B-5CB0-4E80-AA9F-F047981BF645}">
          <p14:sldIdLst>
            <p14:sldId id="315"/>
            <p14:sldId id="257"/>
            <p14:sldId id="303"/>
            <p14:sldId id="308"/>
            <p14:sldId id="316"/>
            <p14:sldId id="430"/>
            <p14:sldId id="256"/>
            <p14:sldId id="310"/>
            <p14:sldId id="285"/>
            <p14:sldId id="288"/>
            <p14:sldId id="286"/>
            <p14:sldId id="287"/>
            <p14:sldId id="311"/>
            <p14:sldId id="292"/>
            <p14:sldId id="291"/>
            <p14:sldId id="296"/>
          </p14:sldIdLst>
        </p14:section>
        <p14:section name="Untitled Section" id="{0FE713FD-261C-4DAF-BD27-9ED1729F074C}">
          <p14:sldIdLst>
            <p14:sldId id="313"/>
            <p14:sldId id="312"/>
            <p14:sldId id="300"/>
            <p14:sldId id="298"/>
            <p14:sldId id="431"/>
            <p14:sldId id="317"/>
            <p14:sldId id="318"/>
            <p14:sldId id="429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3217F9"/>
    <a:srgbClr val="34BE82"/>
    <a:srgbClr val="8F4606"/>
    <a:srgbClr val="9C3D3B"/>
    <a:srgbClr val="FFCC29"/>
    <a:srgbClr val="F58634"/>
    <a:srgbClr val="F2F013"/>
    <a:srgbClr val="660303"/>
    <a:srgbClr val="2FD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5256" autoAdjust="0"/>
  </p:normalViewPr>
  <p:slideViewPr>
    <p:cSldViewPr snapToGrid="0">
      <p:cViewPr>
        <p:scale>
          <a:sx n="50" d="100"/>
          <a:sy n="50" d="100"/>
        </p:scale>
        <p:origin x="936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hươu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hươulần</a:t>
            </a:r>
            <a:r>
              <a:rPr lang="en-US" dirty="0"/>
              <a:t> 2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 </a:t>
            </a:r>
            <a:r>
              <a:rPr lang="en-US" dirty="0" err="1"/>
              <a:t>hươu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29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91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93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hươu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hươulần</a:t>
            </a:r>
            <a:r>
              <a:rPr lang="en-US" dirty="0"/>
              <a:t> 2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 </a:t>
            </a:r>
            <a:r>
              <a:rPr lang="en-US" dirty="0" err="1"/>
              <a:t>hươu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21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66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1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3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1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1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70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55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04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8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7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3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11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0.jp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2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3" Type="http://schemas.openxmlformats.org/officeDocument/2006/relationships/image" Target="../media/image40.jp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47.png"/><Relationship Id="rId10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5" Type="http://schemas.openxmlformats.org/officeDocument/2006/relationships/image" Target="../media/image47.png"/><Relationship Id="rId10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7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microsoft.com/office/2007/relationships/hdphoto" Target="../media/hdphoto12.wd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7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9.wdp"/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microsoft.com/office/2007/relationships/hdphoto" Target="../media/hdphoto7.wdp"/><Relationship Id="rId1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865020" y="1064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886" y="1971953"/>
            <a:ext cx="9065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34BE82"/>
                </a:solidFill>
                <a:latin typeface="UTM Colossalis" panose="02040603050506020204" pitchFamily="18" charset="0"/>
              </a:rPr>
              <a:t>Khởi</a:t>
            </a:r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34BE82"/>
                </a:solidFill>
                <a:latin typeface="UTM Colossalis" panose="02040603050506020204" pitchFamily="18" charset="0"/>
              </a:rPr>
              <a:t>động</a:t>
            </a:r>
            <a:endParaRPr lang="en-US" sz="9600" b="1" dirty="0">
              <a:solidFill>
                <a:srgbClr val="34BE82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295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29561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25763" y="1521326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154 -0.031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Cambria" panose="02040503050406030204" pitchFamily="18" charset="0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495032" cy="2557137"/>
              <a:chOff x="725708" y="876249"/>
              <a:chExt cx="7495032" cy="255713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MỞ QUÀ </a:t>
                </a:r>
              </a:p>
              <a:p>
                <a:pPr algn="ctr"/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77147" y="87884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rgbClr val="2FDD9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MỞ QUÀ </a:t>
                </a:r>
              </a:p>
              <a:p>
                <a:pPr algn="ctr"/>
                <a:r>
                  <a:rPr lang="en-US" sz="8000" b="1" dirty="0">
                    <a:solidFill>
                      <a:srgbClr val="2FDD9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3382" y="295498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2875" y="457369"/>
            <a:ext cx="841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So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1" y="4136150"/>
            <a:ext cx="2800336" cy="26421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571C71-960D-4D71-A02A-E78125C78CE6}"/>
              </a:ext>
            </a:extLst>
          </p:cNvPr>
          <p:cNvGrpSpPr/>
          <p:nvPr/>
        </p:nvGrpSpPr>
        <p:grpSpPr>
          <a:xfrm>
            <a:off x="684275" y="1381010"/>
            <a:ext cx="3232405" cy="1333378"/>
            <a:chOff x="409955" y="1381010"/>
            <a:chExt cx="3232405" cy="13333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  </m:t>
                      </m:r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8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BE517C-31E3-41B7-875B-4FD37B655962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EC74F-EB2E-4A33-952F-3502131F6C29}"/>
              </a:ext>
            </a:extLst>
          </p:cNvPr>
          <p:cNvGrpSpPr/>
          <p:nvPr/>
        </p:nvGrpSpPr>
        <p:grpSpPr>
          <a:xfrm>
            <a:off x="4128515" y="1381010"/>
            <a:ext cx="3232405" cy="1333378"/>
            <a:chOff x="409955" y="1381010"/>
            <a:chExt cx="3232405" cy="13333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FDECD2-4694-4A94-B150-8F329D5F87A0}"/>
                    </a:ext>
                  </a:extLst>
                </p:cNvPr>
                <p:cNvSpPr txBox="1"/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  </m:t>
                      </m:r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8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FDECD2-4694-4A94-B150-8F329D5F8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D85BDC-1A17-4CFF-B272-FC31A66BDFB0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6198A3-B843-4101-A3C3-FCBA9FF29FEF}"/>
              </a:ext>
            </a:extLst>
          </p:cNvPr>
          <p:cNvGrpSpPr/>
          <p:nvPr/>
        </p:nvGrpSpPr>
        <p:grpSpPr>
          <a:xfrm>
            <a:off x="7854829" y="1413792"/>
            <a:ext cx="3441939" cy="1268745"/>
            <a:chOff x="409955" y="1381010"/>
            <a:chExt cx="3441939" cy="126874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E385B8-8872-4E96-A7FC-8F0AE130F066}"/>
                    </a:ext>
                  </a:extLst>
                </p:cNvPr>
                <p:cNvSpPr txBox="1"/>
                <p:nvPr/>
              </p:nvSpPr>
              <p:spPr>
                <a:xfrm>
                  <a:off x="1051559" y="1381010"/>
                  <a:ext cx="2800335" cy="1268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4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a:rPr lang="en-US" sz="4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  </m:t>
                      </m:r>
                    </m:oMath>
                  </a14:m>
                  <a:r>
                    <a:rPr lang="en-US" sz="4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en-US" sz="48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E385B8-8872-4E96-A7FC-8F0AE130F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59" y="1381010"/>
                  <a:ext cx="2800335" cy="12687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2CBFF6-5A2D-46DB-B501-8CF29023FFAC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3382" y="295498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2875" y="457369"/>
            <a:ext cx="8411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So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1" y="4136150"/>
            <a:ext cx="2800336" cy="26421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571C71-960D-4D71-A02A-E78125C78CE6}"/>
              </a:ext>
            </a:extLst>
          </p:cNvPr>
          <p:cNvGrpSpPr/>
          <p:nvPr/>
        </p:nvGrpSpPr>
        <p:grpSpPr>
          <a:xfrm>
            <a:off x="684275" y="1381010"/>
            <a:ext cx="3232405" cy="1333378"/>
            <a:chOff x="409955" y="1381010"/>
            <a:chExt cx="3232405" cy="13333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&gt;</m:t>
                      </m:r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BE517C-31E3-41B7-875B-4FD37B655962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DEC74F-EB2E-4A33-952F-3502131F6C29}"/>
              </a:ext>
            </a:extLst>
          </p:cNvPr>
          <p:cNvGrpSpPr/>
          <p:nvPr/>
        </p:nvGrpSpPr>
        <p:grpSpPr>
          <a:xfrm>
            <a:off x="4128515" y="1381010"/>
            <a:ext cx="3232405" cy="1333378"/>
            <a:chOff x="409955" y="1381010"/>
            <a:chExt cx="3232405" cy="13333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FDECD2-4694-4A94-B150-8F329D5F87A0}"/>
                    </a:ext>
                  </a:extLst>
                </p:cNvPr>
                <p:cNvSpPr txBox="1"/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&gt;</m:t>
                      </m:r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0FDECD2-4694-4A94-B150-8F329D5F87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60" y="1381010"/>
                  <a:ext cx="2590800" cy="133337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D85BDC-1A17-4CFF-B272-FC31A66BDFB0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6198A3-B843-4101-A3C3-FCBA9FF29FEF}"/>
              </a:ext>
            </a:extLst>
          </p:cNvPr>
          <p:cNvGrpSpPr/>
          <p:nvPr/>
        </p:nvGrpSpPr>
        <p:grpSpPr>
          <a:xfrm>
            <a:off x="7854829" y="1413792"/>
            <a:ext cx="3847245" cy="1323439"/>
            <a:chOff x="409955" y="1381010"/>
            <a:chExt cx="3847245" cy="132343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E385B8-8872-4E96-A7FC-8F0AE130F066}"/>
                    </a:ext>
                  </a:extLst>
                </p:cNvPr>
                <p:cNvSpPr txBox="1"/>
                <p:nvPr/>
              </p:nvSpPr>
              <p:spPr>
                <a:xfrm>
                  <a:off x="1051559" y="1381010"/>
                  <a:ext cx="3205641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a:rPr lang="en-US" sz="5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  </m:t>
                      </m:r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den>
                      </m:f>
                    </m:oMath>
                  </a14:m>
                  <a:r>
                    <a:rPr lang="en-US" sz="5000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2E385B8-8872-4E96-A7FC-8F0AE130F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59" y="1381010"/>
                  <a:ext cx="3205641" cy="132343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2CBFF6-5A2D-46DB-B501-8CF29023FFAC}"/>
                </a:ext>
              </a:extLst>
            </p:cNvPr>
            <p:cNvSpPr txBox="1"/>
            <p:nvPr/>
          </p:nvSpPr>
          <p:spPr>
            <a:xfrm>
              <a:off x="409955" y="1638257"/>
              <a:ext cx="10058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1D1C851-900C-4FBF-A1C2-ECBA367959C2}"/>
              </a:ext>
            </a:extLst>
          </p:cNvPr>
          <p:cNvSpPr txBox="1"/>
          <p:nvPr/>
        </p:nvSpPr>
        <p:spPr>
          <a:xfrm>
            <a:off x="912874" y="2930143"/>
            <a:ext cx="1078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8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14335" y="12958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7408" y="111777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390294" y="1557350"/>
                <a:ext cx="7868255" cy="1192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94" y="1557350"/>
                <a:ext cx="7868255" cy="1192314"/>
              </a:xfrm>
              <a:prstGeom prst="rect">
                <a:avLst/>
              </a:prstGeom>
              <a:blipFill>
                <a:blip r:embed="rId3"/>
                <a:stretch>
                  <a:fillRect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62951" y="301131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390293" y="4011219"/>
                <a:ext cx="7868255" cy="1192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93" y="4011219"/>
                <a:ext cx="7868255" cy="1192314"/>
              </a:xfrm>
              <a:prstGeom prst="rect">
                <a:avLst/>
              </a:prstGeom>
              <a:blipFill>
                <a:blip r:embed="rId4"/>
                <a:stretch>
                  <a:fillRect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33755" y="5314665"/>
            <a:ext cx="101264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392042-A4A2-4A34-BDF9-47D1F2C280F9}"/>
              </a:ext>
            </a:extLst>
          </p:cNvPr>
          <p:cNvSpPr txBox="1"/>
          <p:nvPr/>
        </p:nvSpPr>
        <p:spPr>
          <a:xfrm>
            <a:off x="912875" y="457369"/>
            <a:ext cx="841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FF2791-FFE3-437B-BFA3-FE14DC72B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43" y="5494088"/>
            <a:ext cx="1474457" cy="13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2"/>
          <p:cNvGrpSpPr/>
          <p:nvPr/>
        </p:nvGrpSpPr>
        <p:grpSpPr>
          <a:xfrm>
            <a:off x="2695325" y="411914"/>
            <a:ext cx="9505233" cy="4989562"/>
            <a:chOff x="778641" y="929850"/>
            <a:chExt cx="7766137" cy="3244240"/>
          </a:xfrm>
          <a:solidFill>
            <a:schemeClr val="bg1"/>
          </a:solidFill>
        </p:grpSpPr>
        <p:sp>
          <p:nvSpPr>
            <p:cNvPr id="9" name="矩形: 圆角 8"/>
            <p:cNvSpPr/>
            <p:nvPr userDrawn="1"/>
          </p:nvSpPr>
          <p:spPr>
            <a:xfrm>
              <a:off x="778641" y="929850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58634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10" name="矩形: 圆角 11"/>
            <p:cNvSpPr/>
            <p:nvPr userDrawn="1"/>
          </p:nvSpPr>
          <p:spPr>
            <a:xfrm>
              <a:off x="909934" y="1024324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586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6DC52-CD9D-9EAD-F19C-80B28CBFFA17}"/>
              </a:ext>
            </a:extLst>
          </p:cNvPr>
          <p:cNvGrpSpPr/>
          <p:nvPr/>
        </p:nvGrpSpPr>
        <p:grpSpPr>
          <a:xfrm>
            <a:off x="2950093" y="451289"/>
            <a:ext cx="9169835" cy="1336519"/>
            <a:chOff x="2928837" y="-1010818"/>
            <a:chExt cx="9169835" cy="1336519"/>
          </a:xfrm>
        </p:grpSpPr>
        <p:sp>
          <p:nvSpPr>
            <p:cNvPr id="2" name="TextBox 1"/>
            <p:cNvSpPr txBox="1"/>
            <p:nvPr/>
          </p:nvSpPr>
          <p:spPr>
            <a:xfrm>
              <a:off x="2928837" y="-1010818"/>
              <a:ext cx="91104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  <a:ea typeface="Cambria" panose="02040503050406030204" pitchFamily="18" charset="0"/>
                </a:rPr>
                <a:t>LỜI DẶN CỦA MẸ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211" y="-997738"/>
              <a:ext cx="91104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CC2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 DẶN CỦA MẸ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23" y="181528"/>
            <a:ext cx="66856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362F-46A5-69C6-5C4C-216BD499799C}"/>
              </a:ext>
            </a:extLst>
          </p:cNvPr>
          <p:cNvSpPr txBox="1"/>
          <p:nvPr/>
        </p:nvSpPr>
        <p:spPr>
          <a:xfrm>
            <a:off x="3526788" y="1774728"/>
            <a:ext cx="892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phân số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25743-7059-F24A-5D3E-7F4971C43BBE}"/>
              </a:ext>
            </a:extLst>
          </p:cNvPr>
          <p:cNvSpPr/>
          <p:nvPr/>
        </p:nvSpPr>
        <p:spPr>
          <a:xfrm>
            <a:off x="3526788" y="2875513"/>
            <a:ext cx="8010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27511" y="555590"/>
            <a:ext cx="697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79206" y="1309799"/>
                <a:ext cx="3673443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206" y="1309799"/>
                <a:ext cx="3673443" cy="973985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5613" y="1500058"/>
            <a:ext cx="138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22104B2F-6A26-E4DC-EF1E-AC655F58E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78698" y="3295711"/>
            <a:ext cx="12266940" cy="359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B9F645-EBBB-55E6-724B-46A82B2D2103}"/>
                  </a:ext>
                </a:extLst>
              </p:cNvPr>
              <p:cNvSpPr txBox="1"/>
              <p:nvPr/>
            </p:nvSpPr>
            <p:spPr>
              <a:xfrm>
                <a:off x="5446852" y="1246439"/>
                <a:ext cx="2182368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3600" b="1" i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B9F645-EBBB-55E6-724B-46A82B2D2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52" y="1246439"/>
                <a:ext cx="2182368" cy="11310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61E885-B960-5BA7-B3FC-313D0EA95DE6}"/>
              </a:ext>
            </a:extLst>
          </p:cNvPr>
          <p:cNvSpPr txBox="1"/>
          <p:nvPr/>
        </p:nvSpPr>
        <p:spPr>
          <a:xfrm>
            <a:off x="6096000" y="1475369"/>
            <a:ext cx="11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2C770C-C4E8-C602-D908-7C9055B51596}"/>
                  </a:ext>
                </a:extLst>
              </p:cNvPr>
              <p:cNvSpPr txBox="1"/>
              <p:nvPr/>
            </p:nvSpPr>
            <p:spPr>
              <a:xfrm>
                <a:off x="8740730" y="1308319"/>
                <a:ext cx="2366151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2C770C-C4E8-C602-D908-7C9055B51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30" y="1308319"/>
                <a:ext cx="2366151" cy="9739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CFEDF2D-DA08-654A-5117-F3EFDA64EB3B}"/>
              </a:ext>
            </a:extLst>
          </p:cNvPr>
          <p:cNvSpPr txBox="1"/>
          <p:nvPr/>
        </p:nvSpPr>
        <p:spPr>
          <a:xfrm>
            <a:off x="9262989" y="1528700"/>
            <a:ext cx="15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E46305-C379-1A3E-42EC-17D5B61D2623}"/>
                  </a:ext>
                </a:extLst>
              </p:cNvPr>
              <p:cNvSpPr txBox="1"/>
              <p:nvPr/>
            </p:nvSpPr>
            <p:spPr>
              <a:xfrm>
                <a:off x="2779206" y="3018166"/>
                <a:ext cx="3673443" cy="983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E46305-C379-1A3E-42EC-17D5B61D2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206" y="3018166"/>
                <a:ext cx="3673443" cy="983795"/>
              </a:xfrm>
              <a:prstGeom prst="rect">
                <a:avLst/>
              </a:prstGeom>
              <a:blipFill>
                <a:blip r:embed="rId12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383E146-8273-590B-343E-FE6EFA6E9070}"/>
              </a:ext>
            </a:extLst>
          </p:cNvPr>
          <p:cNvSpPr txBox="1"/>
          <p:nvPr/>
        </p:nvSpPr>
        <p:spPr>
          <a:xfrm>
            <a:off x="3235613" y="3208425"/>
            <a:ext cx="138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8348BA-35C4-B583-A8F8-445C338D4023}"/>
                  </a:ext>
                </a:extLst>
              </p:cNvPr>
              <p:cNvSpPr txBox="1"/>
              <p:nvPr/>
            </p:nvSpPr>
            <p:spPr>
              <a:xfrm>
                <a:off x="5446852" y="2954806"/>
                <a:ext cx="2182368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3600" b="1" i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8348BA-35C4-B583-A8F8-445C338D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52" y="2954806"/>
                <a:ext cx="2182368" cy="11310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B204EF2-F3D0-3213-D93E-FD99F17DD9B7}"/>
              </a:ext>
            </a:extLst>
          </p:cNvPr>
          <p:cNvSpPr txBox="1"/>
          <p:nvPr/>
        </p:nvSpPr>
        <p:spPr>
          <a:xfrm>
            <a:off x="6096000" y="3183736"/>
            <a:ext cx="11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7D9094-BB97-BB86-422D-3B45CC5A148B}"/>
                  </a:ext>
                </a:extLst>
              </p:cNvPr>
              <p:cNvSpPr txBox="1"/>
              <p:nvPr/>
            </p:nvSpPr>
            <p:spPr>
              <a:xfrm>
                <a:off x="8633519" y="3018166"/>
                <a:ext cx="2366151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7D9094-BB97-BB86-422D-3B45CC5A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519" y="3018166"/>
                <a:ext cx="2366151" cy="9739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7358B3C-18D2-5219-D80D-85C33CFF01B7}"/>
              </a:ext>
            </a:extLst>
          </p:cNvPr>
          <p:cNvSpPr txBox="1"/>
          <p:nvPr/>
        </p:nvSpPr>
        <p:spPr>
          <a:xfrm>
            <a:off x="9155778" y="3238547"/>
            <a:ext cx="15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797F9B-E31E-4FC4-81FC-436835050F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81" y="4136150"/>
            <a:ext cx="2800336" cy="2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27511" y="555590"/>
            <a:ext cx="697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79206" y="1309799"/>
                <a:ext cx="3673443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206" y="1309799"/>
                <a:ext cx="3673443" cy="973985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35613" y="1500058"/>
            <a:ext cx="138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&lt;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22104B2F-6A26-E4DC-EF1E-AC655F58E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b="1520"/>
          <a:stretch/>
        </p:blipFill>
        <p:spPr>
          <a:xfrm>
            <a:off x="78698" y="3295711"/>
            <a:ext cx="12266940" cy="359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B9F645-EBBB-55E6-724B-46A82B2D2103}"/>
                  </a:ext>
                </a:extLst>
              </p:cNvPr>
              <p:cNvSpPr txBox="1"/>
              <p:nvPr/>
            </p:nvSpPr>
            <p:spPr>
              <a:xfrm>
                <a:off x="5446852" y="1246439"/>
                <a:ext cx="2182368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3600" b="1" i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B9F645-EBBB-55E6-724B-46A82B2D2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52" y="1246439"/>
                <a:ext cx="2182368" cy="11310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61E885-B960-5BA7-B3FC-313D0EA95DE6}"/>
              </a:ext>
            </a:extLst>
          </p:cNvPr>
          <p:cNvSpPr txBox="1"/>
          <p:nvPr/>
        </p:nvSpPr>
        <p:spPr>
          <a:xfrm>
            <a:off x="6096000" y="1475369"/>
            <a:ext cx="11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2C770C-C4E8-C602-D908-7C9055B51596}"/>
                  </a:ext>
                </a:extLst>
              </p:cNvPr>
              <p:cNvSpPr txBox="1"/>
              <p:nvPr/>
            </p:nvSpPr>
            <p:spPr>
              <a:xfrm>
                <a:off x="8740730" y="1308319"/>
                <a:ext cx="2366151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2C770C-C4E8-C602-D908-7C9055B51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30" y="1308319"/>
                <a:ext cx="2366151" cy="97398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CFEDF2D-DA08-654A-5117-F3EFDA64EB3B}"/>
              </a:ext>
            </a:extLst>
          </p:cNvPr>
          <p:cNvSpPr txBox="1"/>
          <p:nvPr/>
        </p:nvSpPr>
        <p:spPr>
          <a:xfrm>
            <a:off x="9262989" y="1528700"/>
            <a:ext cx="15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E46305-C379-1A3E-42EC-17D5B61D2623}"/>
                  </a:ext>
                </a:extLst>
              </p:cNvPr>
              <p:cNvSpPr txBox="1"/>
              <p:nvPr/>
            </p:nvSpPr>
            <p:spPr>
              <a:xfrm>
                <a:off x="2779206" y="3018166"/>
                <a:ext cx="3673443" cy="983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E46305-C379-1A3E-42EC-17D5B61D2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206" y="3018166"/>
                <a:ext cx="3673443" cy="983795"/>
              </a:xfrm>
              <a:prstGeom prst="rect">
                <a:avLst/>
              </a:prstGeom>
              <a:blipFill>
                <a:blip r:embed="rId12"/>
                <a:stretch>
                  <a:fillRect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383E146-8273-590B-343E-FE6EFA6E9070}"/>
              </a:ext>
            </a:extLst>
          </p:cNvPr>
          <p:cNvSpPr txBox="1"/>
          <p:nvPr/>
        </p:nvSpPr>
        <p:spPr>
          <a:xfrm>
            <a:off x="3235613" y="3208425"/>
            <a:ext cx="138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8348BA-35C4-B583-A8F8-445C338D4023}"/>
                  </a:ext>
                </a:extLst>
              </p:cNvPr>
              <p:cNvSpPr txBox="1"/>
              <p:nvPr/>
            </p:nvSpPr>
            <p:spPr>
              <a:xfrm>
                <a:off x="5446852" y="2954806"/>
                <a:ext cx="2182368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lang="en-US" sz="3600" b="1" i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8348BA-35C4-B583-A8F8-445C338D4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852" y="2954806"/>
                <a:ext cx="2182368" cy="11310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B204EF2-F3D0-3213-D93E-FD99F17DD9B7}"/>
              </a:ext>
            </a:extLst>
          </p:cNvPr>
          <p:cNvSpPr txBox="1"/>
          <p:nvPr/>
        </p:nvSpPr>
        <p:spPr>
          <a:xfrm>
            <a:off x="6096000" y="3183736"/>
            <a:ext cx="11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7D9094-BB97-BB86-422D-3B45CC5A148B}"/>
                  </a:ext>
                </a:extLst>
              </p:cNvPr>
              <p:cNvSpPr txBox="1"/>
              <p:nvPr/>
            </p:nvSpPr>
            <p:spPr>
              <a:xfrm>
                <a:off x="8633519" y="3018166"/>
                <a:ext cx="2366151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i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7D9094-BB97-BB86-422D-3B45CC5A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519" y="3018166"/>
                <a:ext cx="2366151" cy="9739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7358B3C-18D2-5219-D80D-85C33CFF01B7}"/>
              </a:ext>
            </a:extLst>
          </p:cNvPr>
          <p:cNvSpPr txBox="1"/>
          <p:nvPr/>
        </p:nvSpPr>
        <p:spPr>
          <a:xfrm>
            <a:off x="9155778" y="3238547"/>
            <a:ext cx="1501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&gt;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2DCDAC-F084-4494-8477-23A9BFB8D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43" y="4358579"/>
            <a:ext cx="2800336" cy="264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2"/>
          <p:cNvGrpSpPr/>
          <p:nvPr/>
        </p:nvGrpSpPr>
        <p:grpSpPr>
          <a:xfrm>
            <a:off x="2695325" y="411914"/>
            <a:ext cx="9505233" cy="4989562"/>
            <a:chOff x="778641" y="929850"/>
            <a:chExt cx="7766137" cy="3244240"/>
          </a:xfrm>
          <a:solidFill>
            <a:schemeClr val="bg1"/>
          </a:solidFill>
        </p:grpSpPr>
        <p:sp>
          <p:nvSpPr>
            <p:cNvPr id="9" name="矩形: 圆角 8"/>
            <p:cNvSpPr/>
            <p:nvPr userDrawn="1"/>
          </p:nvSpPr>
          <p:spPr>
            <a:xfrm>
              <a:off x="778641" y="929850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58634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10" name="矩形: 圆角 11"/>
            <p:cNvSpPr/>
            <p:nvPr userDrawn="1"/>
          </p:nvSpPr>
          <p:spPr>
            <a:xfrm>
              <a:off x="909934" y="1024324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586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6DC52-CD9D-9EAD-F19C-80B28CBFFA17}"/>
              </a:ext>
            </a:extLst>
          </p:cNvPr>
          <p:cNvGrpSpPr/>
          <p:nvPr/>
        </p:nvGrpSpPr>
        <p:grpSpPr>
          <a:xfrm>
            <a:off x="2856019" y="-1226138"/>
            <a:ext cx="10008035" cy="2613809"/>
            <a:chOff x="2928837" y="-2978296"/>
            <a:chExt cx="10008035" cy="2613809"/>
          </a:xfrm>
        </p:grpSpPr>
        <p:sp>
          <p:nvSpPr>
            <p:cNvPr id="2" name="TextBox 1"/>
            <p:cNvSpPr txBox="1"/>
            <p:nvPr/>
          </p:nvSpPr>
          <p:spPr>
            <a:xfrm>
              <a:off x="2928837" y="-1010818"/>
              <a:ext cx="91104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6411" y="-2978296"/>
              <a:ext cx="91104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 dirty="0">
                <a:solidFill>
                  <a:srgbClr val="FFCC2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4578567"/>
            <a:ext cx="2902425" cy="2557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3" y="4639585"/>
            <a:ext cx="2705928" cy="23975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23" y="1460176"/>
            <a:ext cx="5439143" cy="5579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362F-46A5-69C6-5C4C-216BD499799C}"/>
              </a:ext>
            </a:extLst>
          </p:cNvPr>
          <p:cNvSpPr txBox="1"/>
          <p:nvPr/>
        </p:nvSpPr>
        <p:spPr>
          <a:xfrm>
            <a:off x="3067992" y="1342845"/>
            <a:ext cx="892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phân số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725743-7059-F24A-5D3E-7F4971C43BBE}"/>
              </a:ext>
            </a:extLst>
          </p:cNvPr>
          <p:cNvSpPr/>
          <p:nvPr/>
        </p:nvSpPr>
        <p:spPr>
          <a:xfrm>
            <a:off x="3067992" y="2435933"/>
            <a:ext cx="8010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501940-183D-409D-A671-330AC7A566CD}"/>
              </a:ext>
            </a:extLst>
          </p:cNvPr>
          <p:cNvSpPr/>
          <p:nvPr/>
        </p:nvSpPr>
        <p:spPr>
          <a:xfrm>
            <a:off x="3067991" y="3654346"/>
            <a:ext cx="8010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0394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43721" y="913544"/>
            <a:ext cx="911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CC1C89-177F-B9E9-C943-14175EE41BC2}"/>
                  </a:ext>
                </a:extLst>
              </p:cNvPr>
              <p:cNvSpPr txBox="1"/>
              <p:nvPr/>
            </p:nvSpPr>
            <p:spPr>
              <a:xfrm>
                <a:off x="6213763" y="651548"/>
                <a:ext cx="519545" cy="11541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CC1C89-177F-B9E9-C943-14175EE41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763" y="651548"/>
                <a:ext cx="519545" cy="11541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28A41F-88E0-60AD-3DED-593DC2F35858}"/>
                  </a:ext>
                </a:extLst>
              </p:cNvPr>
              <p:cNvSpPr txBox="1"/>
              <p:nvPr/>
            </p:nvSpPr>
            <p:spPr>
              <a:xfrm>
                <a:off x="7384472" y="658475"/>
                <a:ext cx="519545" cy="1152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28A41F-88E0-60AD-3DED-593DC2F35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472" y="658475"/>
                <a:ext cx="519545" cy="11524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5BE8C7-5309-3EBB-CEFB-B4B77EBE39C3}"/>
                  </a:ext>
                </a:extLst>
              </p:cNvPr>
              <p:cNvSpPr txBox="1"/>
              <p:nvPr/>
            </p:nvSpPr>
            <p:spPr>
              <a:xfrm>
                <a:off x="742951" y="2213765"/>
                <a:ext cx="10401299" cy="3743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1 </a:t>
                </a:r>
                <a:r>
                  <a:rPr lang="en-US" sz="4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1 </a:t>
                </a:r>
                <a:endPara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1&lt;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5BE8C7-5309-3EBB-CEFB-B4B77EBE3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1" y="2213765"/>
                <a:ext cx="10401299" cy="3743974"/>
              </a:xfrm>
              <a:prstGeom prst="rect">
                <a:avLst/>
              </a:prstGeom>
              <a:blipFill>
                <a:blip r:embed="rId5"/>
                <a:stretch>
                  <a:fillRect b="-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4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282311" y="2854047"/>
            <a:ext cx="3398587" cy="44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5809" y="153610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933185" y="2772551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02534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2269467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995430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2041" y="790507"/>
            <a:ext cx="2637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MỜI BẠN</a:t>
            </a:r>
          </a:p>
          <a:p>
            <a:pPr algn="ctr" defTabSz="1219170"/>
            <a:r>
              <a:rPr lang="en-US" sz="28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 SINH NHẬT</a:t>
            </a:r>
          </a:p>
        </p:txBody>
      </p:sp>
      <p:pic>
        <p:nvPicPr>
          <p:cNvPr id="2059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2576445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6114" y="1266901"/>
            <a:ext cx="10801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04DBDD-EF08-F0E8-89E4-5A3E04B3A131}"/>
              </a:ext>
            </a:extLst>
          </p:cNvPr>
          <p:cNvCxnSpPr/>
          <p:nvPr/>
        </p:nvCxnSpPr>
        <p:spPr>
          <a:xfrm>
            <a:off x="2423160" y="1796256"/>
            <a:ext cx="31034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939C27-E862-7BC3-F017-7CA5D8F93393}"/>
              </a:ext>
            </a:extLst>
          </p:cNvPr>
          <p:cNvCxnSpPr>
            <a:cxnSpLocks/>
          </p:cNvCxnSpPr>
          <p:nvPr/>
        </p:nvCxnSpPr>
        <p:spPr>
          <a:xfrm>
            <a:off x="6247014" y="1796256"/>
            <a:ext cx="20643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ACFAE0-3108-B629-DBB3-39F3C45A8D46}"/>
              </a:ext>
            </a:extLst>
          </p:cNvPr>
          <p:cNvCxnSpPr>
            <a:cxnSpLocks/>
          </p:cNvCxnSpPr>
          <p:nvPr/>
        </p:nvCxnSpPr>
        <p:spPr>
          <a:xfrm>
            <a:off x="8976359" y="1796256"/>
            <a:ext cx="2216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CC1C89-177F-B9E9-C943-14175EE41BC2}"/>
                  </a:ext>
                </a:extLst>
              </p:cNvPr>
              <p:cNvSpPr txBox="1"/>
              <p:nvPr/>
            </p:nvSpPr>
            <p:spPr>
              <a:xfrm>
                <a:off x="3937461" y="2067431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5CC1C89-177F-B9E9-C943-14175EE41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461" y="2067431"/>
                <a:ext cx="519545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28A41F-88E0-60AD-3DED-593DC2F35858}"/>
                  </a:ext>
                </a:extLst>
              </p:cNvPr>
              <p:cNvSpPr txBox="1"/>
              <p:nvPr/>
            </p:nvSpPr>
            <p:spPr>
              <a:xfrm>
                <a:off x="5108170" y="2074358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728A41F-88E0-60AD-3DED-593DC2F35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170" y="2074358"/>
                <a:ext cx="519545" cy="1156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AA0319-542D-A15D-9E9A-07B613296283}"/>
                  </a:ext>
                </a:extLst>
              </p:cNvPr>
              <p:cNvSpPr txBox="1"/>
              <p:nvPr/>
            </p:nvSpPr>
            <p:spPr>
              <a:xfrm>
                <a:off x="6269784" y="2067431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AA0319-542D-A15D-9E9A-07B613296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84" y="2067431"/>
                <a:ext cx="519545" cy="1156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23DF4F-C3D7-BBFC-904D-B810555AF52C}"/>
                  </a:ext>
                </a:extLst>
              </p:cNvPr>
              <p:cNvSpPr txBox="1"/>
              <p:nvPr/>
            </p:nvSpPr>
            <p:spPr>
              <a:xfrm>
                <a:off x="7299939" y="2067431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D23DF4F-C3D7-BBFC-904D-B810555AF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39" y="2067431"/>
                <a:ext cx="519545" cy="11564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8F65336-601E-3D86-CF70-8C836FB47516}"/>
              </a:ext>
            </a:extLst>
          </p:cNvPr>
          <p:cNvSpPr txBox="1"/>
          <p:nvPr/>
        </p:nvSpPr>
        <p:spPr>
          <a:xfrm>
            <a:off x="4514820" y="2074358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5442F4-AECD-E3E5-DB8F-DF33CD427A05}"/>
              </a:ext>
            </a:extLst>
          </p:cNvPr>
          <p:cNvSpPr txBox="1"/>
          <p:nvPr/>
        </p:nvSpPr>
        <p:spPr>
          <a:xfrm>
            <a:off x="5816449" y="2067431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3EC353-1A89-6FB4-12FD-2C6B30D20536}"/>
              </a:ext>
            </a:extLst>
          </p:cNvPr>
          <p:cNvSpPr txBox="1"/>
          <p:nvPr/>
        </p:nvSpPr>
        <p:spPr>
          <a:xfrm>
            <a:off x="6841686" y="2067431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2C120E-75CD-4476-A8DF-CF840D521DBE}"/>
              </a:ext>
            </a:extLst>
          </p:cNvPr>
          <p:cNvSpPr txBox="1"/>
          <p:nvPr/>
        </p:nvSpPr>
        <p:spPr>
          <a:xfrm>
            <a:off x="912875" y="457369"/>
            <a:ext cx="841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66C44-09C6-4EB4-809A-C00C6F2DE178}"/>
              </a:ext>
            </a:extLst>
          </p:cNvPr>
          <p:cNvSpPr txBox="1"/>
          <p:nvPr/>
        </p:nvSpPr>
        <p:spPr>
          <a:xfrm>
            <a:off x="487076" y="3270630"/>
            <a:ext cx="1043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C138E8-B270-4C51-8CEE-89DDC0B57B65}"/>
                  </a:ext>
                </a:extLst>
              </p:cNvPr>
              <p:cNvSpPr txBox="1"/>
              <p:nvPr/>
            </p:nvSpPr>
            <p:spPr>
              <a:xfrm>
                <a:off x="3937461" y="4131978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C138E8-B270-4C51-8CEE-89DDC0B57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461" y="4131978"/>
                <a:ext cx="519545" cy="11564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2C0C28-AECE-4330-8562-322B5ABC246D}"/>
                  </a:ext>
                </a:extLst>
              </p:cNvPr>
              <p:cNvSpPr txBox="1"/>
              <p:nvPr/>
            </p:nvSpPr>
            <p:spPr>
              <a:xfrm>
                <a:off x="5108170" y="4138905"/>
                <a:ext cx="519545" cy="1152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2C0C28-AECE-4330-8562-322B5ABC2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170" y="4138905"/>
                <a:ext cx="519545" cy="11524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B67CC9-191C-43B7-972F-054B3D6D346E}"/>
                  </a:ext>
                </a:extLst>
              </p:cNvPr>
              <p:cNvSpPr txBox="1"/>
              <p:nvPr/>
            </p:nvSpPr>
            <p:spPr>
              <a:xfrm>
                <a:off x="6269784" y="4131978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B67CC9-191C-43B7-972F-054B3D6D3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784" y="4131978"/>
                <a:ext cx="519545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5D5598-6157-40C2-9E5F-EDF758EFDD3F}"/>
                  </a:ext>
                </a:extLst>
              </p:cNvPr>
              <p:cNvSpPr txBox="1"/>
              <p:nvPr/>
            </p:nvSpPr>
            <p:spPr>
              <a:xfrm>
                <a:off x="7299939" y="4131978"/>
                <a:ext cx="519545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5D5598-6157-40C2-9E5F-EDF758EFD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39" y="4131978"/>
                <a:ext cx="519545" cy="1156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4BB4B576-5649-4884-BBFB-21A6480EF109}"/>
              </a:ext>
            </a:extLst>
          </p:cNvPr>
          <p:cNvSpPr txBox="1"/>
          <p:nvPr/>
        </p:nvSpPr>
        <p:spPr>
          <a:xfrm>
            <a:off x="4509257" y="4193819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A776F2-A018-4683-BB7C-95FE965EFC6E}"/>
              </a:ext>
            </a:extLst>
          </p:cNvPr>
          <p:cNvSpPr txBox="1"/>
          <p:nvPr/>
        </p:nvSpPr>
        <p:spPr>
          <a:xfrm>
            <a:off x="5713209" y="4193820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69B4E2-838C-42E4-9934-C42050CD3E60}"/>
              </a:ext>
            </a:extLst>
          </p:cNvPr>
          <p:cNvSpPr txBox="1"/>
          <p:nvPr/>
        </p:nvSpPr>
        <p:spPr>
          <a:xfrm>
            <a:off x="6859574" y="4193819"/>
            <a:ext cx="1025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3F6FF09-EA47-4A5F-915A-F5F0524A03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3" y="4612890"/>
            <a:ext cx="2325251" cy="219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D6C449-4CE4-0358-9C40-4B255BE66F15}"/>
              </a:ext>
            </a:extLst>
          </p:cNvPr>
          <p:cNvSpPr/>
          <p:nvPr/>
        </p:nvSpPr>
        <p:spPr>
          <a:xfrm>
            <a:off x="3994150" y="579966"/>
            <a:ext cx="4074160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78817" y="579966"/>
            <a:ext cx="436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178" y="1953955"/>
            <a:ext cx="6624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1. Biết so sánh hai phân số có cùng mẫu số.</a:t>
            </a:r>
          </a:p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ấu-tích Phong Thủy Xan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99" y="1714501"/>
            <a:ext cx="960180" cy="9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ấu-tích Phong Thủy Xan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97" y="2539078"/>
            <a:ext cx="960180" cy="9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8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453540" y="118662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6406" y="2093873"/>
            <a:ext cx="9065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893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2"/>
          <p:cNvGrpSpPr/>
          <p:nvPr/>
        </p:nvGrpSpPr>
        <p:grpSpPr>
          <a:xfrm>
            <a:off x="2248175" y="411914"/>
            <a:ext cx="9952383" cy="4989562"/>
            <a:chOff x="778641" y="929850"/>
            <a:chExt cx="7766137" cy="3244240"/>
          </a:xfrm>
          <a:solidFill>
            <a:schemeClr val="bg1"/>
          </a:solidFill>
        </p:grpSpPr>
        <p:sp>
          <p:nvSpPr>
            <p:cNvPr id="9" name="矩形: 圆角 8"/>
            <p:cNvSpPr/>
            <p:nvPr userDrawn="1"/>
          </p:nvSpPr>
          <p:spPr>
            <a:xfrm>
              <a:off x="778641" y="929850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58634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10" name="矩形: 圆角 11"/>
            <p:cNvSpPr/>
            <p:nvPr userDrawn="1"/>
          </p:nvSpPr>
          <p:spPr>
            <a:xfrm>
              <a:off x="909934" y="1024324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5863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6DC52-CD9D-9EAD-F19C-80B28CBFFA17}"/>
              </a:ext>
            </a:extLst>
          </p:cNvPr>
          <p:cNvGrpSpPr/>
          <p:nvPr/>
        </p:nvGrpSpPr>
        <p:grpSpPr>
          <a:xfrm>
            <a:off x="2856019" y="-1226138"/>
            <a:ext cx="10008035" cy="2613809"/>
            <a:chOff x="2928837" y="-2978296"/>
            <a:chExt cx="10008035" cy="2613809"/>
          </a:xfrm>
        </p:grpSpPr>
        <p:sp>
          <p:nvSpPr>
            <p:cNvPr id="2" name="TextBox 1"/>
            <p:cNvSpPr txBox="1"/>
            <p:nvPr/>
          </p:nvSpPr>
          <p:spPr>
            <a:xfrm>
              <a:off x="2928837" y="-1010818"/>
              <a:ext cx="91104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26411" y="-2978296"/>
              <a:ext cx="911046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8000" b="1" dirty="0">
                <a:solidFill>
                  <a:srgbClr val="FFCC2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4578567"/>
            <a:ext cx="2902425" cy="2557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3" y="4639585"/>
            <a:ext cx="2705928" cy="23975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023" y="1460176"/>
            <a:ext cx="5439143" cy="5579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BBA947-2720-49C8-9B7D-E69918D129D9}"/>
              </a:ext>
            </a:extLst>
          </p:cNvPr>
          <p:cNvSpPr txBox="1"/>
          <p:nvPr/>
        </p:nvSpPr>
        <p:spPr>
          <a:xfrm>
            <a:off x="2616707" y="1550905"/>
            <a:ext cx="9952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s 77828">
            <a:extLst>
              <a:ext uri="{FF2B5EF4-FFF2-40B4-BE49-F238E27FC236}">
                <a16:creationId xmlns:a16="http://schemas.microsoft.com/office/drawing/2014/main" id="{4922D540-01BE-4825-B107-FC7F72EE6C91}"/>
              </a:ext>
            </a:extLst>
          </p:cNvPr>
          <p:cNvSpPr/>
          <p:nvPr/>
        </p:nvSpPr>
        <p:spPr>
          <a:xfrm>
            <a:off x="1371601" y="1850966"/>
            <a:ext cx="9120606" cy="1754326"/>
          </a:xfrm>
          <a:custGeom>
            <a:avLst/>
            <a:gdLst>
              <a:gd name="connsiteX0" fmla="*/ 0 w 9120606"/>
              <a:gd name="connsiteY0" fmla="*/ 0 h 2308324"/>
              <a:gd name="connsiteX1" fmla="*/ 478832 w 9120606"/>
              <a:gd name="connsiteY1" fmla="*/ 0 h 2308324"/>
              <a:gd name="connsiteX2" fmla="*/ 866458 w 9120606"/>
              <a:gd name="connsiteY2" fmla="*/ 0 h 2308324"/>
              <a:gd name="connsiteX3" fmla="*/ 1162877 w 9120606"/>
              <a:gd name="connsiteY3" fmla="*/ 0 h 2308324"/>
              <a:gd name="connsiteX4" fmla="*/ 1824121 w 9120606"/>
              <a:gd name="connsiteY4" fmla="*/ 0 h 2308324"/>
              <a:gd name="connsiteX5" fmla="*/ 2120541 w 9120606"/>
              <a:gd name="connsiteY5" fmla="*/ 0 h 2308324"/>
              <a:gd name="connsiteX6" fmla="*/ 2416961 w 9120606"/>
              <a:gd name="connsiteY6" fmla="*/ 0 h 2308324"/>
              <a:gd name="connsiteX7" fmla="*/ 2713380 w 9120606"/>
              <a:gd name="connsiteY7" fmla="*/ 0 h 2308324"/>
              <a:gd name="connsiteX8" fmla="*/ 3192212 w 9120606"/>
              <a:gd name="connsiteY8" fmla="*/ 0 h 2308324"/>
              <a:gd name="connsiteX9" fmla="*/ 3944662 w 9120606"/>
              <a:gd name="connsiteY9" fmla="*/ 0 h 2308324"/>
              <a:gd name="connsiteX10" fmla="*/ 4605906 w 9120606"/>
              <a:gd name="connsiteY10" fmla="*/ 0 h 2308324"/>
              <a:gd name="connsiteX11" fmla="*/ 4902326 w 9120606"/>
              <a:gd name="connsiteY11" fmla="*/ 0 h 2308324"/>
              <a:gd name="connsiteX12" fmla="*/ 5472364 w 9120606"/>
              <a:gd name="connsiteY12" fmla="*/ 0 h 2308324"/>
              <a:gd name="connsiteX13" fmla="*/ 5768783 w 9120606"/>
              <a:gd name="connsiteY13" fmla="*/ 0 h 2308324"/>
              <a:gd name="connsiteX14" fmla="*/ 6430027 w 9120606"/>
              <a:gd name="connsiteY14" fmla="*/ 0 h 2308324"/>
              <a:gd name="connsiteX15" fmla="*/ 7000065 w 9120606"/>
              <a:gd name="connsiteY15" fmla="*/ 0 h 2308324"/>
              <a:gd name="connsiteX16" fmla="*/ 7387691 w 9120606"/>
              <a:gd name="connsiteY16" fmla="*/ 0 h 2308324"/>
              <a:gd name="connsiteX17" fmla="*/ 7866523 w 9120606"/>
              <a:gd name="connsiteY17" fmla="*/ 0 h 2308324"/>
              <a:gd name="connsiteX18" fmla="*/ 8345354 w 9120606"/>
              <a:gd name="connsiteY18" fmla="*/ 0 h 2308324"/>
              <a:gd name="connsiteX19" fmla="*/ 9120606 w 9120606"/>
              <a:gd name="connsiteY19" fmla="*/ 0 h 2308324"/>
              <a:gd name="connsiteX20" fmla="*/ 9120606 w 9120606"/>
              <a:gd name="connsiteY20" fmla="*/ 600164 h 2308324"/>
              <a:gd name="connsiteX21" fmla="*/ 9120606 w 9120606"/>
              <a:gd name="connsiteY21" fmla="*/ 1200328 h 2308324"/>
              <a:gd name="connsiteX22" fmla="*/ 9120606 w 9120606"/>
              <a:gd name="connsiteY22" fmla="*/ 1800493 h 2308324"/>
              <a:gd name="connsiteX23" fmla="*/ 9120606 w 9120606"/>
              <a:gd name="connsiteY23" fmla="*/ 2308324 h 2308324"/>
              <a:gd name="connsiteX24" fmla="*/ 8824186 w 9120606"/>
              <a:gd name="connsiteY24" fmla="*/ 2308324 h 2308324"/>
              <a:gd name="connsiteX25" fmla="*/ 8436561 w 9120606"/>
              <a:gd name="connsiteY25" fmla="*/ 2308324 h 2308324"/>
              <a:gd name="connsiteX26" fmla="*/ 8048935 w 9120606"/>
              <a:gd name="connsiteY26" fmla="*/ 2308324 h 2308324"/>
              <a:gd name="connsiteX27" fmla="*/ 7478897 w 9120606"/>
              <a:gd name="connsiteY27" fmla="*/ 2308324 h 2308324"/>
              <a:gd name="connsiteX28" fmla="*/ 6908859 w 9120606"/>
              <a:gd name="connsiteY28" fmla="*/ 2308324 h 2308324"/>
              <a:gd name="connsiteX29" fmla="*/ 6430027 w 9120606"/>
              <a:gd name="connsiteY29" fmla="*/ 2308324 h 2308324"/>
              <a:gd name="connsiteX30" fmla="*/ 5768783 w 9120606"/>
              <a:gd name="connsiteY30" fmla="*/ 2308324 h 2308324"/>
              <a:gd name="connsiteX31" fmla="*/ 5289951 w 9120606"/>
              <a:gd name="connsiteY31" fmla="*/ 2308324 h 2308324"/>
              <a:gd name="connsiteX32" fmla="*/ 4811120 w 9120606"/>
              <a:gd name="connsiteY32" fmla="*/ 2308324 h 2308324"/>
              <a:gd name="connsiteX33" fmla="*/ 4514700 w 9120606"/>
              <a:gd name="connsiteY33" fmla="*/ 2308324 h 2308324"/>
              <a:gd name="connsiteX34" fmla="*/ 3944662 w 9120606"/>
              <a:gd name="connsiteY34" fmla="*/ 2308324 h 2308324"/>
              <a:gd name="connsiteX35" fmla="*/ 3192212 w 9120606"/>
              <a:gd name="connsiteY35" fmla="*/ 2308324 h 2308324"/>
              <a:gd name="connsiteX36" fmla="*/ 2530968 w 9120606"/>
              <a:gd name="connsiteY36" fmla="*/ 2308324 h 2308324"/>
              <a:gd name="connsiteX37" fmla="*/ 2143342 w 9120606"/>
              <a:gd name="connsiteY37" fmla="*/ 2308324 h 2308324"/>
              <a:gd name="connsiteX38" fmla="*/ 1664511 w 9120606"/>
              <a:gd name="connsiteY38" fmla="*/ 2308324 h 2308324"/>
              <a:gd name="connsiteX39" fmla="*/ 912061 w 9120606"/>
              <a:gd name="connsiteY39" fmla="*/ 2308324 h 2308324"/>
              <a:gd name="connsiteX40" fmla="*/ 0 w 9120606"/>
              <a:gd name="connsiteY40" fmla="*/ 2308324 h 2308324"/>
              <a:gd name="connsiteX41" fmla="*/ 0 w 9120606"/>
              <a:gd name="connsiteY41" fmla="*/ 1731243 h 2308324"/>
              <a:gd name="connsiteX42" fmla="*/ 0 w 9120606"/>
              <a:gd name="connsiteY42" fmla="*/ 1131079 h 2308324"/>
              <a:gd name="connsiteX43" fmla="*/ 0 w 9120606"/>
              <a:gd name="connsiteY43" fmla="*/ 623247 h 2308324"/>
              <a:gd name="connsiteX44" fmla="*/ 0 w 9120606"/>
              <a:gd name="connsiteY4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20606" h="2308324" fill="none" extrusionOk="0">
                <a:moveTo>
                  <a:pt x="0" y="0"/>
                </a:moveTo>
                <a:cubicBezTo>
                  <a:pt x="232339" y="-50478"/>
                  <a:pt x="346406" y="2831"/>
                  <a:pt x="478832" y="0"/>
                </a:cubicBezTo>
                <a:cubicBezTo>
                  <a:pt x="611258" y="-2831"/>
                  <a:pt x="773056" y="14970"/>
                  <a:pt x="866458" y="0"/>
                </a:cubicBezTo>
                <a:cubicBezTo>
                  <a:pt x="959860" y="-14970"/>
                  <a:pt x="1049526" y="579"/>
                  <a:pt x="1162877" y="0"/>
                </a:cubicBezTo>
                <a:cubicBezTo>
                  <a:pt x="1276228" y="-579"/>
                  <a:pt x="1646359" y="5684"/>
                  <a:pt x="1824121" y="0"/>
                </a:cubicBezTo>
                <a:cubicBezTo>
                  <a:pt x="2001883" y="-5684"/>
                  <a:pt x="1988258" y="34144"/>
                  <a:pt x="2120541" y="0"/>
                </a:cubicBezTo>
                <a:cubicBezTo>
                  <a:pt x="2252824" y="-34144"/>
                  <a:pt x="2305814" y="20648"/>
                  <a:pt x="2416961" y="0"/>
                </a:cubicBezTo>
                <a:cubicBezTo>
                  <a:pt x="2528108" y="-20648"/>
                  <a:pt x="2585242" y="17702"/>
                  <a:pt x="2713380" y="0"/>
                </a:cubicBezTo>
                <a:cubicBezTo>
                  <a:pt x="2841518" y="-17702"/>
                  <a:pt x="3040159" y="32399"/>
                  <a:pt x="3192212" y="0"/>
                </a:cubicBezTo>
                <a:cubicBezTo>
                  <a:pt x="3344265" y="-32399"/>
                  <a:pt x="3751344" y="32039"/>
                  <a:pt x="3944662" y="0"/>
                </a:cubicBezTo>
                <a:cubicBezTo>
                  <a:pt x="4137980" y="-32039"/>
                  <a:pt x="4379017" y="71343"/>
                  <a:pt x="4605906" y="0"/>
                </a:cubicBezTo>
                <a:cubicBezTo>
                  <a:pt x="4832795" y="-71343"/>
                  <a:pt x="4779443" y="10565"/>
                  <a:pt x="4902326" y="0"/>
                </a:cubicBezTo>
                <a:cubicBezTo>
                  <a:pt x="5025209" y="-10565"/>
                  <a:pt x="5287222" y="41882"/>
                  <a:pt x="5472364" y="0"/>
                </a:cubicBezTo>
                <a:cubicBezTo>
                  <a:pt x="5657506" y="-41882"/>
                  <a:pt x="5658509" y="7885"/>
                  <a:pt x="5768783" y="0"/>
                </a:cubicBezTo>
                <a:cubicBezTo>
                  <a:pt x="5879057" y="-7885"/>
                  <a:pt x="6250779" y="14597"/>
                  <a:pt x="6430027" y="0"/>
                </a:cubicBezTo>
                <a:cubicBezTo>
                  <a:pt x="6609275" y="-14597"/>
                  <a:pt x="6740233" y="66182"/>
                  <a:pt x="7000065" y="0"/>
                </a:cubicBezTo>
                <a:cubicBezTo>
                  <a:pt x="7259897" y="-66182"/>
                  <a:pt x="7256262" y="38728"/>
                  <a:pt x="7387691" y="0"/>
                </a:cubicBezTo>
                <a:cubicBezTo>
                  <a:pt x="7519120" y="-38728"/>
                  <a:pt x="7710895" y="40139"/>
                  <a:pt x="7866523" y="0"/>
                </a:cubicBezTo>
                <a:cubicBezTo>
                  <a:pt x="8022151" y="-40139"/>
                  <a:pt x="8212841" y="34736"/>
                  <a:pt x="8345354" y="0"/>
                </a:cubicBezTo>
                <a:cubicBezTo>
                  <a:pt x="8477867" y="-34736"/>
                  <a:pt x="8838016" y="91924"/>
                  <a:pt x="9120606" y="0"/>
                </a:cubicBezTo>
                <a:cubicBezTo>
                  <a:pt x="9152658" y="294000"/>
                  <a:pt x="9074595" y="350184"/>
                  <a:pt x="9120606" y="600164"/>
                </a:cubicBezTo>
                <a:cubicBezTo>
                  <a:pt x="9166617" y="850144"/>
                  <a:pt x="9062664" y="1003721"/>
                  <a:pt x="9120606" y="1200328"/>
                </a:cubicBezTo>
                <a:cubicBezTo>
                  <a:pt x="9178548" y="1396935"/>
                  <a:pt x="9049660" y="1516013"/>
                  <a:pt x="9120606" y="1800493"/>
                </a:cubicBezTo>
                <a:cubicBezTo>
                  <a:pt x="9191552" y="2084974"/>
                  <a:pt x="9101556" y="2081984"/>
                  <a:pt x="9120606" y="2308324"/>
                </a:cubicBezTo>
                <a:cubicBezTo>
                  <a:pt x="9054733" y="2335158"/>
                  <a:pt x="8905606" y="2276435"/>
                  <a:pt x="8824186" y="2308324"/>
                </a:cubicBezTo>
                <a:cubicBezTo>
                  <a:pt x="8742766" y="2340213"/>
                  <a:pt x="8529578" y="2287743"/>
                  <a:pt x="8436561" y="2308324"/>
                </a:cubicBezTo>
                <a:cubicBezTo>
                  <a:pt x="8343545" y="2328905"/>
                  <a:pt x="8164188" y="2296566"/>
                  <a:pt x="8048935" y="2308324"/>
                </a:cubicBezTo>
                <a:cubicBezTo>
                  <a:pt x="7933682" y="2320082"/>
                  <a:pt x="7613986" y="2290791"/>
                  <a:pt x="7478897" y="2308324"/>
                </a:cubicBezTo>
                <a:cubicBezTo>
                  <a:pt x="7343808" y="2325857"/>
                  <a:pt x="7175454" y="2291430"/>
                  <a:pt x="6908859" y="2308324"/>
                </a:cubicBezTo>
                <a:cubicBezTo>
                  <a:pt x="6642264" y="2325218"/>
                  <a:pt x="6533389" y="2255653"/>
                  <a:pt x="6430027" y="2308324"/>
                </a:cubicBezTo>
                <a:cubicBezTo>
                  <a:pt x="6326665" y="2360995"/>
                  <a:pt x="5940937" y="2237861"/>
                  <a:pt x="5768783" y="2308324"/>
                </a:cubicBezTo>
                <a:cubicBezTo>
                  <a:pt x="5596629" y="2378787"/>
                  <a:pt x="5466663" y="2287186"/>
                  <a:pt x="5289951" y="2308324"/>
                </a:cubicBezTo>
                <a:cubicBezTo>
                  <a:pt x="5113239" y="2329462"/>
                  <a:pt x="4949421" y="2263111"/>
                  <a:pt x="4811120" y="2308324"/>
                </a:cubicBezTo>
                <a:cubicBezTo>
                  <a:pt x="4672819" y="2353537"/>
                  <a:pt x="4655621" y="2279683"/>
                  <a:pt x="4514700" y="2308324"/>
                </a:cubicBezTo>
                <a:cubicBezTo>
                  <a:pt x="4373779" y="2336965"/>
                  <a:pt x="4167375" y="2305361"/>
                  <a:pt x="3944662" y="2308324"/>
                </a:cubicBezTo>
                <a:cubicBezTo>
                  <a:pt x="3721949" y="2311287"/>
                  <a:pt x="3431461" y="2235740"/>
                  <a:pt x="3192212" y="2308324"/>
                </a:cubicBezTo>
                <a:cubicBezTo>
                  <a:pt x="2952963" y="2380908"/>
                  <a:pt x="2750569" y="2303018"/>
                  <a:pt x="2530968" y="2308324"/>
                </a:cubicBezTo>
                <a:cubicBezTo>
                  <a:pt x="2311367" y="2313630"/>
                  <a:pt x="2295803" y="2270400"/>
                  <a:pt x="2143342" y="2308324"/>
                </a:cubicBezTo>
                <a:cubicBezTo>
                  <a:pt x="1990881" y="2346248"/>
                  <a:pt x="1782259" y="2272190"/>
                  <a:pt x="1664511" y="2308324"/>
                </a:cubicBezTo>
                <a:cubicBezTo>
                  <a:pt x="1546763" y="2344458"/>
                  <a:pt x="1154136" y="2256324"/>
                  <a:pt x="912061" y="2308324"/>
                </a:cubicBezTo>
                <a:cubicBezTo>
                  <a:pt x="669986" y="2360324"/>
                  <a:pt x="344569" y="2261121"/>
                  <a:pt x="0" y="2308324"/>
                </a:cubicBezTo>
                <a:cubicBezTo>
                  <a:pt x="-46595" y="2157158"/>
                  <a:pt x="66843" y="1966693"/>
                  <a:pt x="0" y="1731243"/>
                </a:cubicBezTo>
                <a:cubicBezTo>
                  <a:pt x="-66843" y="1495793"/>
                  <a:pt x="28923" y="1281637"/>
                  <a:pt x="0" y="1131079"/>
                </a:cubicBezTo>
                <a:cubicBezTo>
                  <a:pt x="-28923" y="980521"/>
                  <a:pt x="46718" y="821780"/>
                  <a:pt x="0" y="623247"/>
                </a:cubicBezTo>
                <a:cubicBezTo>
                  <a:pt x="-46718" y="424714"/>
                  <a:pt x="66926" y="306354"/>
                  <a:pt x="0" y="0"/>
                </a:cubicBezTo>
                <a:close/>
              </a:path>
              <a:path w="9120606" h="2308324" stroke="0" extrusionOk="0">
                <a:moveTo>
                  <a:pt x="0" y="0"/>
                </a:moveTo>
                <a:cubicBezTo>
                  <a:pt x="162883" y="-53115"/>
                  <a:pt x="298961" y="22310"/>
                  <a:pt x="478832" y="0"/>
                </a:cubicBezTo>
                <a:cubicBezTo>
                  <a:pt x="658703" y="-22310"/>
                  <a:pt x="773736" y="19079"/>
                  <a:pt x="866458" y="0"/>
                </a:cubicBezTo>
                <a:cubicBezTo>
                  <a:pt x="959180" y="-19079"/>
                  <a:pt x="1065577" y="23701"/>
                  <a:pt x="1254083" y="0"/>
                </a:cubicBezTo>
                <a:cubicBezTo>
                  <a:pt x="1442590" y="-23701"/>
                  <a:pt x="1528427" y="42411"/>
                  <a:pt x="1641709" y="0"/>
                </a:cubicBezTo>
                <a:cubicBezTo>
                  <a:pt x="1754991" y="-42411"/>
                  <a:pt x="1862668" y="6058"/>
                  <a:pt x="1938129" y="0"/>
                </a:cubicBezTo>
                <a:cubicBezTo>
                  <a:pt x="2013590" y="-6058"/>
                  <a:pt x="2369742" y="17569"/>
                  <a:pt x="2508167" y="0"/>
                </a:cubicBezTo>
                <a:cubicBezTo>
                  <a:pt x="2646592" y="-17569"/>
                  <a:pt x="2872955" y="21726"/>
                  <a:pt x="3169411" y="0"/>
                </a:cubicBezTo>
                <a:cubicBezTo>
                  <a:pt x="3465867" y="-21726"/>
                  <a:pt x="3499586" y="2848"/>
                  <a:pt x="3739448" y="0"/>
                </a:cubicBezTo>
                <a:cubicBezTo>
                  <a:pt x="3979310" y="-2848"/>
                  <a:pt x="4094260" y="64919"/>
                  <a:pt x="4400692" y="0"/>
                </a:cubicBezTo>
                <a:cubicBezTo>
                  <a:pt x="4707124" y="-64919"/>
                  <a:pt x="4846169" y="17743"/>
                  <a:pt x="4970730" y="0"/>
                </a:cubicBezTo>
                <a:cubicBezTo>
                  <a:pt x="5095291" y="-17743"/>
                  <a:pt x="5496051" y="41253"/>
                  <a:pt x="5723180" y="0"/>
                </a:cubicBezTo>
                <a:cubicBezTo>
                  <a:pt x="5950309" y="-41253"/>
                  <a:pt x="6104572" y="52869"/>
                  <a:pt x="6475630" y="0"/>
                </a:cubicBezTo>
                <a:cubicBezTo>
                  <a:pt x="6846688" y="-52869"/>
                  <a:pt x="7026123" y="14960"/>
                  <a:pt x="7228080" y="0"/>
                </a:cubicBezTo>
                <a:cubicBezTo>
                  <a:pt x="7430037" y="-14960"/>
                  <a:pt x="7670344" y="74212"/>
                  <a:pt x="7889324" y="0"/>
                </a:cubicBezTo>
                <a:cubicBezTo>
                  <a:pt x="8108304" y="-74212"/>
                  <a:pt x="8235928" y="41289"/>
                  <a:pt x="8459362" y="0"/>
                </a:cubicBezTo>
                <a:cubicBezTo>
                  <a:pt x="8682796" y="-41289"/>
                  <a:pt x="8873946" y="49726"/>
                  <a:pt x="9120606" y="0"/>
                </a:cubicBezTo>
                <a:cubicBezTo>
                  <a:pt x="9156950" y="256810"/>
                  <a:pt x="9084303" y="379694"/>
                  <a:pt x="9120606" y="553998"/>
                </a:cubicBezTo>
                <a:cubicBezTo>
                  <a:pt x="9156909" y="728302"/>
                  <a:pt x="9099264" y="881432"/>
                  <a:pt x="9120606" y="1061829"/>
                </a:cubicBezTo>
                <a:cubicBezTo>
                  <a:pt x="9141948" y="1242226"/>
                  <a:pt x="9097739" y="1463701"/>
                  <a:pt x="9120606" y="1569660"/>
                </a:cubicBezTo>
                <a:cubicBezTo>
                  <a:pt x="9143473" y="1675619"/>
                  <a:pt x="9034082" y="2087628"/>
                  <a:pt x="9120606" y="2308324"/>
                </a:cubicBezTo>
                <a:cubicBezTo>
                  <a:pt x="8907444" y="2327415"/>
                  <a:pt x="8788024" y="2257905"/>
                  <a:pt x="8641774" y="2308324"/>
                </a:cubicBezTo>
                <a:cubicBezTo>
                  <a:pt x="8495524" y="2358743"/>
                  <a:pt x="8253695" y="2249347"/>
                  <a:pt x="8071736" y="2308324"/>
                </a:cubicBezTo>
                <a:cubicBezTo>
                  <a:pt x="7889777" y="2367301"/>
                  <a:pt x="7683366" y="2246241"/>
                  <a:pt x="7319286" y="2308324"/>
                </a:cubicBezTo>
                <a:cubicBezTo>
                  <a:pt x="6955206" y="2370407"/>
                  <a:pt x="7000673" y="2295218"/>
                  <a:pt x="6840455" y="2308324"/>
                </a:cubicBezTo>
                <a:cubicBezTo>
                  <a:pt x="6680237" y="2321430"/>
                  <a:pt x="6572284" y="2288194"/>
                  <a:pt x="6361623" y="2308324"/>
                </a:cubicBezTo>
                <a:cubicBezTo>
                  <a:pt x="6150962" y="2328454"/>
                  <a:pt x="5956064" y="2266320"/>
                  <a:pt x="5700379" y="2308324"/>
                </a:cubicBezTo>
                <a:cubicBezTo>
                  <a:pt x="5444694" y="2350328"/>
                  <a:pt x="5113127" y="2305875"/>
                  <a:pt x="4947929" y="2308324"/>
                </a:cubicBezTo>
                <a:cubicBezTo>
                  <a:pt x="4782731" y="2310773"/>
                  <a:pt x="4532994" y="2272299"/>
                  <a:pt x="4195479" y="2308324"/>
                </a:cubicBezTo>
                <a:cubicBezTo>
                  <a:pt x="3857964" y="2344349"/>
                  <a:pt x="3862805" y="2263787"/>
                  <a:pt x="3716647" y="2308324"/>
                </a:cubicBezTo>
                <a:cubicBezTo>
                  <a:pt x="3570489" y="2352861"/>
                  <a:pt x="3414675" y="2292799"/>
                  <a:pt x="3146609" y="2308324"/>
                </a:cubicBezTo>
                <a:cubicBezTo>
                  <a:pt x="2878543" y="2323849"/>
                  <a:pt x="2931064" y="2277145"/>
                  <a:pt x="2850189" y="2308324"/>
                </a:cubicBezTo>
                <a:cubicBezTo>
                  <a:pt x="2769314" y="2339503"/>
                  <a:pt x="2561133" y="2300676"/>
                  <a:pt x="2462564" y="2308324"/>
                </a:cubicBezTo>
                <a:cubicBezTo>
                  <a:pt x="2363996" y="2315972"/>
                  <a:pt x="1979214" y="2278076"/>
                  <a:pt x="1801320" y="2308324"/>
                </a:cubicBezTo>
                <a:cubicBezTo>
                  <a:pt x="1623426" y="2338572"/>
                  <a:pt x="1476815" y="2300380"/>
                  <a:pt x="1322488" y="2308324"/>
                </a:cubicBezTo>
                <a:cubicBezTo>
                  <a:pt x="1168161" y="2316268"/>
                  <a:pt x="1085963" y="2298618"/>
                  <a:pt x="934862" y="2308324"/>
                </a:cubicBezTo>
                <a:cubicBezTo>
                  <a:pt x="783761" y="2318030"/>
                  <a:pt x="208070" y="2248861"/>
                  <a:pt x="0" y="2308324"/>
                </a:cubicBezTo>
                <a:cubicBezTo>
                  <a:pt x="-58509" y="2075715"/>
                  <a:pt x="29649" y="2029076"/>
                  <a:pt x="0" y="1800493"/>
                </a:cubicBezTo>
                <a:cubicBezTo>
                  <a:pt x="-29649" y="1571910"/>
                  <a:pt x="71754" y="1470919"/>
                  <a:pt x="0" y="1177245"/>
                </a:cubicBezTo>
                <a:cubicBezTo>
                  <a:pt x="-71754" y="883571"/>
                  <a:pt x="35883" y="805808"/>
                  <a:pt x="0" y="553998"/>
                </a:cubicBezTo>
                <a:cubicBezTo>
                  <a:pt x="-35883" y="302188"/>
                  <a:pt x="11986" y="221981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62000"/>
            </a:schemeClr>
          </a:solidFill>
          <a:ln w="381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000302496">
                  <a:custGeom>
                    <a:avLst/>
                    <a:gdLst>
                      <a:gd name="connsiteX0" fmla="*/ 0 w 9120606"/>
                      <a:gd name="connsiteY0" fmla="*/ 0 h 1754326"/>
                      <a:gd name="connsiteX1" fmla="*/ 478832 w 9120606"/>
                      <a:gd name="connsiteY1" fmla="*/ 0 h 1754326"/>
                      <a:gd name="connsiteX2" fmla="*/ 866458 w 9120606"/>
                      <a:gd name="connsiteY2" fmla="*/ 0 h 1754326"/>
                      <a:gd name="connsiteX3" fmla="*/ 1162877 w 9120606"/>
                      <a:gd name="connsiteY3" fmla="*/ 0 h 1754326"/>
                      <a:gd name="connsiteX4" fmla="*/ 1500111 w 9120606"/>
                      <a:gd name="connsiteY4" fmla="*/ 0 h 1754326"/>
                      <a:gd name="connsiteX5" fmla="*/ 1824121 w 9120606"/>
                      <a:gd name="connsiteY5" fmla="*/ 0 h 1754326"/>
                      <a:gd name="connsiteX6" fmla="*/ 2120541 w 9120606"/>
                      <a:gd name="connsiteY6" fmla="*/ 0 h 1754326"/>
                      <a:gd name="connsiteX7" fmla="*/ 2416961 w 9120606"/>
                      <a:gd name="connsiteY7" fmla="*/ 0 h 1754326"/>
                      <a:gd name="connsiteX8" fmla="*/ 2713380 w 9120606"/>
                      <a:gd name="connsiteY8" fmla="*/ 0 h 1754326"/>
                      <a:gd name="connsiteX9" fmla="*/ 3192212 w 9120606"/>
                      <a:gd name="connsiteY9" fmla="*/ 0 h 1754326"/>
                      <a:gd name="connsiteX10" fmla="*/ 3944662 w 9120606"/>
                      <a:gd name="connsiteY10" fmla="*/ 0 h 1754326"/>
                      <a:gd name="connsiteX11" fmla="*/ 4605906 w 9120606"/>
                      <a:gd name="connsiteY11" fmla="*/ 0 h 1754326"/>
                      <a:gd name="connsiteX12" fmla="*/ 4902326 w 9120606"/>
                      <a:gd name="connsiteY12" fmla="*/ 0 h 1754326"/>
                      <a:gd name="connsiteX13" fmla="*/ 5472364 w 9120606"/>
                      <a:gd name="connsiteY13" fmla="*/ 0 h 1754326"/>
                      <a:gd name="connsiteX14" fmla="*/ 5768783 w 9120606"/>
                      <a:gd name="connsiteY14" fmla="*/ 0 h 1754326"/>
                      <a:gd name="connsiteX15" fmla="*/ 6430027 w 9120606"/>
                      <a:gd name="connsiteY15" fmla="*/ 0 h 1754326"/>
                      <a:gd name="connsiteX16" fmla="*/ 7000065 w 9120606"/>
                      <a:gd name="connsiteY16" fmla="*/ 0 h 1754326"/>
                      <a:gd name="connsiteX17" fmla="*/ 7387691 w 9120606"/>
                      <a:gd name="connsiteY17" fmla="*/ 0 h 1754326"/>
                      <a:gd name="connsiteX18" fmla="*/ 7866523 w 9120606"/>
                      <a:gd name="connsiteY18" fmla="*/ 0 h 1754326"/>
                      <a:gd name="connsiteX19" fmla="*/ 8345354 w 9120606"/>
                      <a:gd name="connsiteY19" fmla="*/ 0 h 1754326"/>
                      <a:gd name="connsiteX20" fmla="*/ 9120606 w 9120606"/>
                      <a:gd name="connsiteY20" fmla="*/ 0 h 1754326"/>
                      <a:gd name="connsiteX21" fmla="*/ 9120606 w 9120606"/>
                      <a:gd name="connsiteY21" fmla="*/ 456124 h 1754326"/>
                      <a:gd name="connsiteX22" fmla="*/ 9120606 w 9120606"/>
                      <a:gd name="connsiteY22" fmla="*/ 912249 h 1754326"/>
                      <a:gd name="connsiteX23" fmla="*/ 9120606 w 9120606"/>
                      <a:gd name="connsiteY23" fmla="*/ 1368374 h 1754326"/>
                      <a:gd name="connsiteX24" fmla="*/ 9120606 w 9120606"/>
                      <a:gd name="connsiteY24" fmla="*/ 1754326 h 1754326"/>
                      <a:gd name="connsiteX25" fmla="*/ 8824186 w 9120606"/>
                      <a:gd name="connsiteY25" fmla="*/ 1754326 h 1754326"/>
                      <a:gd name="connsiteX26" fmla="*/ 8436561 w 9120606"/>
                      <a:gd name="connsiteY26" fmla="*/ 1754326 h 1754326"/>
                      <a:gd name="connsiteX27" fmla="*/ 8048935 w 9120606"/>
                      <a:gd name="connsiteY27" fmla="*/ 1754326 h 1754326"/>
                      <a:gd name="connsiteX28" fmla="*/ 7478897 w 9120606"/>
                      <a:gd name="connsiteY28" fmla="*/ 1754326 h 1754326"/>
                      <a:gd name="connsiteX29" fmla="*/ 6908859 w 9120606"/>
                      <a:gd name="connsiteY29" fmla="*/ 1754326 h 1754326"/>
                      <a:gd name="connsiteX30" fmla="*/ 6430027 w 9120606"/>
                      <a:gd name="connsiteY30" fmla="*/ 1754326 h 1754326"/>
                      <a:gd name="connsiteX31" fmla="*/ 5768783 w 9120606"/>
                      <a:gd name="connsiteY31" fmla="*/ 1754326 h 1754326"/>
                      <a:gd name="connsiteX32" fmla="*/ 5289951 w 9120606"/>
                      <a:gd name="connsiteY32" fmla="*/ 1754326 h 1754326"/>
                      <a:gd name="connsiteX33" fmla="*/ 4811120 w 9120606"/>
                      <a:gd name="connsiteY33" fmla="*/ 1754326 h 1754326"/>
                      <a:gd name="connsiteX34" fmla="*/ 4514700 w 9120606"/>
                      <a:gd name="connsiteY34" fmla="*/ 1754326 h 1754326"/>
                      <a:gd name="connsiteX35" fmla="*/ 3944662 w 9120606"/>
                      <a:gd name="connsiteY35" fmla="*/ 1754326 h 1754326"/>
                      <a:gd name="connsiteX36" fmla="*/ 3192212 w 9120606"/>
                      <a:gd name="connsiteY36" fmla="*/ 1754326 h 1754326"/>
                      <a:gd name="connsiteX37" fmla="*/ 2530968 w 9120606"/>
                      <a:gd name="connsiteY37" fmla="*/ 1754326 h 1754326"/>
                      <a:gd name="connsiteX38" fmla="*/ 2143342 w 9120606"/>
                      <a:gd name="connsiteY38" fmla="*/ 1754326 h 1754326"/>
                      <a:gd name="connsiteX39" fmla="*/ 1664511 w 9120606"/>
                      <a:gd name="connsiteY39" fmla="*/ 1754326 h 1754326"/>
                      <a:gd name="connsiteX40" fmla="*/ 912061 w 9120606"/>
                      <a:gd name="connsiteY40" fmla="*/ 1754326 h 1754326"/>
                      <a:gd name="connsiteX41" fmla="*/ 0 w 9120606"/>
                      <a:gd name="connsiteY41" fmla="*/ 1754326 h 1754326"/>
                      <a:gd name="connsiteX42" fmla="*/ 0 w 9120606"/>
                      <a:gd name="connsiteY42" fmla="*/ 1315744 h 1754326"/>
                      <a:gd name="connsiteX43" fmla="*/ 0 w 9120606"/>
                      <a:gd name="connsiteY43" fmla="*/ 859619 h 1754326"/>
                      <a:gd name="connsiteX44" fmla="*/ 0 w 9120606"/>
                      <a:gd name="connsiteY44" fmla="*/ 473667 h 1754326"/>
                      <a:gd name="connsiteX45" fmla="*/ 0 w 9120606"/>
                      <a:gd name="connsiteY45" fmla="*/ 0 h 1754326"/>
                      <a:gd name="connsiteX0" fmla="*/ 0 w 9120606"/>
                      <a:gd name="connsiteY0" fmla="*/ 0 h 1754326"/>
                      <a:gd name="connsiteX1" fmla="*/ 478832 w 9120606"/>
                      <a:gd name="connsiteY1" fmla="*/ 0 h 1754326"/>
                      <a:gd name="connsiteX2" fmla="*/ 866458 w 9120606"/>
                      <a:gd name="connsiteY2" fmla="*/ 0 h 1754326"/>
                      <a:gd name="connsiteX3" fmla="*/ 1254083 w 9120606"/>
                      <a:gd name="connsiteY3" fmla="*/ 0 h 1754326"/>
                      <a:gd name="connsiteX4" fmla="*/ 1641709 w 9120606"/>
                      <a:gd name="connsiteY4" fmla="*/ 0 h 1754326"/>
                      <a:gd name="connsiteX5" fmla="*/ 1938129 w 9120606"/>
                      <a:gd name="connsiteY5" fmla="*/ 0 h 1754326"/>
                      <a:gd name="connsiteX6" fmla="*/ 2508167 w 9120606"/>
                      <a:gd name="connsiteY6" fmla="*/ 0 h 1754326"/>
                      <a:gd name="connsiteX7" fmla="*/ 3169411 w 9120606"/>
                      <a:gd name="connsiteY7" fmla="*/ 0 h 1754326"/>
                      <a:gd name="connsiteX8" fmla="*/ 3739448 w 9120606"/>
                      <a:gd name="connsiteY8" fmla="*/ 0 h 1754326"/>
                      <a:gd name="connsiteX9" fmla="*/ 4400692 w 9120606"/>
                      <a:gd name="connsiteY9" fmla="*/ 0 h 1754326"/>
                      <a:gd name="connsiteX10" fmla="*/ 4970730 w 9120606"/>
                      <a:gd name="connsiteY10" fmla="*/ 0 h 1754326"/>
                      <a:gd name="connsiteX11" fmla="*/ 5723180 w 9120606"/>
                      <a:gd name="connsiteY11" fmla="*/ 0 h 1754326"/>
                      <a:gd name="connsiteX12" fmla="*/ 6475630 w 9120606"/>
                      <a:gd name="connsiteY12" fmla="*/ 0 h 1754326"/>
                      <a:gd name="connsiteX13" fmla="*/ 7228080 w 9120606"/>
                      <a:gd name="connsiteY13" fmla="*/ 0 h 1754326"/>
                      <a:gd name="connsiteX14" fmla="*/ 7889324 w 9120606"/>
                      <a:gd name="connsiteY14" fmla="*/ 0 h 1754326"/>
                      <a:gd name="connsiteX15" fmla="*/ 8459362 w 9120606"/>
                      <a:gd name="connsiteY15" fmla="*/ 0 h 1754326"/>
                      <a:gd name="connsiteX16" fmla="*/ 9120606 w 9120606"/>
                      <a:gd name="connsiteY16" fmla="*/ 0 h 1754326"/>
                      <a:gd name="connsiteX17" fmla="*/ 9120606 w 9120606"/>
                      <a:gd name="connsiteY17" fmla="*/ 421038 h 1754326"/>
                      <a:gd name="connsiteX18" fmla="*/ 9120606 w 9120606"/>
                      <a:gd name="connsiteY18" fmla="*/ 806989 h 1754326"/>
                      <a:gd name="connsiteX19" fmla="*/ 9120606 w 9120606"/>
                      <a:gd name="connsiteY19" fmla="*/ 1192941 h 1754326"/>
                      <a:gd name="connsiteX20" fmla="*/ 9120606 w 9120606"/>
                      <a:gd name="connsiteY20" fmla="*/ 1754326 h 1754326"/>
                      <a:gd name="connsiteX21" fmla="*/ 8641774 w 9120606"/>
                      <a:gd name="connsiteY21" fmla="*/ 1754326 h 1754326"/>
                      <a:gd name="connsiteX22" fmla="*/ 8071736 w 9120606"/>
                      <a:gd name="connsiteY22" fmla="*/ 1754326 h 1754326"/>
                      <a:gd name="connsiteX23" fmla="*/ 7319286 w 9120606"/>
                      <a:gd name="connsiteY23" fmla="*/ 1754326 h 1754326"/>
                      <a:gd name="connsiteX24" fmla="*/ 6840455 w 9120606"/>
                      <a:gd name="connsiteY24" fmla="*/ 1754326 h 1754326"/>
                      <a:gd name="connsiteX25" fmla="*/ 6361623 w 9120606"/>
                      <a:gd name="connsiteY25" fmla="*/ 1754326 h 1754326"/>
                      <a:gd name="connsiteX26" fmla="*/ 5700379 w 9120606"/>
                      <a:gd name="connsiteY26" fmla="*/ 1754326 h 1754326"/>
                      <a:gd name="connsiteX27" fmla="*/ 4947929 w 9120606"/>
                      <a:gd name="connsiteY27" fmla="*/ 1754326 h 1754326"/>
                      <a:gd name="connsiteX28" fmla="*/ 4195479 w 9120606"/>
                      <a:gd name="connsiteY28" fmla="*/ 1754326 h 1754326"/>
                      <a:gd name="connsiteX29" fmla="*/ 3716647 w 9120606"/>
                      <a:gd name="connsiteY29" fmla="*/ 1754326 h 1754326"/>
                      <a:gd name="connsiteX30" fmla="*/ 3146609 w 9120606"/>
                      <a:gd name="connsiteY30" fmla="*/ 1754326 h 1754326"/>
                      <a:gd name="connsiteX31" fmla="*/ 2850189 w 9120606"/>
                      <a:gd name="connsiteY31" fmla="*/ 1754326 h 1754326"/>
                      <a:gd name="connsiteX32" fmla="*/ 2462564 w 9120606"/>
                      <a:gd name="connsiteY32" fmla="*/ 1754326 h 1754326"/>
                      <a:gd name="connsiteX33" fmla="*/ 1801320 w 9120606"/>
                      <a:gd name="connsiteY33" fmla="*/ 1754326 h 1754326"/>
                      <a:gd name="connsiteX34" fmla="*/ 1322488 w 9120606"/>
                      <a:gd name="connsiteY34" fmla="*/ 1754326 h 1754326"/>
                      <a:gd name="connsiteX35" fmla="*/ 934862 w 9120606"/>
                      <a:gd name="connsiteY35" fmla="*/ 1754326 h 1754326"/>
                      <a:gd name="connsiteX36" fmla="*/ 0 w 9120606"/>
                      <a:gd name="connsiteY36" fmla="*/ 1754326 h 1754326"/>
                      <a:gd name="connsiteX37" fmla="*/ 0 w 9120606"/>
                      <a:gd name="connsiteY37" fmla="*/ 1368374 h 1754326"/>
                      <a:gd name="connsiteX38" fmla="*/ 0 w 9120606"/>
                      <a:gd name="connsiteY38" fmla="*/ 894706 h 1754326"/>
                      <a:gd name="connsiteX39" fmla="*/ 0 w 9120606"/>
                      <a:gd name="connsiteY39" fmla="*/ 421038 h 1754326"/>
                      <a:gd name="connsiteX40" fmla="*/ 0 w 9120606"/>
                      <a:gd name="connsiteY40" fmla="*/ 0 h 1754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120606" h="1754326" fill="none" extrusionOk="0">
                        <a:moveTo>
                          <a:pt x="0" y="0"/>
                        </a:moveTo>
                        <a:cubicBezTo>
                          <a:pt x="219044" y="-65502"/>
                          <a:pt x="371287" y="-9201"/>
                          <a:pt x="478832" y="0"/>
                        </a:cubicBezTo>
                        <a:cubicBezTo>
                          <a:pt x="610166" y="21946"/>
                          <a:pt x="788301" y="13238"/>
                          <a:pt x="866458" y="0"/>
                        </a:cubicBezTo>
                        <a:cubicBezTo>
                          <a:pt x="955752" y="4856"/>
                          <a:pt x="1069115" y="7784"/>
                          <a:pt x="1162877" y="0"/>
                        </a:cubicBezTo>
                        <a:cubicBezTo>
                          <a:pt x="1314642" y="-2557"/>
                          <a:pt x="1382572" y="2231"/>
                          <a:pt x="1500111" y="0"/>
                        </a:cubicBezTo>
                        <a:cubicBezTo>
                          <a:pt x="1617650" y="-2231"/>
                          <a:pt x="1747725" y="2500"/>
                          <a:pt x="1824121" y="0"/>
                        </a:cubicBezTo>
                        <a:cubicBezTo>
                          <a:pt x="1999704" y="-2253"/>
                          <a:pt x="1981246" y="23907"/>
                          <a:pt x="2120541" y="0"/>
                        </a:cubicBezTo>
                        <a:cubicBezTo>
                          <a:pt x="2257570" y="-25420"/>
                          <a:pt x="2317628" y="15718"/>
                          <a:pt x="2416961" y="0"/>
                        </a:cubicBezTo>
                        <a:cubicBezTo>
                          <a:pt x="2521067" y="-1557"/>
                          <a:pt x="2582302" y="7366"/>
                          <a:pt x="2713380" y="0"/>
                        </a:cubicBezTo>
                        <a:cubicBezTo>
                          <a:pt x="2830688" y="-31372"/>
                          <a:pt x="3052265" y="-6403"/>
                          <a:pt x="3192212" y="0"/>
                        </a:cubicBezTo>
                        <a:cubicBezTo>
                          <a:pt x="3320469" y="10814"/>
                          <a:pt x="3802865" y="30382"/>
                          <a:pt x="3944662" y="0"/>
                        </a:cubicBezTo>
                        <a:cubicBezTo>
                          <a:pt x="4165818" y="-57275"/>
                          <a:pt x="4400405" y="58462"/>
                          <a:pt x="4605906" y="0"/>
                        </a:cubicBezTo>
                        <a:cubicBezTo>
                          <a:pt x="4843140" y="-56389"/>
                          <a:pt x="4786026" y="-2693"/>
                          <a:pt x="4902326" y="0"/>
                        </a:cubicBezTo>
                        <a:cubicBezTo>
                          <a:pt x="5077724" y="-22322"/>
                          <a:pt x="5269141" y="26106"/>
                          <a:pt x="5472364" y="0"/>
                        </a:cubicBezTo>
                        <a:cubicBezTo>
                          <a:pt x="5658030" y="-29803"/>
                          <a:pt x="5659632" y="3005"/>
                          <a:pt x="5768783" y="0"/>
                        </a:cubicBezTo>
                        <a:cubicBezTo>
                          <a:pt x="5902107" y="-53833"/>
                          <a:pt x="6241508" y="25939"/>
                          <a:pt x="6430027" y="0"/>
                        </a:cubicBezTo>
                        <a:cubicBezTo>
                          <a:pt x="6583929" y="-13869"/>
                          <a:pt x="6746027" y="50956"/>
                          <a:pt x="7000065" y="0"/>
                        </a:cubicBezTo>
                        <a:cubicBezTo>
                          <a:pt x="7256339" y="-39220"/>
                          <a:pt x="7252277" y="26801"/>
                          <a:pt x="7387691" y="0"/>
                        </a:cubicBezTo>
                        <a:cubicBezTo>
                          <a:pt x="7527888" y="-40580"/>
                          <a:pt x="7674835" y="46903"/>
                          <a:pt x="7866523" y="0"/>
                        </a:cubicBezTo>
                        <a:cubicBezTo>
                          <a:pt x="7985422" y="-30203"/>
                          <a:pt x="8201021" y="10418"/>
                          <a:pt x="8345354" y="0"/>
                        </a:cubicBezTo>
                        <a:cubicBezTo>
                          <a:pt x="8497346" y="-62929"/>
                          <a:pt x="8774522" y="58945"/>
                          <a:pt x="9120606" y="0"/>
                        </a:cubicBezTo>
                        <a:cubicBezTo>
                          <a:pt x="9155178" y="221043"/>
                          <a:pt x="9075029" y="245372"/>
                          <a:pt x="9120606" y="456124"/>
                        </a:cubicBezTo>
                        <a:cubicBezTo>
                          <a:pt x="9210012" y="634156"/>
                          <a:pt x="9056263" y="773464"/>
                          <a:pt x="9120606" y="912249"/>
                        </a:cubicBezTo>
                        <a:cubicBezTo>
                          <a:pt x="9200207" y="1056478"/>
                          <a:pt x="9007093" y="1155420"/>
                          <a:pt x="9120606" y="1368374"/>
                        </a:cubicBezTo>
                        <a:cubicBezTo>
                          <a:pt x="9198558" y="1606167"/>
                          <a:pt x="9081162" y="1577162"/>
                          <a:pt x="9120606" y="1754326"/>
                        </a:cubicBezTo>
                        <a:cubicBezTo>
                          <a:pt x="9058162" y="1775325"/>
                          <a:pt x="8920328" y="1741311"/>
                          <a:pt x="8824186" y="1754326"/>
                        </a:cubicBezTo>
                        <a:cubicBezTo>
                          <a:pt x="8752868" y="1766094"/>
                          <a:pt x="8533710" y="1736307"/>
                          <a:pt x="8436561" y="1754326"/>
                        </a:cubicBezTo>
                        <a:cubicBezTo>
                          <a:pt x="8350342" y="1781815"/>
                          <a:pt x="8161691" y="1737115"/>
                          <a:pt x="8048935" y="1754326"/>
                        </a:cubicBezTo>
                        <a:cubicBezTo>
                          <a:pt x="7951597" y="1775339"/>
                          <a:pt x="7610362" y="1704042"/>
                          <a:pt x="7478897" y="1754326"/>
                        </a:cubicBezTo>
                        <a:cubicBezTo>
                          <a:pt x="7382740" y="1787982"/>
                          <a:pt x="7186618" y="1701685"/>
                          <a:pt x="6908859" y="1754326"/>
                        </a:cubicBezTo>
                        <a:cubicBezTo>
                          <a:pt x="6643498" y="1783241"/>
                          <a:pt x="6520976" y="1722082"/>
                          <a:pt x="6430027" y="1754326"/>
                        </a:cubicBezTo>
                        <a:cubicBezTo>
                          <a:pt x="6353550" y="1773747"/>
                          <a:pt x="5959643" y="1655061"/>
                          <a:pt x="5768783" y="1754326"/>
                        </a:cubicBezTo>
                        <a:cubicBezTo>
                          <a:pt x="5599882" y="1809187"/>
                          <a:pt x="5485945" y="1771251"/>
                          <a:pt x="5289951" y="1754326"/>
                        </a:cubicBezTo>
                        <a:cubicBezTo>
                          <a:pt x="5094179" y="1768626"/>
                          <a:pt x="4920378" y="1713972"/>
                          <a:pt x="4811120" y="1754326"/>
                        </a:cubicBezTo>
                        <a:cubicBezTo>
                          <a:pt x="4676939" y="1788602"/>
                          <a:pt x="4655091" y="1729868"/>
                          <a:pt x="4514700" y="1754326"/>
                        </a:cubicBezTo>
                        <a:cubicBezTo>
                          <a:pt x="4380324" y="1773193"/>
                          <a:pt x="4127157" y="1759911"/>
                          <a:pt x="3944662" y="1754326"/>
                        </a:cubicBezTo>
                        <a:cubicBezTo>
                          <a:pt x="3752229" y="1772108"/>
                          <a:pt x="3435171" y="1687714"/>
                          <a:pt x="3192212" y="1754326"/>
                        </a:cubicBezTo>
                        <a:cubicBezTo>
                          <a:pt x="2978996" y="1809010"/>
                          <a:pt x="2745365" y="1807858"/>
                          <a:pt x="2530968" y="1754326"/>
                        </a:cubicBezTo>
                        <a:cubicBezTo>
                          <a:pt x="2314394" y="1756748"/>
                          <a:pt x="2295786" y="1724492"/>
                          <a:pt x="2143342" y="1754326"/>
                        </a:cubicBezTo>
                        <a:cubicBezTo>
                          <a:pt x="1975794" y="1775621"/>
                          <a:pt x="1770010" y="1730207"/>
                          <a:pt x="1664511" y="1754326"/>
                        </a:cubicBezTo>
                        <a:cubicBezTo>
                          <a:pt x="1520118" y="1756596"/>
                          <a:pt x="1083042" y="1709019"/>
                          <a:pt x="912061" y="1754326"/>
                        </a:cubicBezTo>
                        <a:cubicBezTo>
                          <a:pt x="681189" y="1833910"/>
                          <a:pt x="292991" y="1650351"/>
                          <a:pt x="0" y="1754326"/>
                        </a:cubicBezTo>
                        <a:cubicBezTo>
                          <a:pt x="-75937" y="1664182"/>
                          <a:pt x="113352" y="1514915"/>
                          <a:pt x="0" y="1315744"/>
                        </a:cubicBezTo>
                        <a:cubicBezTo>
                          <a:pt x="-73839" y="1164495"/>
                          <a:pt x="27696" y="962993"/>
                          <a:pt x="0" y="859619"/>
                        </a:cubicBezTo>
                        <a:cubicBezTo>
                          <a:pt x="-11893" y="708795"/>
                          <a:pt x="54605" y="615983"/>
                          <a:pt x="0" y="473667"/>
                        </a:cubicBezTo>
                        <a:cubicBezTo>
                          <a:pt x="-14290" y="342688"/>
                          <a:pt x="63710" y="235025"/>
                          <a:pt x="0" y="0"/>
                        </a:cubicBezTo>
                        <a:close/>
                      </a:path>
                      <a:path w="9120606" h="1754326" stroke="0" extrusionOk="0">
                        <a:moveTo>
                          <a:pt x="0" y="0"/>
                        </a:moveTo>
                        <a:cubicBezTo>
                          <a:pt x="136254" y="-26894"/>
                          <a:pt x="314560" y="36417"/>
                          <a:pt x="478832" y="0"/>
                        </a:cubicBezTo>
                        <a:cubicBezTo>
                          <a:pt x="667777" y="-29961"/>
                          <a:pt x="759098" y="19665"/>
                          <a:pt x="866458" y="0"/>
                        </a:cubicBezTo>
                        <a:cubicBezTo>
                          <a:pt x="950689" y="2004"/>
                          <a:pt x="1068612" y="21581"/>
                          <a:pt x="1254083" y="0"/>
                        </a:cubicBezTo>
                        <a:cubicBezTo>
                          <a:pt x="1459668" y="-5200"/>
                          <a:pt x="1528406" y="34561"/>
                          <a:pt x="1641709" y="0"/>
                        </a:cubicBezTo>
                        <a:cubicBezTo>
                          <a:pt x="1762460" y="-22492"/>
                          <a:pt x="1856554" y="20723"/>
                          <a:pt x="1938129" y="0"/>
                        </a:cubicBezTo>
                        <a:cubicBezTo>
                          <a:pt x="2014419" y="-1453"/>
                          <a:pt x="2357880" y="12554"/>
                          <a:pt x="2508167" y="0"/>
                        </a:cubicBezTo>
                        <a:cubicBezTo>
                          <a:pt x="2618840" y="17285"/>
                          <a:pt x="2871587" y="84226"/>
                          <a:pt x="3169411" y="0"/>
                        </a:cubicBezTo>
                        <a:cubicBezTo>
                          <a:pt x="3465850" y="-14353"/>
                          <a:pt x="3501704" y="-4540"/>
                          <a:pt x="3739448" y="0"/>
                        </a:cubicBezTo>
                        <a:cubicBezTo>
                          <a:pt x="3972949" y="16859"/>
                          <a:pt x="4083165" y="63185"/>
                          <a:pt x="4400692" y="0"/>
                        </a:cubicBezTo>
                        <a:cubicBezTo>
                          <a:pt x="4682157" y="-33906"/>
                          <a:pt x="4821901" y="26232"/>
                          <a:pt x="4970730" y="0"/>
                        </a:cubicBezTo>
                        <a:cubicBezTo>
                          <a:pt x="5107936" y="-72857"/>
                          <a:pt x="5551988" y="10025"/>
                          <a:pt x="5723180" y="0"/>
                        </a:cubicBezTo>
                        <a:cubicBezTo>
                          <a:pt x="5940779" y="-25957"/>
                          <a:pt x="6091914" y="23438"/>
                          <a:pt x="6475630" y="0"/>
                        </a:cubicBezTo>
                        <a:cubicBezTo>
                          <a:pt x="6858694" y="-48444"/>
                          <a:pt x="6996856" y="-3300"/>
                          <a:pt x="7228080" y="0"/>
                        </a:cubicBezTo>
                        <a:cubicBezTo>
                          <a:pt x="7430403" y="-70064"/>
                          <a:pt x="7670623" y="50992"/>
                          <a:pt x="7889324" y="0"/>
                        </a:cubicBezTo>
                        <a:cubicBezTo>
                          <a:pt x="8147820" y="-52367"/>
                          <a:pt x="8232610" y="34249"/>
                          <a:pt x="8459362" y="0"/>
                        </a:cubicBezTo>
                        <a:cubicBezTo>
                          <a:pt x="8710555" y="-56230"/>
                          <a:pt x="8846723" y="26792"/>
                          <a:pt x="9120606" y="0"/>
                        </a:cubicBezTo>
                        <a:cubicBezTo>
                          <a:pt x="9188019" y="199433"/>
                          <a:pt x="9090675" y="282581"/>
                          <a:pt x="9120606" y="421038"/>
                        </a:cubicBezTo>
                        <a:cubicBezTo>
                          <a:pt x="9145881" y="531685"/>
                          <a:pt x="9096541" y="673883"/>
                          <a:pt x="9120606" y="806989"/>
                        </a:cubicBezTo>
                        <a:cubicBezTo>
                          <a:pt x="9153845" y="943487"/>
                          <a:pt x="9079206" y="1112006"/>
                          <a:pt x="9120606" y="1192941"/>
                        </a:cubicBezTo>
                        <a:cubicBezTo>
                          <a:pt x="9183360" y="1285895"/>
                          <a:pt x="9033488" y="1618974"/>
                          <a:pt x="9120606" y="1754326"/>
                        </a:cubicBezTo>
                        <a:cubicBezTo>
                          <a:pt x="8895981" y="1755011"/>
                          <a:pt x="8789471" y="1703605"/>
                          <a:pt x="8641774" y="1754326"/>
                        </a:cubicBezTo>
                        <a:cubicBezTo>
                          <a:pt x="8455266" y="1819957"/>
                          <a:pt x="8251177" y="1704370"/>
                          <a:pt x="8071736" y="1754326"/>
                        </a:cubicBezTo>
                        <a:cubicBezTo>
                          <a:pt x="7872541" y="1786722"/>
                          <a:pt x="7635081" y="1731448"/>
                          <a:pt x="7319286" y="1754326"/>
                        </a:cubicBezTo>
                        <a:cubicBezTo>
                          <a:pt x="6952105" y="1795180"/>
                          <a:pt x="6992553" y="1732987"/>
                          <a:pt x="6840455" y="1754326"/>
                        </a:cubicBezTo>
                        <a:cubicBezTo>
                          <a:pt x="6675128" y="1751335"/>
                          <a:pt x="6575067" y="1709593"/>
                          <a:pt x="6361623" y="1754326"/>
                        </a:cubicBezTo>
                        <a:cubicBezTo>
                          <a:pt x="6208817" y="1782824"/>
                          <a:pt x="5932562" y="1771796"/>
                          <a:pt x="5700379" y="1754326"/>
                        </a:cubicBezTo>
                        <a:cubicBezTo>
                          <a:pt x="5429658" y="1827401"/>
                          <a:pt x="5089137" y="1733867"/>
                          <a:pt x="4947929" y="1754326"/>
                        </a:cubicBezTo>
                        <a:cubicBezTo>
                          <a:pt x="4731077" y="1780825"/>
                          <a:pt x="4532809" y="1709235"/>
                          <a:pt x="4195479" y="1754326"/>
                        </a:cubicBezTo>
                        <a:cubicBezTo>
                          <a:pt x="3859488" y="1789800"/>
                          <a:pt x="3858168" y="1732490"/>
                          <a:pt x="3716647" y="1754326"/>
                        </a:cubicBezTo>
                        <a:cubicBezTo>
                          <a:pt x="3553293" y="1814095"/>
                          <a:pt x="3422778" y="1740655"/>
                          <a:pt x="3146609" y="1754326"/>
                        </a:cubicBezTo>
                        <a:cubicBezTo>
                          <a:pt x="2887233" y="1761584"/>
                          <a:pt x="2940481" y="1718185"/>
                          <a:pt x="2850189" y="1754326"/>
                        </a:cubicBezTo>
                        <a:cubicBezTo>
                          <a:pt x="2765122" y="1784005"/>
                          <a:pt x="2569899" y="1744122"/>
                          <a:pt x="2462564" y="1754326"/>
                        </a:cubicBezTo>
                        <a:cubicBezTo>
                          <a:pt x="2325990" y="1751313"/>
                          <a:pt x="1991342" y="1712031"/>
                          <a:pt x="1801320" y="1754326"/>
                        </a:cubicBezTo>
                        <a:cubicBezTo>
                          <a:pt x="1602231" y="1794010"/>
                          <a:pt x="1473635" y="1753538"/>
                          <a:pt x="1322488" y="1754326"/>
                        </a:cubicBezTo>
                        <a:cubicBezTo>
                          <a:pt x="1181893" y="1766832"/>
                          <a:pt x="1089722" y="1764427"/>
                          <a:pt x="934862" y="1754326"/>
                        </a:cubicBezTo>
                        <a:cubicBezTo>
                          <a:pt x="766021" y="1784402"/>
                          <a:pt x="249148" y="1698550"/>
                          <a:pt x="0" y="1754326"/>
                        </a:cubicBezTo>
                        <a:cubicBezTo>
                          <a:pt x="-52161" y="1585587"/>
                          <a:pt x="4937" y="1552305"/>
                          <a:pt x="0" y="1368374"/>
                        </a:cubicBezTo>
                        <a:cubicBezTo>
                          <a:pt x="-34947" y="1203191"/>
                          <a:pt x="72877" y="1115131"/>
                          <a:pt x="0" y="894706"/>
                        </a:cubicBezTo>
                        <a:cubicBezTo>
                          <a:pt x="-99645" y="675223"/>
                          <a:pt x="39504" y="618114"/>
                          <a:pt x="0" y="421038"/>
                        </a:cubicBezTo>
                        <a:cubicBezTo>
                          <a:pt x="-42382" y="225334"/>
                          <a:pt x="-1628" y="151467"/>
                          <a:pt x="0" y="0"/>
                        </a:cubicBezTo>
                        <a:close/>
                      </a:path>
                      <a:path w="9120606" h="1754326" fill="none" stroke="0" extrusionOk="0">
                        <a:moveTo>
                          <a:pt x="0" y="0"/>
                        </a:moveTo>
                        <a:cubicBezTo>
                          <a:pt x="259866" y="-33005"/>
                          <a:pt x="320101" y="11906"/>
                          <a:pt x="478832" y="0"/>
                        </a:cubicBezTo>
                        <a:cubicBezTo>
                          <a:pt x="622742" y="22157"/>
                          <a:pt x="746399" y="2168"/>
                          <a:pt x="866458" y="0"/>
                        </a:cubicBezTo>
                        <a:cubicBezTo>
                          <a:pt x="945247" y="7766"/>
                          <a:pt x="1033656" y="-12236"/>
                          <a:pt x="1162877" y="0"/>
                        </a:cubicBezTo>
                        <a:cubicBezTo>
                          <a:pt x="1319207" y="-15916"/>
                          <a:pt x="1424668" y="17788"/>
                          <a:pt x="1500111" y="0"/>
                        </a:cubicBezTo>
                        <a:cubicBezTo>
                          <a:pt x="1575554" y="-17788"/>
                          <a:pt x="1692472" y="13579"/>
                          <a:pt x="1824121" y="0"/>
                        </a:cubicBezTo>
                        <a:cubicBezTo>
                          <a:pt x="2008707" y="489"/>
                          <a:pt x="1988123" y="27681"/>
                          <a:pt x="2120541" y="0"/>
                        </a:cubicBezTo>
                        <a:cubicBezTo>
                          <a:pt x="2254111" y="-34799"/>
                          <a:pt x="2301973" y="34585"/>
                          <a:pt x="2416961" y="0"/>
                        </a:cubicBezTo>
                        <a:cubicBezTo>
                          <a:pt x="2524847" y="-27651"/>
                          <a:pt x="2589520" y="11997"/>
                          <a:pt x="2713380" y="0"/>
                        </a:cubicBezTo>
                        <a:cubicBezTo>
                          <a:pt x="2840420" y="-37034"/>
                          <a:pt x="3046493" y="13372"/>
                          <a:pt x="3192212" y="0"/>
                        </a:cubicBezTo>
                        <a:cubicBezTo>
                          <a:pt x="3354583" y="-9315"/>
                          <a:pt x="3769485" y="11443"/>
                          <a:pt x="3944662" y="0"/>
                        </a:cubicBezTo>
                        <a:cubicBezTo>
                          <a:pt x="4148154" y="37677"/>
                          <a:pt x="4336073" y="53138"/>
                          <a:pt x="4605906" y="0"/>
                        </a:cubicBezTo>
                        <a:cubicBezTo>
                          <a:pt x="4850478" y="-58670"/>
                          <a:pt x="4779385" y="10030"/>
                          <a:pt x="4902326" y="0"/>
                        </a:cubicBezTo>
                        <a:cubicBezTo>
                          <a:pt x="5032182" y="4707"/>
                          <a:pt x="5321919" y="41791"/>
                          <a:pt x="5472364" y="0"/>
                        </a:cubicBezTo>
                        <a:cubicBezTo>
                          <a:pt x="5653505" y="-40497"/>
                          <a:pt x="5659183" y="6785"/>
                          <a:pt x="5768783" y="0"/>
                        </a:cubicBezTo>
                        <a:cubicBezTo>
                          <a:pt x="5887363" y="3081"/>
                          <a:pt x="6273272" y="-2336"/>
                          <a:pt x="6430027" y="0"/>
                        </a:cubicBezTo>
                        <a:cubicBezTo>
                          <a:pt x="6623601" y="-18394"/>
                          <a:pt x="6752757" y="57794"/>
                          <a:pt x="7000065" y="0"/>
                        </a:cubicBezTo>
                        <a:cubicBezTo>
                          <a:pt x="7273032" y="-49637"/>
                          <a:pt x="7251547" y="25689"/>
                          <a:pt x="7387691" y="0"/>
                        </a:cubicBezTo>
                        <a:cubicBezTo>
                          <a:pt x="7481861" y="-52586"/>
                          <a:pt x="7705738" y="36280"/>
                          <a:pt x="7866523" y="0"/>
                        </a:cubicBezTo>
                        <a:cubicBezTo>
                          <a:pt x="8018260" y="-29046"/>
                          <a:pt x="8239299" y="24344"/>
                          <a:pt x="8345354" y="0"/>
                        </a:cubicBezTo>
                        <a:cubicBezTo>
                          <a:pt x="8544118" y="-26866"/>
                          <a:pt x="8814854" y="94234"/>
                          <a:pt x="9120606" y="0"/>
                        </a:cubicBezTo>
                        <a:cubicBezTo>
                          <a:pt x="9129344" y="228209"/>
                          <a:pt x="9072241" y="258746"/>
                          <a:pt x="9120606" y="456124"/>
                        </a:cubicBezTo>
                        <a:cubicBezTo>
                          <a:pt x="9160450" y="606794"/>
                          <a:pt x="9032237" y="791052"/>
                          <a:pt x="9120606" y="912249"/>
                        </a:cubicBezTo>
                        <a:cubicBezTo>
                          <a:pt x="9189471" y="1094965"/>
                          <a:pt x="9048489" y="1148235"/>
                          <a:pt x="9120606" y="1368374"/>
                        </a:cubicBezTo>
                        <a:cubicBezTo>
                          <a:pt x="9180433" y="1579785"/>
                          <a:pt x="9123957" y="1595399"/>
                          <a:pt x="9120606" y="1754326"/>
                        </a:cubicBezTo>
                        <a:cubicBezTo>
                          <a:pt x="9048467" y="1775669"/>
                          <a:pt x="8901422" y="1726435"/>
                          <a:pt x="8824186" y="1754326"/>
                        </a:cubicBezTo>
                        <a:cubicBezTo>
                          <a:pt x="8764727" y="1769101"/>
                          <a:pt x="8529450" y="1735680"/>
                          <a:pt x="8436561" y="1754326"/>
                        </a:cubicBezTo>
                        <a:cubicBezTo>
                          <a:pt x="8347764" y="1747195"/>
                          <a:pt x="8183408" y="1758652"/>
                          <a:pt x="8048935" y="1754326"/>
                        </a:cubicBezTo>
                        <a:cubicBezTo>
                          <a:pt x="7951662" y="1777783"/>
                          <a:pt x="7616953" y="1778326"/>
                          <a:pt x="7478897" y="1754326"/>
                        </a:cubicBezTo>
                        <a:cubicBezTo>
                          <a:pt x="7348541" y="1778403"/>
                          <a:pt x="7187066" y="1743418"/>
                          <a:pt x="6908859" y="1754326"/>
                        </a:cubicBezTo>
                        <a:cubicBezTo>
                          <a:pt x="6652654" y="1773876"/>
                          <a:pt x="6539292" y="1694186"/>
                          <a:pt x="6430027" y="1754326"/>
                        </a:cubicBezTo>
                        <a:cubicBezTo>
                          <a:pt x="6322312" y="1793175"/>
                          <a:pt x="5961391" y="1696147"/>
                          <a:pt x="5768783" y="1754326"/>
                        </a:cubicBezTo>
                        <a:cubicBezTo>
                          <a:pt x="5593300" y="1788847"/>
                          <a:pt x="5469813" y="1733175"/>
                          <a:pt x="5289951" y="1754326"/>
                        </a:cubicBezTo>
                        <a:cubicBezTo>
                          <a:pt x="5100715" y="1752113"/>
                          <a:pt x="4953832" y="1705147"/>
                          <a:pt x="4811120" y="1754326"/>
                        </a:cubicBezTo>
                        <a:cubicBezTo>
                          <a:pt x="4673118" y="1799767"/>
                          <a:pt x="4659988" y="1728997"/>
                          <a:pt x="4514700" y="1754326"/>
                        </a:cubicBezTo>
                        <a:cubicBezTo>
                          <a:pt x="4318235" y="1801433"/>
                          <a:pt x="4187974" y="1764943"/>
                          <a:pt x="3944662" y="1754326"/>
                        </a:cubicBezTo>
                        <a:cubicBezTo>
                          <a:pt x="3729681" y="1793237"/>
                          <a:pt x="3429299" y="1678844"/>
                          <a:pt x="3192212" y="1754326"/>
                        </a:cubicBezTo>
                        <a:cubicBezTo>
                          <a:pt x="2979567" y="1856130"/>
                          <a:pt x="2785323" y="1769974"/>
                          <a:pt x="2530968" y="1754326"/>
                        </a:cubicBezTo>
                        <a:cubicBezTo>
                          <a:pt x="2308610" y="1760611"/>
                          <a:pt x="2294412" y="1725235"/>
                          <a:pt x="2143342" y="1754326"/>
                        </a:cubicBezTo>
                        <a:cubicBezTo>
                          <a:pt x="1991292" y="1785713"/>
                          <a:pt x="1784290" y="1712874"/>
                          <a:pt x="1664511" y="1754326"/>
                        </a:cubicBezTo>
                        <a:cubicBezTo>
                          <a:pt x="1572446" y="1764378"/>
                          <a:pt x="1174858" y="1768101"/>
                          <a:pt x="912061" y="1754326"/>
                        </a:cubicBezTo>
                        <a:cubicBezTo>
                          <a:pt x="707456" y="1824158"/>
                          <a:pt x="349444" y="1707949"/>
                          <a:pt x="0" y="1754326"/>
                        </a:cubicBezTo>
                        <a:cubicBezTo>
                          <a:pt x="-71274" y="1659829"/>
                          <a:pt x="110115" y="1509128"/>
                          <a:pt x="0" y="1315744"/>
                        </a:cubicBezTo>
                        <a:cubicBezTo>
                          <a:pt x="-67062" y="1132258"/>
                          <a:pt x="24959" y="968664"/>
                          <a:pt x="0" y="859619"/>
                        </a:cubicBezTo>
                        <a:cubicBezTo>
                          <a:pt x="-57092" y="759075"/>
                          <a:pt x="75660" y="632861"/>
                          <a:pt x="0" y="473667"/>
                        </a:cubicBezTo>
                        <a:cubicBezTo>
                          <a:pt x="-62904" y="310633"/>
                          <a:pt x="73878" y="2359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121212"/>
                </a:solidFill>
              </a:rPr>
              <a:t>Ôn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lại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cách</a:t>
            </a:r>
            <a:r>
              <a:rPr lang="en-US" sz="3600" b="1" dirty="0">
                <a:solidFill>
                  <a:srgbClr val="121212"/>
                </a:solidFill>
              </a:rPr>
              <a:t> so </a:t>
            </a:r>
            <a:r>
              <a:rPr lang="en-US" sz="3600" b="1" dirty="0" err="1">
                <a:solidFill>
                  <a:srgbClr val="121212"/>
                </a:solidFill>
              </a:rPr>
              <a:t>sánh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hai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phân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số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cùng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mẫu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số</a:t>
            </a:r>
            <a:r>
              <a:rPr lang="en-US" sz="3600" b="1" dirty="0">
                <a:solidFill>
                  <a:srgbClr val="121212"/>
                </a:solidFill>
              </a:rPr>
              <a:t>, </a:t>
            </a:r>
            <a:r>
              <a:rPr lang="en-US" sz="3600" b="1" dirty="0" err="1">
                <a:solidFill>
                  <a:srgbClr val="121212"/>
                </a:solidFill>
              </a:rPr>
              <a:t>cách</a:t>
            </a:r>
            <a:r>
              <a:rPr lang="en-US" sz="3600" b="1" dirty="0">
                <a:solidFill>
                  <a:srgbClr val="121212"/>
                </a:solidFill>
              </a:rPr>
              <a:t> so </a:t>
            </a:r>
            <a:r>
              <a:rPr lang="en-US" sz="3600" b="1" dirty="0" err="1">
                <a:solidFill>
                  <a:srgbClr val="121212"/>
                </a:solidFill>
              </a:rPr>
              <a:t>sánh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với</a:t>
            </a:r>
            <a:r>
              <a:rPr lang="en-US" sz="3600" b="1" dirty="0">
                <a:solidFill>
                  <a:srgbClr val="121212"/>
                </a:solidFill>
              </a:rPr>
              <a:t> 1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solidFill>
                  <a:srgbClr val="121212"/>
                </a:solidFill>
              </a:rPr>
              <a:t>Bài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sau</a:t>
            </a:r>
            <a:r>
              <a:rPr lang="en-US" sz="3600" b="1" dirty="0">
                <a:solidFill>
                  <a:srgbClr val="121212"/>
                </a:solidFill>
              </a:rPr>
              <a:t>: </a:t>
            </a:r>
            <a:r>
              <a:rPr lang="en-US" sz="3600" b="1" dirty="0" err="1">
                <a:solidFill>
                  <a:srgbClr val="121212"/>
                </a:solidFill>
              </a:rPr>
              <a:t>Luyện</a:t>
            </a:r>
            <a:r>
              <a:rPr lang="en-US" sz="3600" b="1" dirty="0">
                <a:solidFill>
                  <a:srgbClr val="121212"/>
                </a:solidFill>
              </a:rPr>
              <a:t> </a:t>
            </a:r>
            <a:r>
              <a:rPr lang="en-US" sz="3600" b="1" dirty="0" err="1">
                <a:solidFill>
                  <a:srgbClr val="121212"/>
                </a:solidFill>
              </a:rPr>
              <a:t>tập</a:t>
            </a:r>
            <a:endParaRPr lang="en-US" sz="3600" b="1" dirty="0">
              <a:solidFill>
                <a:srgbClr val="12121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54E99-47AB-4C37-8411-B268A1CFA97A}"/>
              </a:ext>
            </a:extLst>
          </p:cNvPr>
          <p:cNvSpPr txBox="1"/>
          <p:nvPr/>
        </p:nvSpPr>
        <p:spPr>
          <a:xfrm>
            <a:off x="1371601" y="1019969"/>
            <a:ext cx="8184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 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4465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0" y="2970369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2" y="53603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CE8D8F-D2F3-0531-AF56-84883DCBB3D1}"/>
              </a:ext>
            </a:extLst>
          </p:cNvPr>
          <p:cNvGrpSpPr/>
          <p:nvPr/>
        </p:nvGrpSpPr>
        <p:grpSpPr>
          <a:xfrm>
            <a:off x="1266859" y="422250"/>
            <a:ext cx="10133181" cy="3500732"/>
            <a:chOff x="1682326" y="2573449"/>
            <a:chExt cx="10133181" cy="3500732"/>
          </a:xfrm>
        </p:grpSpPr>
        <p:pic>
          <p:nvPicPr>
            <p:cNvPr id="2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326" y="2573449"/>
              <a:ext cx="10133181" cy="3500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787709" y="3411829"/>
                  <a:ext cx="7839765" cy="1426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Rút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gọn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ta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được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phân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tối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giản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US" sz="2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US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B.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C.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7709" y="3411829"/>
                  <a:ext cx="7839765" cy="1426160"/>
                </a:xfrm>
                <a:prstGeom prst="rect">
                  <a:avLst/>
                </a:prstGeom>
                <a:blipFill>
                  <a:blip r:embed="rId10"/>
                  <a:stretch>
                    <a:fillRect l="-311" r="-311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4447" y="4137415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vector-fruits-cartoon-icons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5" y="124111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xplosion 2 29"/>
          <p:cNvSpPr/>
          <p:nvPr/>
        </p:nvSpPr>
        <p:spPr>
          <a:xfrm rot="1364045">
            <a:off x="258666" y="2605785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 rot="560109">
            <a:off x="481765" y="3009132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212709" y="3150199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17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4609653" y="464872"/>
            <a:ext cx="141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15045610" y="-1362364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124555" y="2811989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4286523" y="-150131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44BEA1-4B2C-DC12-6B74-BB53A96E4D19}"/>
              </a:ext>
            </a:extLst>
          </p:cNvPr>
          <p:cNvSpPr/>
          <p:nvPr/>
        </p:nvSpPr>
        <p:spPr>
          <a:xfrm>
            <a:off x="5798503" y="1927214"/>
            <a:ext cx="645944" cy="645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A58035C9-40C8-70C5-7DF6-4BB8927C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1316541" y="4982507"/>
            <a:ext cx="1884805" cy="17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093 L -0.0026 -0.00093 L -0.19596 0.00185 C -0.21875 0.00278 -0.26432 0.00926 -0.26432 0.00926 C -0.26757 0.01088 -0.27083 0.01366 -0.27434 0.01389 L -0.37434 0.01088 C -0.37851 0.00926 -0.38255 0.00648 -0.38684 0.00648 L -0.44765 0.00787 C -0.45013 0.00787 -0.4526 0.00926 -0.45507 0.00926 L -0.56679 0.01088 C -0.57265 0.01042 -0.57851 0.01019 -0.58424 0.00926 C -0.58515 0.00926 -0.58593 0.0081 -0.58671 0.00787 C -0.58841 0.00718 -0.5901 0.00694 -0.59179 0.00648 C -0.59257 0.00602 -0.59335 0.00532 -0.59427 0.00486 C -0.59895 0.00301 -0.60091 0.00347 -0.60598 0.00185 C -0.60898 0.00116 -0.61458 -0.00278 -0.61679 -0.00394 C -0.61783 -0.00463 -0.61901 -0.00486 -0.62005 -0.00532 C -0.62096 -0.00648 -0.62174 -0.00764 -0.62265 -0.00833 C -0.62369 -0.00926 -0.625 -0.0088 -0.62591 -0.00995 C -0.62721 -0.01134 -0.62773 -0.01481 -0.62929 -0.01574 C -0.6319 -0.01736 -0.63463 -0.01667 -0.6375 -0.01736 C -0.63828 -0.01875 -0.63906 -0.02037 -0.63997 -0.02176 C -0.64231 -0.02477 -0.64401 -0.025 -0.64661 -0.02616 C -0.64752 -0.02708 -0.64817 -0.0287 -0.64908 -0.02917 C -0.66601 -0.03611 -0.6552 -0.02917 -0.66744 -0.03356 C -0.67083 -0.03472 -0.67408 -0.03657 -0.67747 -0.03796 C -0.68125 -0.03958 -0.68346 -0.03981 -0.6875 -0.04097 C -0.68828 -0.04144 -0.68906 -0.04213 -0.68997 -0.04236 C -0.70117 -0.04468 -0.70143 -0.04398 -0.7125 -0.04236 C -0.73098 -0.03958 -0.71132 -0.04213 -0.73502 -0.03935 C -0.73763 -0.03241 -0.73567 -0.03565 -0.74166 -0.03194 L -0.74414 -0.03056 C -0.74492 -0.02917 -0.7457 -0.02731 -0.74661 -0.02616 C -0.74739 -0.02523 -0.74895 -0.02616 -0.74908 -0.02454 C -0.74934 -0.02245 -0.74804 -0.0206 -0.74752 -0.01875 C -0.74778 -0.01574 -0.74739 -0.0125 -0.7483 -0.00995 C -0.74869 -0.00856 -0.75 -0.00903 -0.75078 -0.00833 C -0.75195 -0.00741 -0.75299 -0.00648 -0.75416 -0.00532 C -0.75494 -0.00463 -0.75572 -0.00324 -0.75664 -0.00255 C -0.76119 0.00069 -0.76093 0.00046 -0.76419 0.00046 L -0.74335 -0.03634 L -0.73164 -0.03796 " pathEditMode="relative" ptsTypes="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47B73D-7B2C-443D-AC6D-F9BA7BF2E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4" y="-33847"/>
            <a:ext cx="12248761" cy="6891847"/>
          </a:xfrm>
          <a:prstGeom prst="rect">
            <a:avLst/>
          </a:prstGeom>
        </p:spPr>
      </p:pic>
      <p:pic>
        <p:nvPicPr>
          <p:cNvPr id="1026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422915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-97368" y="-493851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29" y="-221469"/>
            <a:ext cx="10349820" cy="62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2705533" y="721135"/>
                <a:ext cx="7839765" cy="4180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514350" indent="-514350" algn="ctr"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</a:p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endParaRPr lang="en-US" sz="3200" b="1" dirty="0">
                  <a:solidFill>
                    <a:srgbClr val="3217F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533" y="721135"/>
                <a:ext cx="7839765" cy="4180392"/>
              </a:xfrm>
              <a:prstGeom prst="rect">
                <a:avLst/>
              </a:prstGeom>
              <a:blipFill>
                <a:blip r:embed="rId8"/>
                <a:stretch>
                  <a:fillRect l="-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:\Users\ADMIN\Desktop\vector-fruits-cartoon-icons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5" y="-423343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xplosion 2 29"/>
          <p:cNvSpPr/>
          <p:nvPr/>
        </p:nvSpPr>
        <p:spPr>
          <a:xfrm rot="1364045">
            <a:off x="-46134" y="2058331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 rot="560109">
            <a:off x="176965" y="2461678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-92091" y="2602745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39637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643930" y="2950164"/>
            <a:ext cx="141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079887" y="1122928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04800" y="-547454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44BEA1-4B2C-DC12-6B74-BB53A96E4D19}"/>
              </a:ext>
            </a:extLst>
          </p:cNvPr>
          <p:cNvSpPr/>
          <p:nvPr/>
        </p:nvSpPr>
        <p:spPr>
          <a:xfrm>
            <a:off x="5450056" y="1913291"/>
            <a:ext cx="645944" cy="619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A58035C9-40C8-70C5-7DF6-4BB8927C2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1316542" y="4736287"/>
            <a:ext cx="1884805" cy="175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5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9362 -0.004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87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453540" y="118662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6406" y="2093873"/>
            <a:ext cx="9065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34BE82"/>
                </a:solidFill>
                <a:latin typeface="UTM Colossalis" panose="02040603050506020204" pitchFamily="18" charset="0"/>
              </a:rPr>
              <a:t>Khám</a:t>
            </a:r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34BE82"/>
                </a:solidFill>
                <a:latin typeface="UTM Colossalis" panose="02040603050506020204" pitchFamily="18" charset="0"/>
              </a:rPr>
              <a:t>phá</a:t>
            </a:r>
            <a:endParaRPr lang="en-US" sz="9600" b="1" dirty="0">
              <a:solidFill>
                <a:srgbClr val="34BE82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D6C449-4CE4-0358-9C40-4B255BE66F15}"/>
              </a:ext>
            </a:extLst>
          </p:cNvPr>
          <p:cNvSpPr/>
          <p:nvPr/>
        </p:nvSpPr>
        <p:spPr>
          <a:xfrm>
            <a:off x="3994150" y="579966"/>
            <a:ext cx="4074160" cy="584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78817" y="579966"/>
            <a:ext cx="436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6178" y="1953955"/>
            <a:ext cx="66243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1. Biết so sánh hai phân số có cùng mẫu số.</a:t>
            </a:r>
          </a:p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0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Cambria" panose="02040503050406030204" pitchFamily="18" charset="0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11559" cy="2554545"/>
              <a:chOff x="1018505" y="1011658"/>
              <a:chExt cx="691155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7206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rgbClr val="FFCC2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SINH NHẬT CỦA HỔ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9" y="67702"/>
            <a:ext cx="7692716" cy="775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307" y="1810432"/>
            <a:ext cx="6267102" cy="52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5951488-0F7F-437F-9119-31DD5392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5" y="0"/>
            <a:ext cx="12201195" cy="69116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271B9D-CC34-4254-B037-587C565A0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7" r="6935" b="-4381"/>
          <a:stretch/>
        </p:blipFill>
        <p:spPr>
          <a:xfrm>
            <a:off x="5379920" y="438484"/>
            <a:ext cx="6138221" cy="51469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23E0518-9D1C-4320-A556-E5E5031B86C5}"/>
              </a:ext>
            </a:extLst>
          </p:cNvPr>
          <p:cNvGrpSpPr/>
          <p:nvPr/>
        </p:nvGrpSpPr>
        <p:grpSpPr>
          <a:xfrm>
            <a:off x="6634279" y="998358"/>
            <a:ext cx="3851563" cy="3914999"/>
            <a:chOff x="7963236" y="2719066"/>
            <a:chExt cx="3851563" cy="368530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5F8079-3FEF-41D2-BD85-0DB514D51439}"/>
                </a:ext>
              </a:extLst>
            </p:cNvPr>
            <p:cNvCxnSpPr>
              <a:cxnSpLocks/>
            </p:cNvCxnSpPr>
            <p:nvPr/>
          </p:nvCxnSpPr>
          <p:spPr>
            <a:xfrm>
              <a:off x="9930581" y="2719066"/>
              <a:ext cx="0" cy="3685309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C32BC2A-41BE-4610-994B-3BF7B08FA2FD}"/>
                </a:ext>
              </a:extLst>
            </p:cNvPr>
            <p:cNvCxnSpPr>
              <a:cxnSpLocks/>
            </p:cNvCxnSpPr>
            <p:nvPr/>
          </p:nvCxnSpPr>
          <p:spPr>
            <a:xfrm>
              <a:off x="7963236" y="4695724"/>
              <a:ext cx="3851563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3E5B7F-BEB0-4D43-B4F2-B4F9AD892285}"/>
              </a:ext>
            </a:extLst>
          </p:cNvPr>
          <p:cNvGrpSpPr/>
          <p:nvPr/>
        </p:nvGrpSpPr>
        <p:grpSpPr>
          <a:xfrm>
            <a:off x="5349440" y="420151"/>
            <a:ext cx="3281804" cy="2741121"/>
            <a:chOff x="2434939" y="-145831"/>
            <a:chExt cx="3281804" cy="274112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A58E94-29A4-4F17-7F72-628539040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307" r="50243" b="47901"/>
            <a:stretch/>
          </p:blipFill>
          <p:spPr>
            <a:xfrm>
              <a:off x="2434939" y="-145831"/>
              <a:ext cx="3281804" cy="271583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B1E753E-CCA7-E5BA-AD68-76FA2050E77D}"/>
                </a:ext>
              </a:extLst>
            </p:cNvPr>
            <p:cNvGrpSpPr/>
            <p:nvPr/>
          </p:nvGrpSpPr>
          <p:grpSpPr>
            <a:xfrm>
              <a:off x="3749397" y="470152"/>
              <a:ext cx="1967345" cy="2125138"/>
              <a:chOff x="7963236" y="2719066"/>
              <a:chExt cx="1967345" cy="2000458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4718913-E902-C4E8-D406-7D502F1E0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0581" y="2719066"/>
                <a:ext cx="0" cy="2000458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C182AFF-0C98-57AD-EF80-F00B6D5621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236" y="4695724"/>
                <a:ext cx="1967345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AE592C4-CA17-480E-AF51-81078278FF48}"/>
              </a:ext>
            </a:extLst>
          </p:cNvPr>
          <p:cNvGrpSpPr/>
          <p:nvPr/>
        </p:nvGrpSpPr>
        <p:grpSpPr>
          <a:xfrm>
            <a:off x="5372329" y="481110"/>
            <a:ext cx="6133128" cy="5146964"/>
            <a:chOff x="6733964" y="-313471"/>
            <a:chExt cx="6133128" cy="51469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379741-3F62-4EBD-BB53-10B2CA1BB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26" r="50243" b="-4381"/>
            <a:stretch/>
          </p:blipFill>
          <p:spPr>
            <a:xfrm>
              <a:off x="6733964" y="2368991"/>
              <a:ext cx="3281804" cy="2415886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8638092-585F-4B82-B691-6B7917FAC547}"/>
                </a:ext>
              </a:extLst>
            </p:cNvPr>
            <p:cNvGrpSpPr/>
            <p:nvPr/>
          </p:nvGrpSpPr>
          <p:grpSpPr>
            <a:xfrm>
              <a:off x="8030476" y="-313471"/>
              <a:ext cx="4836616" cy="5146964"/>
              <a:chOff x="7800799" y="113249"/>
              <a:chExt cx="4836616" cy="514696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7EC96CE-C84A-42D9-AC9C-8901FA450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62" t="-6307" r="6935" b="-4381"/>
              <a:stretch/>
            </p:blipFill>
            <p:spPr>
              <a:xfrm>
                <a:off x="9768144" y="113249"/>
                <a:ext cx="2869271" cy="5146964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8DFB93B-BE2A-4D7B-A32A-4E33E341611A}"/>
                  </a:ext>
                </a:extLst>
              </p:cNvPr>
              <p:cNvGrpSpPr/>
              <p:nvPr/>
            </p:nvGrpSpPr>
            <p:grpSpPr>
              <a:xfrm>
                <a:off x="7800799" y="637791"/>
                <a:ext cx="3851563" cy="3914999"/>
                <a:chOff x="7963236" y="2719066"/>
                <a:chExt cx="3851563" cy="3685309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7A20D1FC-402A-4256-8E8E-EAA48CE12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30581" y="2719066"/>
                  <a:ext cx="0" cy="3685309"/>
                </a:xfrm>
                <a:prstGeom prst="line">
                  <a:avLst/>
                </a:prstGeom>
                <a:ln w="762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C347CEB-EBF6-4977-8B9F-A7FFE9BC9A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3236" y="4695724"/>
                  <a:ext cx="3851563" cy="0"/>
                </a:xfrm>
                <a:prstGeom prst="line">
                  <a:avLst/>
                </a:prstGeom>
                <a:ln w="762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263DAEE-1877-44F6-BF1E-320818E8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58" y="4318448"/>
            <a:ext cx="2214013" cy="26384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7024B3-9519-4C86-A532-D5A92430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13" y="3405383"/>
            <a:ext cx="3413009" cy="36360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6B5D4E-5B0D-4225-AEBC-404D4A25D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" y="1689405"/>
            <a:ext cx="5252698" cy="53642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8E52FE-5757-4FE2-91EA-24D535426EB8}"/>
                  </a:ext>
                </a:extLst>
              </p:cNvPr>
              <p:cNvSpPr txBox="1"/>
              <p:nvPr/>
            </p:nvSpPr>
            <p:spPr>
              <a:xfrm>
                <a:off x="1897637" y="0"/>
                <a:ext cx="1102141" cy="16937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58E52FE-5757-4FE2-91EA-24D535426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637" y="0"/>
                <a:ext cx="1102141" cy="16937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4FBF358-B091-421A-9179-7F9697C60419}"/>
                  </a:ext>
                </a:extLst>
              </p:cNvPr>
              <p:cNvSpPr txBox="1"/>
              <p:nvPr/>
            </p:nvSpPr>
            <p:spPr>
              <a:xfrm>
                <a:off x="4519416" y="0"/>
                <a:ext cx="1102141" cy="16937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4FBF358-B091-421A-9179-7F9697C6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16" y="0"/>
                <a:ext cx="1102141" cy="16937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9A408E52-0ADB-44AB-BBDE-CA4BFD6C1387}"/>
              </a:ext>
            </a:extLst>
          </p:cNvPr>
          <p:cNvSpPr txBox="1"/>
          <p:nvPr/>
        </p:nvSpPr>
        <p:spPr>
          <a:xfrm>
            <a:off x="2973120" y="189023"/>
            <a:ext cx="173736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&lt;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7AFD74-27BC-471A-B82A-125832DB39DF}"/>
                  </a:ext>
                </a:extLst>
              </p:cNvPr>
              <p:cNvSpPr txBox="1"/>
              <p:nvPr/>
            </p:nvSpPr>
            <p:spPr>
              <a:xfrm>
                <a:off x="1867054" y="1758683"/>
                <a:ext cx="1102141" cy="16937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67AFD74-27BC-471A-B82A-125832DB3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054" y="1758683"/>
                <a:ext cx="1102141" cy="16937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A0D09E-EA2C-4627-B0AE-C005C81BAE57}"/>
                  </a:ext>
                </a:extLst>
              </p:cNvPr>
              <p:cNvSpPr txBox="1"/>
              <p:nvPr/>
            </p:nvSpPr>
            <p:spPr>
              <a:xfrm>
                <a:off x="4488833" y="1758683"/>
                <a:ext cx="1102141" cy="169379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A0D09E-EA2C-4627-B0AE-C005C81BA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833" y="1758683"/>
                <a:ext cx="1102141" cy="16937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26890DC2-926A-4A1F-9AF7-826CA6F5FEEB}"/>
              </a:ext>
            </a:extLst>
          </p:cNvPr>
          <p:cNvSpPr txBox="1"/>
          <p:nvPr/>
        </p:nvSpPr>
        <p:spPr>
          <a:xfrm>
            <a:off x="2942537" y="1947706"/>
            <a:ext cx="173736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715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32526 0.352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46784 -0.009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 animBg="1"/>
      <p:bldP spid="41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/>
              <p:cNvSpPr txBox="1"/>
              <p:nvPr/>
            </p:nvSpPr>
            <p:spPr>
              <a:xfrm>
                <a:off x="4236334" y="765518"/>
                <a:ext cx="2410243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334" y="765518"/>
                <a:ext cx="2410243" cy="1079911"/>
              </a:xfrm>
              <a:prstGeom prst="rect">
                <a:avLst/>
              </a:prstGeom>
              <a:blipFill>
                <a:blip r:embed="rId3"/>
                <a:stretch>
                  <a:fillRect b="-9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2410243" cy="1079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2410243" cy="1079911"/>
              </a:xfrm>
              <a:prstGeom prst="rect">
                <a:avLst/>
              </a:prstGeom>
              <a:blipFill>
                <a:blip r:embed="rId4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603513" y="1960528"/>
            <a:ext cx="9952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RESOURCE_PATHS_HASH_PRESENTER" val="8a9e4e159e9090ef77f1f28d2a66b8ff992499d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756</Words>
  <Application>Microsoft Office PowerPoint</Application>
  <PresentationFormat>Widescreen</PresentationFormat>
  <Paragraphs>147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Cambria</vt:lpstr>
      <vt:lpstr>Arial</vt:lpstr>
      <vt:lpstr>等线</vt:lpstr>
      <vt:lpstr>UTM Colossalis</vt:lpstr>
      <vt:lpstr>Times New Roman</vt:lpstr>
      <vt:lpstr>Calibri</vt:lpstr>
      <vt:lpstr>Cambria Math</vt:lpstr>
      <vt:lpstr>UTM Avo</vt:lpstr>
      <vt:lpstr>Comic Sans MS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sanh phan so cung mau so</dc:title>
  <dc:subject>Toan 4</dc:subject>
  <dc:creator>KTUTS</dc:creator>
  <cp:keywords>VIETBAO</cp:keywords>
  <cp:lastModifiedBy>Admin</cp:lastModifiedBy>
  <cp:revision>80</cp:revision>
  <dcterms:created xsi:type="dcterms:W3CDTF">2019-05-22T08:04:30Z</dcterms:created>
  <dcterms:modified xsi:type="dcterms:W3CDTF">2023-02-13T16:52:37Z</dcterms:modified>
  <cp:version>U24</cp:version>
</cp:coreProperties>
</file>