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81" r:id="rId4"/>
    <p:sldId id="288" r:id="rId5"/>
    <p:sldId id="293" r:id="rId6"/>
    <p:sldId id="282" r:id="rId7"/>
    <p:sldId id="290" r:id="rId8"/>
    <p:sldId id="283" r:id="rId9"/>
    <p:sldId id="291" r:id="rId10"/>
    <p:sldId id="285" r:id="rId11"/>
    <p:sldId id="28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36" d="100"/>
          <a:sy n="36" d="100"/>
        </p:scale>
        <p:origin x="1536" y="69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</a:t>
            </a: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S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</a:t>
            </a:r>
            <a:r>
              <a:rPr lang="en-US" altLang="zh-CN" sz="540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383159" y="4779110"/>
            <a:ext cx="5049406" cy="53649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NHÓM GIÁO VIÊN KHỐI 2 THỰC HIỆN</a:t>
            </a:r>
            <a:endParaRPr lang="zh-CN" altLang="en-US" sz="2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9056"/>
              </p:ext>
            </p:extLst>
          </p:nvPr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Suối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róc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rách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khe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/>
        </p:blipFill>
        <p:spPr bwMode="auto">
          <a:xfrm>
            <a:off x="2204185" y="269507"/>
            <a:ext cx="4937760" cy="6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437114"/>
            <a:ext cx="200369" cy="507895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/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B36C0091-F4BA-4A27-8461-58E7160CA4F1}"/>
              </a:ext>
            </a:extLst>
          </p:cNvPr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xoắn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ở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5" t="2555" r="17000" b="3001"/>
          <a:stretch/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690"/>
              </p:ext>
            </p:extLst>
          </p:nvPr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" y="61048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06511"/>
              </p:ext>
            </p:extLst>
          </p:nvPr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21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25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347</Words>
  <Application>Microsoft Office PowerPoint</Application>
  <PresentationFormat>On-screen Show (4:3)</PresentationFormat>
  <Paragraphs>53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.VnTime</vt:lpstr>
      <vt:lpstr>Arial</vt:lpstr>
      <vt:lpstr>Arial-Rounded</vt:lpstr>
      <vt:lpstr>Calibri</vt:lpstr>
      <vt:lpstr>等线</vt:lpstr>
      <vt:lpstr>等线 Light</vt:lpstr>
      <vt:lpstr>HP001 5 hàng</vt:lpstr>
      <vt:lpstr>iCiel Cadena</vt:lpstr>
      <vt:lpstr>Times New Roman</vt:lpstr>
      <vt:lpstr>思源黑体 CN Bold</vt:lpstr>
      <vt:lpstr>方正尚酷简体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ha duong</cp:lastModifiedBy>
  <cp:revision>271</cp:revision>
  <dcterms:created xsi:type="dcterms:W3CDTF">2018-02-23T07:21:57Z</dcterms:created>
  <dcterms:modified xsi:type="dcterms:W3CDTF">2022-01-02T14:32:22Z</dcterms:modified>
</cp:coreProperties>
</file>