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68" r:id="rId5"/>
    <p:sldId id="270" r:id="rId6"/>
    <p:sldId id="266" r:id="rId7"/>
    <p:sldId id="272" r:id="rId8"/>
    <p:sldId id="274" r:id="rId9"/>
    <p:sldId id="280" r:id="rId10"/>
    <p:sldId id="281" r:id="rId11"/>
    <p:sldId id="282" r:id="rId12"/>
    <p:sldId id="284" r:id="rId13"/>
    <p:sldId id="285" r:id="rId14"/>
    <p:sldId id="267" r:id="rId15"/>
    <p:sldId id="273" r:id="rId16"/>
    <p:sldId id="288" r:id="rId17"/>
    <p:sldId id="261" r:id="rId18"/>
  </p:sldIdLst>
  <p:sldSz cx="12192000" cy="6858000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33FF"/>
    <a:srgbClr val="FF6600"/>
    <a:srgbClr val="FF3300"/>
    <a:srgbClr val="FFFF00"/>
    <a:srgbClr val="0066FF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71" autoAdjust="0"/>
  </p:normalViewPr>
  <p:slideViewPr>
    <p:cSldViewPr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7AB64-0A60-4622-99D2-CC73B942C6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8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0DE64-8ABC-49AD-BA43-256494D16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0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5F008-67A8-4E4D-97BD-547832C29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46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7F15B-D32F-491F-8278-F6BB1E3840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2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1B962-3ED7-450D-A453-050E6B4057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5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89591-F21F-4C07-9799-B9D0F22FDA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B031C-7533-433F-9D9D-AA09A7A6D2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1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941B9-45FD-4E6E-93A4-974EC00D6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1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2F2D5-E1FA-448D-AE2E-07D1C64D5B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0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70F1D-40B0-4B42-8623-F6341FFAF9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0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E9DB0-2617-4A20-9E06-EFE6E4922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9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7FBC4-BF90-4982-8F40-7BA961D09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7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TimesnewRoman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/>
              <a:t>TimesnewRoman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AB6CAD-31BD-4755-BD0D-25127C60A5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flowers_fr020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16"/>
          <p:cNvSpPr>
            <a:spLocks noChangeArrowheads="1" noChangeShapeType="1" noTextEdit="1"/>
          </p:cNvSpPr>
          <p:nvPr/>
        </p:nvSpPr>
        <p:spPr bwMode="auto">
          <a:xfrm>
            <a:off x="2667000" y="1981200"/>
            <a:ext cx="70104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MÔN: CHÍNH TẢ</a:t>
            </a:r>
          </a:p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LỚP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743200" y="228601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</a:rPr>
              <a:t>Đồ chơi chứa tiếng bắt đầu bằng âm</a:t>
            </a:r>
            <a:r>
              <a:rPr lang="en-US" sz="2800">
                <a:latin typeface="Arial" panose="020B0604020202020204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</a:rPr>
              <a:t>ch:</a:t>
            </a:r>
            <a:r>
              <a:rPr 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2133600" y="5486400"/>
            <a:ext cx="3657600" cy="1066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Chó nhồi bông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5410200"/>
            <a:ext cx="3657600" cy="1066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Chong chóng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9" descr="chó bô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38862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chong chó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88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057400" y="457201"/>
            <a:ext cx="830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</a:rPr>
              <a:t>Trò chơi chứa tiếng bắt đầu bằng âm</a:t>
            </a:r>
            <a:r>
              <a:rPr lang="en-US" sz="2800">
                <a:latin typeface="Arial" panose="020B0604020202020204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</a:rPr>
              <a:t>ch: </a:t>
            </a:r>
          </a:p>
        </p:txBody>
      </p:sp>
      <p:pic>
        <p:nvPicPr>
          <p:cNvPr id="7" name="Picture 6" descr="chi chi chành chàn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3886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28800" y="5791200"/>
            <a:ext cx="3657600" cy="1066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 chi chành chành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hoichuy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4114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400800" y="5791200"/>
            <a:ext cx="3657600" cy="1066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 chuyền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7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133600" y="457201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</a:rPr>
              <a:t>Đồ chơi chứa tiếng bắt đầu bằng âm</a:t>
            </a:r>
            <a:r>
              <a:rPr lang="en-US" sz="2800">
                <a:latin typeface="Arial" panose="020B0604020202020204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</a:rPr>
              <a:t>tr:</a:t>
            </a:r>
            <a:r>
              <a:rPr 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1981200" y="5562600"/>
            <a:ext cx="3657600" cy="1066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Cào cào </a:t>
            </a:r>
          </a:p>
          <a:p>
            <a:pPr algn="ctr">
              <a:defRPr/>
            </a:pP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 tre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0" y="5638800"/>
            <a:ext cx="3657600" cy="1066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9" descr="cào cào lá 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1"/>
            <a:ext cx="45720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trống đồ chơ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1"/>
            <a:ext cx="33909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2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905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</a:rPr>
              <a:t>Trò chơi chứa tiếng bắt đầu bằng âm</a:t>
            </a:r>
            <a:r>
              <a:rPr lang="en-US" sz="2800">
                <a:latin typeface="Arial" panose="020B0604020202020204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</a:rPr>
              <a:t>tr:</a:t>
            </a:r>
            <a:r>
              <a:rPr 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1828800" y="5562600"/>
            <a:ext cx="3657600" cy="1066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 tìm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5638800"/>
            <a:ext cx="3657600" cy="1066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 nụ trồng hoa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9" descr="trốn tì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3810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trồng nụ trồng ho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4343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0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524000" y="1219201"/>
            <a:ext cx="9144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CC"/>
                </a:solidFill>
              </a:rPr>
              <a:t>  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a.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r,d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-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quay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chạm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nhảy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luồn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sân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khấu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khiển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giống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sang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phía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hiệp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đấu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đấu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2438400" y="76200"/>
            <a:ext cx="723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</a:rPr>
              <a:t>Chính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tả</a:t>
            </a:r>
            <a:r>
              <a:rPr lang="en-US" sz="2800" b="1" dirty="0">
                <a:solidFill>
                  <a:srgbClr val="0000FF"/>
                </a:solidFill>
              </a:rPr>
              <a:t>: </a:t>
            </a:r>
            <a:r>
              <a:rPr lang="en-US" sz="2800" b="1" u="sng" dirty="0">
                <a:solidFill>
                  <a:srgbClr val="FF0000"/>
                </a:solidFill>
              </a:rPr>
              <a:t>Nghe - </a:t>
            </a:r>
            <a:r>
              <a:rPr lang="en-US" sz="2800" b="1" u="sng" dirty="0" err="1">
                <a:solidFill>
                  <a:srgbClr val="FF0000"/>
                </a:solidFill>
              </a:rPr>
              <a:t>Viết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Kéo</a:t>
            </a:r>
            <a:r>
              <a:rPr lang="en-US" sz="2800" b="1" dirty="0">
                <a:solidFill>
                  <a:srgbClr val="FF0000"/>
                </a:solidFill>
              </a:rPr>
              <a:t> co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/>
              <a:t>   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biệt</a:t>
            </a:r>
            <a:r>
              <a:rPr lang="en-US" sz="2400" b="1" dirty="0"/>
              <a:t>: r/d/</a:t>
            </a:r>
            <a:r>
              <a:rPr lang="en-US" sz="2400" b="1" dirty="0" err="1"/>
              <a:t>gi</a:t>
            </a:r>
            <a:endParaRPr 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F974F6-E59B-416D-9615-E71CF453F164}"/>
              </a:ext>
            </a:extLst>
          </p:cNvPr>
          <p:cNvSpPr txBox="1"/>
          <p:nvPr/>
        </p:nvSpPr>
        <p:spPr>
          <a:xfrm>
            <a:off x="5257800" y="2667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dây</a:t>
            </a:r>
            <a:endParaRPr lang="vi-V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E4381B-EFBB-4351-BC60-B9DDB94EF0BF}"/>
              </a:ext>
            </a:extLst>
          </p:cNvPr>
          <p:cNvSpPr txBox="1"/>
          <p:nvPr/>
        </p:nvSpPr>
        <p:spPr>
          <a:xfrm>
            <a:off x="5715000" y="3581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múa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rối</a:t>
            </a:r>
            <a:endParaRPr lang="vi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9795FD-6FB2-4B54-82CB-DD92B499CD06}"/>
              </a:ext>
            </a:extLst>
          </p:cNvPr>
          <p:cNvSpPr txBox="1"/>
          <p:nvPr/>
        </p:nvSpPr>
        <p:spPr>
          <a:xfrm>
            <a:off x="2133600" y="4572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bóng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9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9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11105444-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24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DANTRI_171032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434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23" descr="1254158022-Giao-bon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0"/>
            <a:ext cx="4724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5" name="Oval 25"/>
          <p:cNvSpPr>
            <a:spLocks noChangeArrowheads="1"/>
          </p:cNvSpPr>
          <p:nvPr/>
        </p:nvSpPr>
        <p:spPr bwMode="auto">
          <a:xfrm>
            <a:off x="2438400" y="2438400"/>
            <a:ext cx="2514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Nhảy dây</a:t>
            </a:r>
          </a:p>
        </p:txBody>
      </p:sp>
      <p:sp>
        <p:nvSpPr>
          <p:cNvPr id="25626" name="Oval 26"/>
          <p:cNvSpPr>
            <a:spLocks noChangeArrowheads="1"/>
          </p:cNvSpPr>
          <p:nvPr/>
        </p:nvSpPr>
        <p:spPr bwMode="auto">
          <a:xfrm>
            <a:off x="1752600" y="5715000"/>
            <a:ext cx="2057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Giao bóng</a:t>
            </a:r>
          </a:p>
        </p:txBody>
      </p:sp>
      <p:sp>
        <p:nvSpPr>
          <p:cNvPr id="25627" name="Oval 27"/>
          <p:cNvSpPr>
            <a:spLocks noChangeArrowheads="1"/>
          </p:cNvSpPr>
          <p:nvPr/>
        </p:nvSpPr>
        <p:spPr bwMode="auto">
          <a:xfrm>
            <a:off x="6477000" y="5638800"/>
            <a:ext cx="1828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Múa rối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6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5" grpId="0" build="allAtOnce" animBg="1"/>
      <p:bldP spid="25626" grpId="0" animBg="1"/>
      <p:bldP spid="256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2212975" y="2805113"/>
            <a:ext cx="9309100" cy="1004887"/>
            <a:chOff x="0" y="0"/>
            <a:chExt cx="4717891" cy="609710"/>
          </a:xfrm>
        </p:grpSpPr>
        <p:sp>
          <p:nvSpPr>
            <p:cNvPr id="20498" name="Freeform 3"/>
            <p:cNvSpPr>
              <a:spLocks/>
            </p:cNvSpPr>
            <p:nvPr/>
          </p:nvSpPr>
          <p:spPr bwMode="auto">
            <a:xfrm>
              <a:off x="-3810" y="1270"/>
              <a:ext cx="4722971" cy="608440"/>
            </a:xfrm>
            <a:custGeom>
              <a:avLst/>
              <a:gdLst>
                <a:gd name="T0" fmla="*/ 4719161 w 4722971"/>
                <a:gd name="T1" fmla="*/ 492632 h 608440"/>
                <a:gd name="T2" fmla="*/ 4716621 w 4722971"/>
                <a:gd name="T3" fmla="*/ 423967 h 608440"/>
                <a:gd name="T4" fmla="*/ 4697571 w 4722971"/>
                <a:gd name="T5" fmla="*/ 97229 h 608440"/>
                <a:gd name="T6" fmla="*/ 4691221 w 4722971"/>
                <a:gd name="T7" fmla="*/ 54610 h 608440"/>
                <a:gd name="T8" fmla="*/ 4688681 w 4722971"/>
                <a:gd name="T9" fmla="*/ 21590 h 608440"/>
                <a:gd name="T10" fmla="*/ 4659471 w 4722971"/>
                <a:gd name="T11" fmla="*/ 16510 h 608440"/>
                <a:gd name="T12" fmla="*/ 4601117 w 4722971"/>
                <a:gd name="T13" fmla="*/ 16510 h 608440"/>
                <a:gd name="T14" fmla="*/ 4326027 w 4722971"/>
                <a:gd name="T15" fmla="*/ 7620 h 608440"/>
                <a:gd name="T16" fmla="*/ 3805192 w 4722971"/>
                <a:gd name="T17" fmla="*/ 2540 h 608440"/>
                <a:gd name="T18" fmla="*/ 3614463 w 4722971"/>
                <a:gd name="T19" fmla="*/ 0 h 608440"/>
                <a:gd name="T20" fmla="*/ 3166985 w 4722971"/>
                <a:gd name="T21" fmla="*/ 1270 h 608440"/>
                <a:gd name="T22" fmla="*/ 2899231 w 4722971"/>
                <a:gd name="T23" fmla="*/ 3810 h 608440"/>
                <a:gd name="T24" fmla="*/ 1054299 w 4722971"/>
                <a:gd name="T25" fmla="*/ 7620 h 608440"/>
                <a:gd name="T26" fmla="*/ 834228 w 4722971"/>
                <a:gd name="T27" fmla="*/ 7620 h 608440"/>
                <a:gd name="T28" fmla="*/ 632496 w 4722971"/>
                <a:gd name="T29" fmla="*/ 12700 h 608440"/>
                <a:gd name="T30" fmla="*/ 427096 w 4722971"/>
                <a:gd name="T31" fmla="*/ 19050 h 608440"/>
                <a:gd name="T32" fmla="*/ 126332 w 4722971"/>
                <a:gd name="T33" fmla="*/ 27940 h 608440"/>
                <a:gd name="T34" fmla="*/ 16510 w 4722971"/>
                <a:gd name="T35" fmla="*/ 36830 h 608440"/>
                <a:gd name="T36" fmla="*/ 13970 w 4722971"/>
                <a:gd name="T37" fmla="*/ 43180 h 608440"/>
                <a:gd name="T38" fmla="*/ 8890 w 4722971"/>
                <a:gd name="T39" fmla="*/ 87971 h 608440"/>
                <a:gd name="T40" fmla="*/ 7620 w 4722971"/>
                <a:gd name="T41" fmla="*/ 103402 h 608440"/>
                <a:gd name="T42" fmla="*/ 7620 w 4722971"/>
                <a:gd name="T43" fmla="*/ 469873 h 608440"/>
                <a:gd name="T44" fmla="*/ 11430 w 4722971"/>
                <a:gd name="T45" fmla="*/ 530823 h 608440"/>
                <a:gd name="T46" fmla="*/ 7620 w 4722971"/>
                <a:gd name="T47" fmla="*/ 577960 h 608440"/>
                <a:gd name="T48" fmla="*/ 19050 w 4722971"/>
                <a:gd name="T49" fmla="*/ 594470 h 608440"/>
                <a:gd name="T50" fmla="*/ 48260 w 4722971"/>
                <a:gd name="T51" fmla="*/ 595740 h 608440"/>
                <a:gd name="T52" fmla="*/ 394085 w 4722971"/>
                <a:gd name="T53" fmla="*/ 598280 h 608440"/>
                <a:gd name="T54" fmla="*/ 588482 w 4722971"/>
                <a:gd name="T55" fmla="*/ 602090 h 608440"/>
                <a:gd name="T56" fmla="*/ 914921 w 4722971"/>
                <a:gd name="T57" fmla="*/ 604630 h 608440"/>
                <a:gd name="T58" fmla="*/ 1043296 w 4722971"/>
                <a:gd name="T59" fmla="*/ 603360 h 608440"/>
                <a:gd name="T60" fmla="*/ 1101981 w 4722971"/>
                <a:gd name="T61" fmla="*/ 602090 h 608440"/>
                <a:gd name="T62" fmla="*/ 2715838 w 4722971"/>
                <a:gd name="T63" fmla="*/ 595740 h 608440"/>
                <a:gd name="T64" fmla="*/ 3203663 w 4722971"/>
                <a:gd name="T65" fmla="*/ 597010 h 608440"/>
                <a:gd name="T66" fmla="*/ 3321035 w 4722971"/>
                <a:gd name="T67" fmla="*/ 595740 h 608440"/>
                <a:gd name="T68" fmla="*/ 3519099 w 4722971"/>
                <a:gd name="T69" fmla="*/ 599550 h 608440"/>
                <a:gd name="T70" fmla="*/ 3944570 w 4722971"/>
                <a:gd name="T71" fmla="*/ 603360 h 608440"/>
                <a:gd name="T72" fmla="*/ 4659471 w 4722971"/>
                <a:gd name="T73" fmla="*/ 607170 h 608440"/>
                <a:gd name="T74" fmla="*/ 4722971 w 4722971"/>
                <a:gd name="T75" fmla="*/ 607170 h 608440"/>
                <a:gd name="T76" fmla="*/ 4722971 w 4722971"/>
                <a:gd name="T77" fmla="*/ 550882 h 608440"/>
                <a:gd name="T78" fmla="*/ 4719161 w 4722971"/>
                <a:gd name="T79" fmla="*/ 492632 h 608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722971" h="608440">
                  <a:moveTo>
                    <a:pt x="4719161" y="492632"/>
                  </a:moveTo>
                  <a:cubicBezTo>
                    <a:pt x="4719161" y="469873"/>
                    <a:pt x="4722971" y="446727"/>
                    <a:pt x="4716621" y="423967"/>
                  </a:cubicBezTo>
                  <a:cubicBezTo>
                    <a:pt x="4709001" y="408923"/>
                    <a:pt x="4697571" y="112274"/>
                    <a:pt x="4697571" y="97229"/>
                  </a:cubicBezTo>
                  <a:cubicBezTo>
                    <a:pt x="4695031" y="86814"/>
                    <a:pt x="4693761" y="76013"/>
                    <a:pt x="4691221" y="54610"/>
                  </a:cubicBezTo>
                  <a:cubicBezTo>
                    <a:pt x="4691221" y="44450"/>
                    <a:pt x="4689951" y="34290"/>
                    <a:pt x="4688681" y="21590"/>
                  </a:cubicBezTo>
                  <a:cubicBezTo>
                    <a:pt x="4678521" y="19050"/>
                    <a:pt x="4669631" y="17780"/>
                    <a:pt x="4659471" y="16510"/>
                  </a:cubicBezTo>
                  <a:cubicBezTo>
                    <a:pt x="4641463" y="15240"/>
                    <a:pt x="4619456" y="16510"/>
                    <a:pt x="4601117" y="16510"/>
                  </a:cubicBezTo>
                  <a:cubicBezTo>
                    <a:pt x="4509420" y="13970"/>
                    <a:pt x="4417724" y="8890"/>
                    <a:pt x="4326027" y="7620"/>
                  </a:cubicBezTo>
                  <a:cubicBezTo>
                    <a:pt x="4153638" y="5080"/>
                    <a:pt x="3977581" y="3810"/>
                    <a:pt x="3805192" y="2540"/>
                  </a:cubicBezTo>
                  <a:cubicBezTo>
                    <a:pt x="3742838" y="2540"/>
                    <a:pt x="3676817" y="0"/>
                    <a:pt x="3614463" y="0"/>
                  </a:cubicBezTo>
                  <a:cubicBezTo>
                    <a:pt x="3464081" y="0"/>
                    <a:pt x="3317367" y="1270"/>
                    <a:pt x="3166985" y="1270"/>
                  </a:cubicBezTo>
                  <a:cubicBezTo>
                    <a:pt x="3078956" y="1270"/>
                    <a:pt x="2990927" y="3810"/>
                    <a:pt x="2899231" y="3810"/>
                  </a:cubicBezTo>
                  <a:cubicBezTo>
                    <a:pt x="2807535" y="5080"/>
                    <a:pt x="1145996" y="7620"/>
                    <a:pt x="1054299" y="7620"/>
                  </a:cubicBezTo>
                  <a:cubicBezTo>
                    <a:pt x="980942" y="7620"/>
                    <a:pt x="907585" y="6350"/>
                    <a:pt x="834228" y="7620"/>
                  </a:cubicBezTo>
                  <a:cubicBezTo>
                    <a:pt x="768207" y="8890"/>
                    <a:pt x="698517" y="11430"/>
                    <a:pt x="632496" y="12700"/>
                  </a:cubicBezTo>
                  <a:cubicBezTo>
                    <a:pt x="562807" y="15240"/>
                    <a:pt x="493117" y="16510"/>
                    <a:pt x="427096" y="19050"/>
                  </a:cubicBezTo>
                  <a:cubicBezTo>
                    <a:pt x="328064" y="21590"/>
                    <a:pt x="225364" y="24130"/>
                    <a:pt x="126332" y="27940"/>
                  </a:cubicBezTo>
                  <a:cubicBezTo>
                    <a:pt x="67646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55675" y="597010"/>
                    <a:pt x="273046" y="597010"/>
                    <a:pt x="394085" y="598280"/>
                  </a:cubicBezTo>
                  <a:cubicBezTo>
                    <a:pt x="460107" y="599550"/>
                    <a:pt x="526128" y="600820"/>
                    <a:pt x="588482" y="602090"/>
                  </a:cubicBezTo>
                  <a:cubicBezTo>
                    <a:pt x="698517" y="603360"/>
                    <a:pt x="804885" y="603360"/>
                    <a:pt x="914921" y="604630"/>
                  </a:cubicBezTo>
                  <a:cubicBezTo>
                    <a:pt x="958935" y="604630"/>
                    <a:pt x="999282" y="604630"/>
                    <a:pt x="1043296" y="603360"/>
                  </a:cubicBezTo>
                  <a:cubicBezTo>
                    <a:pt x="1061635" y="603360"/>
                    <a:pt x="1083642" y="602090"/>
                    <a:pt x="1101981" y="602090"/>
                  </a:cubicBezTo>
                  <a:cubicBezTo>
                    <a:pt x="1175339" y="603360"/>
                    <a:pt x="2642481" y="594470"/>
                    <a:pt x="2715838" y="595740"/>
                  </a:cubicBezTo>
                  <a:cubicBezTo>
                    <a:pt x="2818538" y="597010"/>
                    <a:pt x="3100963" y="597010"/>
                    <a:pt x="3203663" y="597010"/>
                  </a:cubicBezTo>
                  <a:cubicBezTo>
                    <a:pt x="3244010" y="597010"/>
                    <a:pt x="3280688" y="595740"/>
                    <a:pt x="3321035" y="595740"/>
                  </a:cubicBezTo>
                  <a:cubicBezTo>
                    <a:pt x="3387056" y="597010"/>
                    <a:pt x="3453077" y="598280"/>
                    <a:pt x="3519099" y="599550"/>
                  </a:cubicBezTo>
                  <a:cubicBezTo>
                    <a:pt x="3662145" y="602090"/>
                    <a:pt x="3801524" y="599550"/>
                    <a:pt x="3944570" y="603360"/>
                  </a:cubicBezTo>
                  <a:cubicBezTo>
                    <a:pt x="4182981" y="608440"/>
                    <a:pt x="4425059" y="602090"/>
                    <a:pt x="4659471" y="607170"/>
                  </a:cubicBezTo>
                  <a:cubicBezTo>
                    <a:pt x="4679791" y="608440"/>
                    <a:pt x="4700111" y="607170"/>
                    <a:pt x="4722971" y="607170"/>
                  </a:cubicBezTo>
                  <a:cubicBezTo>
                    <a:pt x="4722971" y="583040"/>
                    <a:pt x="4722971" y="570340"/>
                    <a:pt x="4722971" y="550882"/>
                  </a:cubicBezTo>
                  <a:cubicBezTo>
                    <a:pt x="4721701" y="531208"/>
                    <a:pt x="4719161" y="512692"/>
                    <a:pt x="4719161" y="4926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4433888" y="1457325"/>
            <a:ext cx="6107112" cy="1004888"/>
            <a:chOff x="0" y="0"/>
            <a:chExt cx="3701376" cy="609710"/>
          </a:xfrm>
        </p:grpSpPr>
        <p:sp>
          <p:nvSpPr>
            <p:cNvPr id="20497" name="Freeform 5"/>
            <p:cNvSpPr>
              <a:spLocks/>
            </p:cNvSpPr>
            <p:nvPr/>
          </p:nvSpPr>
          <p:spPr bwMode="auto">
            <a:xfrm>
              <a:off x="-3810" y="1270"/>
              <a:ext cx="3706456" cy="608440"/>
            </a:xfrm>
            <a:custGeom>
              <a:avLst/>
              <a:gdLst>
                <a:gd name="T0" fmla="*/ 3702646 w 3706456"/>
                <a:gd name="T1" fmla="*/ 492632 h 608440"/>
                <a:gd name="T2" fmla="*/ 3700106 w 3706456"/>
                <a:gd name="T3" fmla="*/ 423967 h 608440"/>
                <a:gd name="T4" fmla="*/ 3681056 w 3706456"/>
                <a:gd name="T5" fmla="*/ 97229 h 608440"/>
                <a:gd name="T6" fmla="*/ 3674706 w 3706456"/>
                <a:gd name="T7" fmla="*/ 54610 h 608440"/>
                <a:gd name="T8" fmla="*/ 3672166 w 3706456"/>
                <a:gd name="T9" fmla="*/ 21590 h 608440"/>
                <a:gd name="T10" fmla="*/ 3642956 w 3706456"/>
                <a:gd name="T11" fmla="*/ 16510 h 608440"/>
                <a:gd name="T12" fmla="*/ 3597019 w 3706456"/>
                <a:gd name="T13" fmla="*/ 16510 h 608440"/>
                <a:gd name="T14" fmla="*/ 3382669 w 3706456"/>
                <a:gd name="T15" fmla="*/ 7620 h 608440"/>
                <a:gd name="T16" fmla="*/ 2976833 w 3706456"/>
                <a:gd name="T17" fmla="*/ 2540 h 608440"/>
                <a:gd name="T18" fmla="*/ 2828217 w 3706456"/>
                <a:gd name="T19" fmla="*/ 0 h 608440"/>
                <a:gd name="T20" fmla="*/ 2479541 w 3706456"/>
                <a:gd name="T21" fmla="*/ 1270 h 608440"/>
                <a:gd name="T22" fmla="*/ 2270907 w 3706456"/>
                <a:gd name="T23" fmla="*/ 3810 h 608440"/>
                <a:gd name="T24" fmla="*/ 833332 w 3706456"/>
                <a:gd name="T25" fmla="*/ 7620 h 608440"/>
                <a:gd name="T26" fmla="*/ 661852 w 3706456"/>
                <a:gd name="T27" fmla="*/ 7620 h 608440"/>
                <a:gd name="T28" fmla="*/ 504662 w 3706456"/>
                <a:gd name="T29" fmla="*/ 12700 h 608440"/>
                <a:gd name="T30" fmla="*/ 344614 w 3706456"/>
                <a:gd name="T31" fmla="*/ 19050 h 608440"/>
                <a:gd name="T32" fmla="*/ 110258 w 3706456"/>
                <a:gd name="T33" fmla="*/ 27940 h 608440"/>
                <a:gd name="T34" fmla="*/ 16510 w 3706456"/>
                <a:gd name="T35" fmla="*/ 36830 h 608440"/>
                <a:gd name="T36" fmla="*/ 13970 w 3706456"/>
                <a:gd name="T37" fmla="*/ 43180 h 608440"/>
                <a:gd name="T38" fmla="*/ 8890 w 3706456"/>
                <a:gd name="T39" fmla="*/ 87971 h 608440"/>
                <a:gd name="T40" fmla="*/ 7620 w 3706456"/>
                <a:gd name="T41" fmla="*/ 103402 h 608440"/>
                <a:gd name="T42" fmla="*/ 7620 w 3706456"/>
                <a:gd name="T43" fmla="*/ 469873 h 608440"/>
                <a:gd name="T44" fmla="*/ 11430 w 3706456"/>
                <a:gd name="T45" fmla="*/ 530823 h 608440"/>
                <a:gd name="T46" fmla="*/ 7620 w 3706456"/>
                <a:gd name="T47" fmla="*/ 577960 h 608440"/>
                <a:gd name="T48" fmla="*/ 19050 w 3706456"/>
                <a:gd name="T49" fmla="*/ 594470 h 608440"/>
                <a:gd name="T50" fmla="*/ 48260 w 3706456"/>
                <a:gd name="T51" fmla="*/ 595740 h 608440"/>
                <a:gd name="T52" fmla="*/ 318892 w 3706456"/>
                <a:gd name="T53" fmla="*/ 598280 h 608440"/>
                <a:gd name="T54" fmla="*/ 470366 w 3706456"/>
                <a:gd name="T55" fmla="*/ 602090 h 608440"/>
                <a:gd name="T56" fmla="*/ 724728 w 3706456"/>
                <a:gd name="T57" fmla="*/ 604630 h 608440"/>
                <a:gd name="T58" fmla="*/ 824758 w 3706456"/>
                <a:gd name="T59" fmla="*/ 603360 h 608440"/>
                <a:gd name="T60" fmla="*/ 870486 w 3706456"/>
                <a:gd name="T61" fmla="*/ 602090 h 608440"/>
                <a:gd name="T62" fmla="*/ 2128006 w 3706456"/>
                <a:gd name="T63" fmla="*/ 595740 h 608440"/>
                <a:gd name="T64" fmla="*/ 2508121 w 3706456"/>
                <a:gd name="T65" fmla="*/ 597010 h 608440"/>
                <a:gd name="T66" fmla="*/ 2599577 w 3706456"/>
                <a:gd name="T67" fmla="*/ 595740 h 608440"/>
                <a:gd name="T68" fmla="*/ 2753909 w 3706456"/>
                <a:gd name="T69" fmla="*/ 599550 h 608440"/>
                <a:gd name="T70" fmla="*/ 3085437 w 3706456"/>
                <a:gd name="T71" fmla="*/ 603360 h 608440"/>
                <a:gd name="T72" fmla="*/ 3642956 w 3706456"/>
                <a:gd name="T73" fmla="*/ 607170 h 608440"/>
                <a:gd name="T74" fmla="*/ 3706456 w 3706456"/>
                <a:gd name="T75" fmla="*/ 607170 h 608440"/>
                <a:gd name="T76" fmla="*/ 3706456 w 3706456"/>
                <a:gd name="T77" fmla="*/ 550882 h 608440"/>
                <a:gd name="T78" fmla="*/ 3702646 w 3706456"/>
                <a:gd name="T79" fmla="*/ 492632 h 608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706456" h="608440">
                  <a:moveTo>
                    <a:pt x="3702646" y="492632"/>
                  </a:moveTo>
                  <a:cubicBezTo>
                    <a:pt x="3702646" y="469873"/>
                    <a:pt x="3706456" y="446727"/>
                    <a:pt x="3700106" y="423967"/>
                  </a:cubicBezTo>
                  <a:cubicBezTo>
                    <a:pt x="3692486" y="408923"/>
                    <a:pt x="3681056" y="112274"/>
                    <a:pt x="3681056" y="97229"/>
                  </a:cubicBezTo>
                  <a:cubicBezTo>
                    <a:pt x="3678516" y="86814"/>
                    <a:pt x="3677246" y="76013"/>
                    <a:pt x="3674706" y="54610"/>
                  </a:cubicBezTo>
                  <a:cubicBezTo>
                    <a:pt x="3674706" y="44450"/>
                    <a:pt x="3673436" y="34290"/>
                    <a:pt x="3672166" y="21590"/>
                  </a:cubicBezTo>
                  <a:cubicBezTo>
                    <a:pt x="3662006" y="19050"/>
                    <a:pt x="3653116" y="17780"/>
                    <a:pt x="3642956" y="16510"/>
                  </a:cubicBezTo>
                  <a:cubicBezTo>
                    <a:pt x="3628457" y="15240"/>
                    <a:pt x="3611309" y="16510"/>
                    <a:pt x="3597019" y="16510"/>
                  </a:cubicBezTo>
                  <a:cubicBezTo>
                    <a:pt x="3525569" y="13970"/>
                    <a:pt x="3454119" y="8890"/>
                    <a:pt x="3382669" y="7620"/>
                  </a:cubicBezTo>
                  <a:cubicBezTo>
                    <a:pt x="3248343" y="5080"/>
                    <a:pt x="3111159" y="3810"/>
                    <a:pt x="2976833" y="2540"/>
                  </a:cubicBezTo>
                  <a:cubicBezTo>
                    <a:pt x="2928247" y="2540"/>
                    <a:pt x="2876803" y="0"/>
                    <a:pt x="2828217" y="0"/>
                  </a:cubicBezTo>
                  <a:cubicBezTo>
                    <a:pt x="2711039" y="0"/>
                    <a:pt x="2596719" y="1270"/>
                    <a:pt x="2479541" y="1270"/>
                  </a:cubicBezTo>
                  <a:cubicBezTo>
                    <a:pt x="2410949" y="1270"/>
                    <a:pt x="2342357" y="3810"/>
                    <a:pt x="2270907" y="3810"/>
                  </a:cubicBezTo>
                  <a:cubicBezTo>
                    <a:pt x="2199456" y="5080"/>
                    <a:pt x="904782" y="7620"/>
                    <a:pt x="833332" y="7620"/>
                  </a:cubicBezTo>
                  <a:cubicBezTo>
                    <a:pt x="776172" y="7620"/>
                    <a:pt x="719012" y="6350"/>
                    <a:pt x="661852" y="7620"/>
                  </a:cubicBezTo>
                  <a:cubicBezTo>
                    <a:pt x="610408" y="8890"/>
                    <a:pt x="556106" y="11430"/>
                    <a:pt x="504662" y="12700"/>
                  </a:cubicBezTo>
                  <a:cubicBezTo>
                    <a:pt x="450360" y="15240"/>
                    <a:pt x="396058" y="16510"/>
                    <a:pt x="344614" y="19050"/>
                  </a:cubicBezTo>
                  <a:cubicBezTo>
                    <a:pt x="267448" y="21590"/>
                    <a:pt x="187424" y="24130"/>
                    <a:pt x="110258" y="27940"/>
                  </a:cubicBezTo>
                  <a:cubicBezTo>
                    <a:pt x="6453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33122" y="597010"/>
                    <a:pt x="224578" y="597010"/>
                    <a:pt x="318892" y="598280"/>
                  </a:cubicBezTo>
                  <a:cubicBezTo>
                    <a:pt x="370336" y="599550"/>
                    <a:pt x="421780" y="600820"/>
                    <a:pt x="470366" y="602090"/>
                  </a:cubicBezTo>
                  <a:cubicBezTo>
                    <a:pt x="556106" y="603360"/>
                    <a:pt x="638988" y="603360"/>
                    <a:pt x="724728" y="604630"/>
                  </a:cubicBezTo>
                  <a:cubicBezTo>
                    <a:pt x="759024" y="604630"/>
                    <a:pt x="790462" y="604630"/>
                    <a:pt x="824758" y="603360"/>
                  </a:cubicBezTo>
                  <a:cubicBezTo>
                    <a:pt x="839048" y="603360"/>
                    <a:pt x="856196" y="602090"/>
                    <a:pt x="870486" y="602090"/>
                  </a:cubicBezTo>
                  <a:cubicBezTo>
                    <a:pt x="927646" y="603360"/>
                    <a:pt x="2070846" y="594470"/>
                    <a:pt x="2128006" y="595740"/>
                  </a:cubicBezTo>
                  <a:cubicBezTo>
                    <a:pt x="2208030" y="597010"/>
                    <a:pt x="2428097" y="597010"/>
                    <a:pt x="2508121" y="597010"/>
                  </a:cubicBezTo>
                  <a:cubicBezTo>
                    <a:pt x="2539559" y="597010"/>
                    <a:pt x="2568139" y="595740"/>
                    <a:pt x="2599577" y="595740"/>
                  </a:cubicBezTo>
                  <a:cubicBezTo>
                    <a:pt x="2651021" y="597010"/>
                    <a:pt x="2702464" y="598280"/>
                    <a:pt x="2753909" y="599550"/>
                  </a:cubicBezTo>
                  <a:cubicBezTo>
                    <a:pt x="2865371" y="602090"/>
                    <a:pt x="2973975" y="599550"/>
                    <a:pt x="3085437" y="603360"/>
                  </a:cubicBezTo>
                  <a:cubicBezTo>
                    <a:pt x="3271207" y="608440"/>
                    <a:pt x="3459835" y="602090"/>
                    <a:pt x="3642956" y="607170"/>
                  </a:cubicBezTo>
                  <a:cubicBezTo>
                    <a:pt x="3663276" y="608440"/>
                    <a:pt x="3683596" y="607170"/>
                    <a:pt x="3706456" y="607170"/>
                  </a:cubicBezTo>
                  <a:cubicBezTo>
                    <a:pt x="3706456" y="583040"/>
                    <a:pt x="3706456" y="570340"/>
                    <a:pt x="3706456" y="550882"/>
                  </a:cubicBezTo>
                  <a:cubicBezTo>
                    <a:pt x="3705186" y="531208"/>
                    <a:pt x="3702646" y="512692"/>
                    <a:pt x="3702646" y="4926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4" name="Group 6"/>
          <p:cNvGrpSpPr>
            <a:grpSpLocks/>
          </p:cNvGrpSpPr>
          <p:nvPr/>
        </p:nvGrpSpPr>
        <p:grpSpPr bwMode="auto">
          <a:xfrm>
            <a:off x="1352306" y="4497387"/>
            <a:ext cx="10804525" cy="1006475"/>
            <a:chOff x="0" y="0"/>
            <a:chExt cx="5218314" cy="609710"/>
          </a:xfrm>
        </p:grpSpPr>
        <p:sp>
          <p:nvSpPr>
            <p:cNvPr id="20496" name="Freeform 7"/>
            <p:cNvSpPr>
              <a:spLocks/>
            </p:cNvSpPr>
            <p:nvPr/>
          </p:nvSpPr>
          <p:spPr bwMode="auto">
            <a:xfrm>
              <a:off x="-3810" y="1270"/>
              <a:ext cx="5223394" cy="608440"/>
            </a:xfrm>
            <a:custGeom>
              <a:avLst/>
              <a:gdLst>
                <a:gd name="T0" fmla="*/ 5219584 w 5223394"/>
                <a:gd name="T1" fmla="*/ 492632 h 608440"/>
                <a:gd name="T2" fmla="*/ 5217044 w 5223394"/>
                <a:gd name="T3" fmla="*/ 423967 h 608440"/>
                <a:gd name="T4" fmla="*/ 5197994 w 5223394"/>
                <a:gd name="T5" fmla="*/ 97229 h 608440"/>
                <a:gd name="T6" fmla="*/ 5191644 w 5223394"/>
                <a:gd name="T7" fmla="*/ 54610 h 608440"/>
                <a:gd name="T8" fmla="*/ 5189104 w 5223394"/>
                <a:gd name="T9" fmla="*/ 21590 h 608440"/>
                <a:gd name="T10" fmla="*/ 5159894 w 5223394"/>
                <a:gd name="T11" fmla="*/ 16510 h 608440"/>
                <a:gd name="T12" fmla="*/ 5095427 w 5223394"/>
                <a:gd name="T13" fmla="*/ 16510 h 608440"/>
                <a:gd name="T14" fmla="*/ 4790436 w 5223394"/>
                <a:gd name="T15" fmla="*/ 7620 h 608440"/>
                <a:gd name="T16" fmla="*/ 4212987 w 5223394"/>
                <a:gd name="T17" fmla="*/ 2540 h 608440"/>
                <a:gd name="T18" fmla="*/ 4001527 w 5223394"/>
                <a:gd name="T19" fmla="*/ 0 h 608440"/>
                <a:gd name="T20" fmla="*/ 3505409 w 5223394"/>
                <a:gd name="T21" fmla="*/ 1270 h 608440"/>
                <a:gd name="T22" fmla="*/ 3208551 w 5223394"/>
                <a:gd name="T23" fmla="*/ 3810 h 608440"/>
                <a:gd name="T24" fmla="*/ 1163080 w 5223394"/>
                <a:gd name="T25" fmla="*/ 7620 h 608440"/>
                <a:gd name="T26" fmla="*/ 919087 w 5223394"/>
                <a:gd name="T27" fmla="*/ 7620 h 608440"/>
                <a:gd name="T28" fmla="*/ 695428 w 5223394"/>
                <a:gd name="T29" fmla="*/ 12700 h 608440"/>
                <a:gd name="T30" fmla="*/ 467701 w 5223394"/>
                <a:gd name="T31" fmla="*/ 19050 h 608440"/>
                <a:gd name="T32" fmla="*/ 134245 w 5223394"/>
                <a:gd name="T33" fmla="*/ 27940 h 608440"/>
                <a:gd name="T34" fmla="*/ 16510 w 5223394"/>
                <a:gd name="T35" fmla="*/ 36830 h 608440"/>
                <a:gd name="T36" fmla="*/ 13970 w 5223394"/>
                <a:gd name="T37" fmla="*/ 43180 h 608440"/>
                <a:gd name="T38" fmla="*/ 8890 w 5223394"/>
                <a:gd name="T39" fmla="*/ 87971 h 608440"/>
                <a:gd name="T40" fmla="*/ 7620 w 5223394"/>
                <a:gd name="T41" fmla="*/ 103402 h 608440"/>
                <a:gd name="T42" fmla="*/ 7620 w 5223394"/>
                <a:gd name="T43" fmla="*/ 469873 h 608440"/>
                <a:gd name="T44" fmla="*/ 11430 w 5223394"/>
                <a:gd name="T45" fmla="*/ 530823 h 608440"/>
                <a:gd name="T46" fmla="*/ 7620 w 5223394"/>
                <a:gd name="T47" fmla="*/ 577960 h 608440"/>
                <a:gd name="T48" fmla="*/ 19050 w 5223394"/>
                <a:gd name="T49" fmla="*/ 594470 h 608440"/>
                <a:gd name="T50" fmla="*/ 48260 w 5223394"/>
                <a:gd name="T51" fmla="*/ 595740 h 608440"/>
                <a:gd name="T52" fmla="*/ 431102 w 5223394"/>
                <a:gd name="T53" fmla="*/ 598280 h 608440"/>
                <a:gd name="T54" fmla="*/ 646629 w 5223394"/>
                <a:gd name="T55" fmla="*/ 602090 h 608440"/>
                <a:gd name="T56" fmla="*/ 1008551 w 5223394"/>
                <a:gd name="T57" fmla="*/ 604630 h 608440"/>
                <a:gd name="T58" fmla="*/ 1150880 w 5223394"/>
                <a:gd name="T59" fmla="*/ 603360 h 608440"/>
                <a:gd name="T60" fmla="*/ 1215945 w 5223394"/>
                <a:gd name="T61" fmla="*/ 602090 h 608440"/>
                <a:gd name="T62" fmla="*/ 3005224 w 5223394"/>
                <a:gd name="T63" fmla="*/ 595740 h 608440"/>
                <a:gd name="T64" fmla="*/ 3546074 w 5223394"/>
                <a:gd name="T65" fmla="*/ 597010 h 608440"/>
                <a:gd name="T66" fmla="*/ 3676204 w 5223394"/>
                <a:gd name="T67" fmla="*/ 595740 h 608440"/>
                <a:gd name="T68" fmla="*/ 3895797 w 5223394"/>
                <a:gd name="T69" fmla="*/ 599550 h 608440"/>
                <a:gd name="T70" fmla="*/ 4367516 w 5223394"/>
                <a:gd name="T71" fmla="*/ 603360 h 608440"/>
                <a:gd name="T72" fmla="*/ 5159894 w 5223394"/>
                <a:gd name="T73" fmla="*/ 607170 h 608440"/>
                <a:gd name="T74" fmla="*/ 5223394 w 5223394"/>
                <a:gd name="T75" fmla="*/ 607170 h 608440"/>
                <a:gd name="T76" fmla="*/ 5223394 w 5223394"/>
                <a:gd name="T77" fmla="*/ 550882 h 608440"/>
                <a:gd name="T78" fmla="*/ 5219584 w 5223394"/>
                <a:gd name="T79" fmla="*/ 492632 h 608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223394" h="608440">
                  <a:moveTo>
                    <a:pt x="5219584" y="492632"/>
                  </a:moveTo>
                  <a:cubicBezTo>
                    <a:pt x="5219584" y="469873"/>
                    <a:pt x="5223394" y="446727"/>
                    <a:pt x="5217044" y="423967"/>
                  </a:cubicBezTo>
                  <a:cubicBezTo>
                    <a:pt x="5209424" y="408923"/>
                    <a:pt x="5197994" y="112274"/>
                    <a:pt x="5197994" y="97229"/>
                  </a:cubicBezTo>
                  <a:cubicBezTo>
                    <a:pt x="5195454" y="86814"/>
                    <a:pt x="5194184" y="76013"/>
                    <a:pt x="5191644" y="54610"/>
                  </a:cubicBezTo>
                  <a:cubicBezTo>
                    <a:pt x="5191644" y="44450"/>
                    <a:pt x="5190374" y="34290"/>
                    <a:pt x="5189104" y="21590"/>
                  </a:cubicBezTo>
                  <a:cubicBezTo>
                    <a:pt x="5178944" y="19050"/>
                    <a:pt x="5170054" y="17780"/>
                    <a:pt x="5159894" y="16510"/>
                  </a:cubicBezTo>
                  <a:cubicBezTo>
                    <a:pt x="5140159" y="15240"/>
                    <a:pt x="5115760" y="16510"/>
                    <a:pt x="5095427" y="16510"/>
                  </a:cubicBezTo>
                  <a:cubicBezTo>
                    <a:pt x="4993764" y="13970"/>
                    <a:pt x="4892100" y="8890"/>
                    <a:pt x="4790436" y="7620"/>
                  </a:cubicBezTo>
                  <a:cubicBezTo>
                    <a:pt x="4599309" y="5080"/>
                    <a:pt x="4404115" y="3810"/>
                    <a:pt x="4212987" y="2540"/>
                  </a:cubicBezTo>
                  <a:cubicBezTo>
                    <a:pt x="4143856" y="2540"/>
                    <a:pt x="4070658" y="0"/>
                    <a:pt x="4001527" y="0"/>
                  </a:cubicBezTo>
                  <a:cubicBezTo>
                    <a:pt x="3834799" y="0"/>
                    <a:pt x="3672137" y="1270"/>
                    <a:pt x="3505409" y="1270"/>
                  </a:cubicBezTo>
                  <a:cubicBezTo>
                    <a:pt x="3407812" y="1270"/>
                    <a:pt x="3310215" y="3810"/>
                    <a:pt x="3208551" y="3810"/>
                  </a:cubicBezTo>
                  <a:cubicBezTo>
                    <a:pt x="3106887" y="5080"/>
                    <a:pt x="1264744" y="7620"/>
                    <a:pt x="1163080" y="7620"/>
                  </a:cubicBezTo>
                  <a:cubicBezTo>
                    <a:pt x="1081749" y="7620"/>
                    <a:pt x="1000418" y="6350"/>
                    <a:pt x="919087" y="7620"/>
                  </a:cubicBezTo>
                  <a:cubicBezTo>
                    <a:pt x="845890" y="8890"/>
                    <a:pt x="768625" y="11430"/>
                    <a:pt x="695428" y="12700"/>
                  </a:cubicBezTo>
                  <a:cubicBezTo>
                    <a:pt x="618163" y="15240"/>
                    <a:pt x="540899" y="16510"/>
                    <a:pt x="467701" y="19050"/>
                  </a:cubicBezTo>
                  <a:cubicBezTo>
                    <a:pt x="357905" y="21590"/>
                    <a:pt x="244041" y="24130"/>
                    <a:pt x="134245" y="27940"/>
                  </a:cubicBezTo>
                  <a:cubicBezTo>
                    <a:pt x="6918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66777" y="597010"/>
                    <a:pt x="296906" y="597010"/>
                    <a:pt x="431102" y="598280"/>
                  </a:cubicBezTo>
                  <a:cubicBezTo>
                    <a:pt x="504300" y="599550"/>
                    <a:pt x="577498" y="600820"/>
                    <a:pt x="646629" y="602090"/>
                  </a:cubicBezTo>
                  <a:cubicBezTo>
                    <a:pt x="768625" y="603360"/>
                    <a:pt x="886555" y="603360"/>
                    <a:pt x="1008551" y="604630"/>
                  </a:cubicBezTo>
                  <a:cubicBezTo>
                    <a:pt x="1057350" y="604630"/>
                    <a:pt x="1102082" y="604630"/>
                    <a:pt x="1150880" y="603360"/>
                  </a:cubicBezTo>
                  <a:cubicBezTo>
                    <a:pt x="1171213" y="603360"/>
                    <a:pt x="1195612" y="602090"/>
                    <a:pt x="1215945" y="602090"/>
                  </a:cubicBezTo>
                  <a:cubicBezTo>
                    <a:pt x="1297276" y="603360"/>
                    <a:pt x="2923893" y="594470"/>
                    <a:pt x="3005224" y="595740"/>
                  </a:cubicBezTo>
                  <a:cubicBezTo>
                    <a:pt x="3119087" y="597010"/>
                    <a:pt x="3432211" y="597010"/>
                    <a:pt x="3546074" y="597010"/>
                  </a:cubicBezTo>
                  <a:cubicBezTo>
                    <a:pt x="3590806" y="597010"/>
                    <a:pt x="3631472" y="595740"/>
                    <a:pt x="3676204" y="595740"/>
                  </a:cubicBezTo>
                  <a:cubicBezTo>
                    <a:pt x="3749401" y="597010"/>
                    <a:pt x="3822599" y="598280"/>
                    <a:pt x="3895797" y="599550"/>
                  </a:cubicBezTo>
                  <a:cubicBezTo>
                    <a:pt x="4054392" y="602090"/>
                    <a:pt x="4208921" y="599550"/>
                    <a:pt x="4367516" y="603360"/>
                  </a:cubicBezTo>
                  <a:cubicBezTo>
                    <a:pt x="4631841" y="608440"/>
                    <a:pt x="4900233" y="602090"/>
                    <a:pt x="5159894" y="607170"/>
                  </a:cubicBezTo>
                  <a:cubicBezTo>
                    <a:pt x="5180214" y="608440"/>
                    <a:pt x="5200534" y="607170"/>
                    <a:pt x="5223394" y="607170"/>
                  </a:cubicBezTo>
                  <a:cubicBezTo>
                    <a:pt x="5223394" y="583040"/>
                    <a:pt x="5223394" y="570340"/>
                    <a:pt x="5223394" y="550882"/>
                  </a:cubicBezTo>
                  <a:cubicBezTo>
                    <a:pt x="5222124" y="531208"/>
                    <a:pt x="5219584" y="512692"/>
                    <a:pt x="5219584" y="4926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3138488"/>
            <a:ext cx="5000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146300"/>
            <a:ext cx="6953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4451350"/>
            <a:ext cx="5476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6389">
            <a:off x="9807575" y="5499100"/>
            <a:ext cx="379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07"/>
          <p:cNvSpPr txBox="1">
            <a:spLocks noChangeArrowheads="1"/>
          </p:cNvSpPr>
          <p:nvPr/>
        </p:nvSpPr>
        <p:spPr bwMode="auto">
          <a:xfrm>
            <a:off x="4762500" y="1776413"/>
            <a:ext cx="5945188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buFontTx/>
              <a:buNone/>
              <a:defRPr/>
            </a:pPr>
            <a:r>
              <a:rPr lang="es-ES" sz="24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Nắm đ</a:t>
            </a:r>
            <a:r>
              <a:rPr lang="vi-VN" sz="24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ược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lang="en-US" sz="24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tả.</a:t>
            </a:r>
            <a:endParaRPr lang="en-US" sz="2400" b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90" name="Text Box 107"/>
          <p:cNvSpPr txBox="1">
            <a:spLocks noChangeArrowheads="1"/>
          </p:cNvSpPr>
          <p:nvPr/>
        </p:nvSpPr>
        <p:spPr bwMode="auto">
          <a:xfrm>
            <a:off x="3176588" y="3082925"/>
            <a:ext cx="799306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800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800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800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và viết đ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r/d/</a:t>
            </a:r>
            <a:r>
              <a:rPr lang="en-US" sz="2400" b="1" dirty="0" err="1">
                <a:solidFill>
                  <a:srgbClr val="FF0000"/>
                </a:solidFill>
              </a:rPr>
              <a:t>gi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+mn-lt"/>
              </a:rPr>
              <a:t>Tìm</a:t>
            </a:r>
            <a:r>
              <a:rPr lang="en-US" sz="24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n-lt"/>
              </a:rPr>
              <a:t>tên</a:t>
            </a:r>
            <a:r>
              <a:rPr lang="en-US" sz="24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n-lt"/>
              </a:rPr>
              <a:t>trò</a:t>
            </a:r>
            <a:r>
              <a:rPr lang="en-US" sz="24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n-lt"/>
              </a:rPr>
              <a:t>chơi</a:t>
            </a:r>
            <a:r>
              <a:rPr lang="en-US" sz="2400" b="1" dirty="0">
                <a:solidFill>
                  <a:srgbClr val="000000"/>
                </a:solidFill>
                <a:latin typeface="+mn-lt"/>
              </a:rPr>
              <a:t>…</a:t>
            </a:r>
          </a:p>
        </p:txBody>
      </p:sp>
      <p:sp>
        <p:nvSpPr>
          <p:cNvPr id="20491" name="Text Box 107"/>
          <p:cNvSpPr txBox="1">
            <a:spLocks noChangeArrowheads="1"/>
          </p:cNvSpPr>
          <p:nvPr/>
        </p:nvSpPr>
        <p:spPr bwMode="auto">
          <a:xfrm>
            <a:off x="2124075" y="4725988"/>
            <a:ext cx="9847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thành, phát triển năng lực tự học, giải quyết vấn đề và sáng tạo.</a:t>
            </a:r>
            <a:endParaRPr lang="vi-VN" altLang="vi-VN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0" y="763610"/>
            <a:ext cx="284156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2"/>
          <p:cNvSpPr txBox="1"/>
          <p:nvPr/>
        </p:nvSpPr>
        <p:spPr>
          <a:xfrm>
            <a:off x="436563" y="1990725"/>
            <a:ext cx="2574925" cy="8080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6275"/>
              </a:lnSpc>
              <a:defRPr/>
            </a:pPr>
            <a:r>
              <a:rPr lang="en-US" sz="6275" dirty="0" err="1">
                <a:solidFill>
                  <a:srgbClr val="5A87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275" dirty="0">
                <a:solidFill>
                  <a:srgbClr val="5A87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75" dirty="0" err="1">
                <a:solidFill>
                  <a:srgbClr val="5A87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6275" dirty="0">
              <a:solidFill>
                <a:srgbClr val="5A87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4" name="TextBox 13"/>
          <p:cNvSpPr txBox="1">
            <a:spLocks noChangeArrowheads="1"/>
          </p:cNvSpPr>
          <p:nvPr/>
        </p:nvSpPr>
        <p:spPr bwMode="auto">
          <a:xfrm>
            <a:off x="573088" y="1376363"/>
            <a:ext cx="25765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4800"/>
              </a:lnSpc>
              <a:spcBef>
                <a:spcPct val="0"/>
              </a:spcBef>
              <a:buFontTx/>
              <a:buNone/>
            </a:pPr>
            <a:r>
              <a:rPr lang="en-US" altLang="vi-VN" sz="4000">
                <a:solidFill>
                  <a:srgbClr val="5A87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</a:t>
            </a:r>
          </a:p>
        </p:txBody>
      </p:sp>
      <p:pic>
        <p:nvPicPr>
          <p:cNvPr id="20495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217613"/>
            <a:ext cx="4349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eform 24">
            <a:extLst>
              <a:ext uri="{FF2B5EF4-FFF2-40B4-BE49-F238E27FC236}">
                <a16:creationId xmlns:a16="http://schemas.microsoft.com/office/drawing/2014/main" id="{5C8E0343-F743-45A2-B742-2507F5D6F4AA}"/>
              </a:ext>
            </a:extLst>
          </p:cNvPr>
          <p:cNvSpPr/>
          <p:nvPr/>
        </p:nvSpPr>
        <p:spPr>
          <a:xfrm>
            <a:off x="9296400" y="1659985"/>
            <a:ext cx="630238" cy="57467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F0EEB39D-5359-4C23-A273-86FC87C2BE90}"/>
              </a:ext>
            </a:extLst>
          </p:cNvPr>
          <p:cNvSpPr/>
          <p:nvPr/>
        </p:nvSpPr>
        <p:spPr>
          <a:xfrm>
            <a:off x="11216980" y="2963015"/>
            <a:ext cx="630238" cy="57467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77DC4EDC-1C3A-435B-82BD-0EABB022E614}"/>
              </a:ext>
            </a:extLst>
          </p:cNvPr>
          <p:cNvSpPr/>
          <p:nvPr/>
        </p:nvSpPr>
        <p:spPr>
          <a:xfrm>
            <a:off x="11308164" y="4613275"/>
            <a:ext cx="630238" cy="57467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4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910201017495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7650419" cy="12738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giỏi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33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-38100" y="1622425"/>
            <a:ext cx="1219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+mn-lt"/>
                <a:ea typeface="Hadassah Friedlaender" pitchFamily="18" charset="0"/>
                <a:cs typeface="Hadassah Friedlaender" pitchFamily="18" charset="0"/>
              </a:rPr>
              <a:t>Chính tả (nghe - viết)</a:t>
            </a: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1066800" y="914400"/>
            <a:ext cx="1053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latin typeface="+mn-lt"/>
                <a:ea typeface="Hadassah Friedlaender" pitchFamily="18" charset="0"/>
                <a:cs typeface="Hadassah Friedlaender" pitchFamily="18" charset="0"/>
              </a:rPr>
              <a:t>Thứ</a:t>
            </a:r>
            <a:r>
              <a:rPr lang="en-US" altLang="en-US" sz="4000" b="1" dirty="0">
                <a:latin typeface="+mn-lt"/>
                <a:ea typeface="Hadassah Friedlaender" pitchFamily="18" charset="0"/>
                <a:cs typeface="Hadassah Friedlaender" pitchFamily="18" charset="0"/>
              </a:rPr>
              <a:t> </a:t>
            </a:r>
            <a:r>
              <a:rPr lang="vi-VN" altLang="en-US" sz="4000" b="1" dirty="0">
                <a:latin typeface="+mn-lt"/>
                <a:ea typeface="Hadassah Friedlaender" pitchFamily="18" charset="0"/>
                <a:cs typeface="Hadassah Friedlaender" pitchFamily="18" charset="0"/>
              </a:rPr>
              <a:t>sáu</a:t>
            </a:r>
            <a:r>
              <a:rPr lang="en-US" altLang="en-US" sz="4000" b="1" dirty="0">
                <a:latin typeface="+mn-lt"/>
                <a:ea typeface="Hadassah Friedlaender" pitchFamily="18" charset="0"/>
                <a:cs typeface="Hadassah Friedlaender" pitchFamily="18" charset="0"/>
              </a:rPr>
              <a:t> </a:t>
            </a:r>
            <a:r>
              <a:rPr lang="en-US" altLang="en-US" sz="4000" b="1" dirty="0" err="1">
                <a:latin typeface="+mn-lt"/>
                <a:ea typeface="Hadassah Friedlaender" pitchFamily="18" charset="0"/>
                <a:cs typeface="Hadassah Friedlaender" pitchFamily="18" charset="0"/>
              </a:rPr>
              <a:t>ngày</a:t>
            </a:r>
            <a:r>
              <a:rPr lang="en-US" altLang="en-US" sz="4000" b="1" dirty="0">
                <a:latin typeface="+mn-lt"/>
                <a:ea typeface="Hadassah Friedlaender" pitchFamily="18" charset="0"/>
                <a:cs typeface="Hadassah Friedlaender" pitchFamily="18" charset="0"/>
              </a:rPr>
              <a:t> </a:t>
            </a:r>
            <a:r>
              <a:rPr lang="vi-VN" altLang="en-US" sz="4000" b="1" dirty="0">
                <a:latin typeface="+mn-lt"/>
                <a:ea typeface="Hadassah Friedlaender" pitchFamily="18" charset="0"/>
                <a:cs typeface="Hadassah Friedlaender" pitchFamily="18" charset="0"/>
              </a:rPr>
              <a:t>23</a:t>
            </a:r>
            <a:r>
              <a:rPr lang="en-US" altLang="en-US" sz="4000" b="1" dirty="0">
                <a:latin typeface="+mn-lt"/>
                <a:ea typeface="Hadassah Friedlaender" pitchFamily="18" charset="0"/>
                <a:cs typeface="Hadassah Friedlaender" pitchFamily="18" charset="0"/>
              </a:rPr>
              <a:t> </a:t>
            </a:r>
            <a:r>
              <a:rPr lang="en-US" altLang="en-US" sz="4000" b="1" dirty="0" err="1">
                <a:latin typeface="+mn-lt"/>
                <a:ea typeface="Hadassah Friedlaender" pitchFamily="18" charset="0"/>
                <a:cs typeface="Hadassah Friedlaender" pitchFamily="18" charset="0"/>
              </a:rPr>
              <a:t>tháng</a:t>
            </a:r>
            <a:r>
              <a:rPr lang="en-US" altLang="en-US" sz="4000" b="1" dirty="0">
                <a:latin typeface="+mn-lt"/>
                <a:ea typeface="Hadassah Friedlaender" pitchFamily="18" charset="0"/>
                <a:cs typeface="Hadassah Friedlaender" pitchFamily="18" charset="0"/>
              </a:rPr>
              <a:t> 12 </a:t>
            </a:r>
            <a:r>
              <a:rPr lang="en-US" altLang="en-US" sz="4000" b="1" dirty="0" err="1">
                <a:latin typeface="+mn-lt"/>
                <a:ea typeface="Hadassah Friedlaender" pitchFamily="18" charset="0"/>
                <a:cs typeface="Hadassah Friedlaender" pitchFamily="18" charset="0"/>
              </a:rPr>
              <a:t>năm</a:t>
            </a:r>
            <a:r>
              <a:rPr lang="en-US" altLang="en-US" sz="4000" b="1" dirty="0">
                <a:latin typeface="+mn-lt"/>
                <a:ea typeface="Hadassah Friedlaender" pitchFamily="18" charset="0"/>
                <a:cs typeface="Hadassah Friedlaender" pitchFamily="18" charset="0"/>
              </a:rPr>
              <a:t> </a:t>
            </a:r>
            <a:r>
              <a:rPr lang="vi-VN" altLang="en-US" sz="4000" b="1">
                <a:latin typeface="+mn-lt"/>
                <a:ea typeface="Hadassah Friedlaender" pitchFamily="18" charset="0"/>
                <a:cs typeface="Hadassah Friedlaender" pitchFamily="18" charset="0"/>
              </a:rPr>
              <a:t>2022</a:t>
            </a:r>
            <a:endParaRPr lang="vi-VN" altLang="en-US" sz="4000" b="1" dirty="0">
              <a:latin typeface="+mn-lt"/>
              <a:ea typeface="Hadassah Friedlaender" pitchFamily="18" charset="0"/>
              <a:cs typeface="Hadassah Friedlaender" pitchFamily="18" charset="0"/>
            </a:endParaRP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1665287" y="2330450"/>
            <a:ext cx="8785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+mn-lt"/>
                <a:ea typeface="Hadassah Friedlaender" pitchFamily="18" charset="0"/>
                <a:cs typeface="Hadassah Friedlaender" pitchFamily="18" charset="0"/>
              </a:rPr>
              <a:t>Kéo co</a:t>
            </a:r>
            <a:endParaRPr lang="vi-VN" altLang="en-US" sz="4000" b="1">
              <a:latin typeface="+mn-lt"/>
              <a:ea typeface="Hadassah Friedlaender" pitchFamily="18" charset="0"/>
              <a:cs typeface="Hadassah Friedlaende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9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2212975" y="2805113"/>
            <a:ext cx="9309100" cy="1004887"/>
            <a:chOff x="0" y="0"/>
            <a:chExt cx="4717891" cy="609710"/>
          </a:xfrm>
        </p:grpSpPr>
        <p:sp>
          <p:nvSpPr>
            <p:cNvPr id="20498" name="Freeform 3"/>
            <p:cNvSpPr>
              <a:spLocks/>
            </p:cNvSpPr>
            <p:nvPr/>
          </p:nvSpPr>
          <p:spPr bwMode="auto">
            <a:xfrm>
              <a:off x="-3810" y="1270"/>
              <a:ext cx="4722971" cy="608440"/>
            </a:xfrm>
            <a:custGeom>
              <a:avLst/>
              <a:gdLst>
                <a:gd name="T0" fmla="*/ 4719161 w 4722971"/>
                <a:gd name="T1" fmla="*/ 492632 h 608440"/>
                <a:gd name="T2" fmla="*/ 4716621 w 4722971"/>
                <a:gd name="T3" fmla="*/ 423967 h 608440"/>
                <a:gd name="T4" fmla="*/ 4697571 w 4722971"/>
                <a:gd name="T5" fmla="*/ 97229 h 608440"/>
                <a:gd name="T6" fmla="*/ 4691221 w 4722971"/>
                <a:gd name="T7" fmla="*/ 54610 h 608440"/>
                <a:gd name="T8" fmla="*/ 4688681 w 4722971"/>
                <a:gd name="T9" fmla="*/ 21590 h 608440"/>
                <a:gd name="T10" fmla="*/ 4659471 w 4722971"/>
                <a:gd name="T11" fmla="*/ 16510 h 608440"/>
                <a:gd name="T12" fmla="*/ 4601117 w 4722971"/>
                <a:gd name="T13" fmla="*/ 16510 h 608440"/>
                <a:gd name="T14" fmla="*/ 4326027 w 4722971"/>
                <a:gd name="T15" fmla="*/ 7620 h 608440"/>
                <a:gd name="T16" fmla="*/ 3805192 w 4722971"/>
                <a:gd name="T17" fmla="*/ 2540 h 608440"/>
                <a:gd name="T18" fmla="*/ 3614463 w 4722971"/>
                <a:gd name="T19" fmla="*/ 0 h 608440"/>
                <a:gd name="T20" fmla="*/ 3166985 w 4722971"/>
                <a:gd name="T21" fmla="*/ 1270 h 608440"/>
                <a:gd name="T22" fmla="*/ 2899231 w 4722971"/>
                <a:gd name="T23" fmla="*/ 3810 h 608440"/>
                <a:gd name="T24" fmla="*/ 1054299 w 4722971"/>
                <a:gd name="T25" fmla="*/ 7620 h 608440"/>
                <a:gd name="T26" fmla="*/ 834228 w 4722971"/>
                <a:gd name="T27" fmla="*/ 7620 h 608440"/>
                <a:gd name="T28" fmla="*/ 632496 w 4722971"/>
                <a:gd name="T29" fmla="*/ 12700 h 608440"/>
                <a:gd name="T30" fmla="*/ 427096 w 4722971"/>
                <a:gd name="T31" fmla="*/ 19050 h 608440"/>
                <a:gd name="T32" fmla="*/ 126332 w 4722971"/>
                <a:gd name="T33" fmla="*/ 27940 h 608440"/>
                <a:gd name="T34" fmla="*/ 16510 w 4722971"/>
                <a:gd name="T35" fmla="*/ 36830 h 608440"/>
                <a:gd name="T36" fmla="*/ 13970 w 4722971"/>
                <a:gd name="T37" fmla="*/ 43180 h 608440"/>
                <a:gd name="T38" fmla="*/ 8890 w 4722971"/>
                <a:gd name="T39" fmla="*/ 87971 h 608440"/>
                <a:gd name="T40" fmla="*/ 7620 w 4722971"/>
                <a:gd name="T41" fmla="*/ 103402 h 608440"/>
                <a:gd name="T42" fmla="*/ 7620 w 4722971"/>
                <a:gd name="T43" fmla="*/ 469873 h 608440"/>
                <a:gd name="T44" fmla="*/ 11430 w 4722971"/>
                <a:gd name="T45" fmla="*/ 530823 h 608440"/>
                <a:gd name="T46" fmla="*/ 7620 w 4722971"/>
                <a:gd name="T47" fmla="*/ 577960 h 608440"/>
                <a:gd name="T48" fmla="*/ 19050 w 4722971"/>
                <a:gd name="T49" fmla="*/ 594470 h 608440"/>
                <a:gd name="T50" fmla="*/ 48260 w 4722971"/>
                <a:gd name="T51" fmla="*/ 595740 h 608440"/>
                <a:gd name="T52" fmla="*/ 394085 w 4722971"/>
                <a:gd name="T53" fmla="*/ 598280 h 608440"/>
                <a:gd name="T54" fmla="*/ 588482 w 4722971"/>
                <a:gd name="T55" fmla="*/ 602090 h 608440"/>
                <a:gd name="T56" fmla="*/ 914921 w 4722971"/>
                <a:gd name="T57" fmla="*/ 604630 h 608440"/>
                <a:gd name="T58" fmla="*/ 1043296 w 4722971"/>
                <a:gd name="T59" fmla="*/ 603360 h 608440"/>
                <a:gd name="T60" fmla="*/ 1101981 w 4722971"/>
                <a:gd name="T61" fmla="*/ 602090 h 608440"/>
                <a:gd name="T62" fmla="*/ 2715838 w 4722971"/>
                <a:gd name="T63" fmla="*/ 595740 h 608440"/>
                <a:gd name="T64" fmla="*/ 3203663 w 4722971"/>
                <a:gd name="T65" fmla="*/ 597010 h 608440"/>
                <a:gd name="T66" fmla="*/ 3321035 w 4722971"/>
                <a:gd name="T67" fmla="*/ 595740 h 608440"/>
                <a:gd name="T68" fmla="*/ 3519099 w 4722971"/>
                <a:gd name="T69" fmla="*/ 599550 h 608440"/>
                <a:gd name="T70" fmla="*/ 3944570 w 4722971"/>
                <a:gd name="T71" fmla="*/ 603360 h 608440"/>
                <a:gd name="T72" fmla="*/ 4659471 w 4722971"/>
                <a:gd name="T73" fmla="*/ 607170 h 608440"/>
                <a:gd name="T74" fmla="*/ 4722971 w 4722971"/>
                <a:gd name="T75" fmla="*/ 607170 h 608440"/>
                <a:gd name="T76" fmla="*/ 4722971 w 4722971"/>
                <a:gd name="T77" fmla="*/ 550882 h 608440"/>
                <a:gd name="T78" fmla="*/ 4719161 w 4722971"/>
                <a:gd name="T79" fmla="*/ 492632 h 608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722971" h="608440">
                  <a:moveTo>
                    <a:pt x="4719161" y="492632"/>
                  </a:moveTo>
                  <a:cubicBezTo>
                    <a:pt x="4719161" y="469873"/>
                    <a:pt x="4722971" y="446727"/>
                    <a:pt x="4716621" y="423967"/>
                  </a:cubicBezTo>
                  <a:cubicBezTo>
                    <a:pt x="4709001" y="408923"/>
                    <a:pt x="4697571" y="112274"/>
                    <a:pt x="4697571" y="97229"/>
                  </a:cubicBezTo>
                  <a:cubicBezTo>
                    <a:pt x="4695031" y="86814"/>
                    <a:pt x="4693761" y="76013"/>
                    <a:pt x="4691221" y="54610"/>
                  </a:cubicBezTo>
                  <a:cubicBezTo>
                    <a:pt x="4691221" y="44450"/>
                    <a:pt x="4689951" y="34290"/>
                    <a:pt x="4688681" y="21590"/>
                  </a:cubicBezTo>
                  <a:cubicBezTo>
                    <a:pt x="4678521" y="19050"/>
                    <a:pt x="4669631" y="17780"/>
                    <a:pt x="4659471" y="16510"/>
                  </a:cubicBezTo>
                  <a:cubicBezTo>
                    <a:pt x="4641463" y="15240"/>
                    <a:pt x="4619456" y="16510"/>
                    <a:pt x="4601117" y="16510"/>
                  </a:cubicBezTo>
                  <a:cubicBezTo>
                    <a:pt x="4509420" y="13970"/>
                    <a:pt x="4417724" y="8890"/>
                    <a:pt x="4326027" y="7620"/>
                  </a:cubicBezTo>
                  <a:cubicBezTo>
                    <a:pt x="4153638" y="5080"/>
                    <a:pt x="3977581" y="3810"/>
                    <a:pt x="3805192" y="2540"/>
                  </a:cubicBezTo>
                  <a:cubicBezTo>
                    <a:pt x="3742838" y="2540"/>
                    <a:pt x="3676817" y="0"/>
                    <a:pt x="3614463" y="0"/>
                  </a:cubicBezTo>
                  <a:cubicBezTo>
                    <a:pt x="3464081" y="0"/>
                    <a:pt x="3317367" y="1270"/>
                    <a:pt x="3166985" y="1270"/>
                  </a:cubicBezTo>
                  <a:cubicBezTo>
                    <a:pt x="3078956" y="1270"/>
                    <a:pt x="2990927" y="3810"/>
                    <a:pt x="2899231" y="3810"/>
                  </a:cubicBezTo>
                  <a:cubicBezTo>
                    <a:pt x="2807535" y="5080"/>
                    <a:pt x="1145996" y="7620"/>
                    <a:pt x="1054299" y="7620"/>
                  </a:cubicBezTo>
                  <a:cubicBezTo>
                    <a:pt x="980942" y="7620"/>
                    <a:pt x="907585" y="6350"/>
                    <a:pt x="834228" y="7620"/>
                  </a:cubicBezTo>
                  <a:cubicBezTo>
                    <a:pt x="768207" y="8890"/>
                    <a:pt x="698517" y="11430"/>
                    <a:pt x="632496" y="12700"/>
                  </a:cubicBezTo>
                  <a:cubicBezTo>
                    <a:pt x="562807" y="15240"/>
                    <a:pt x="493117" y="16510"/>
                    <a:pt x="427096" y="19050"/>
                  </a:cubicBezTo>
                  <a:cubicBezTo>
                    <a:pt x="328064" y="21590"/>
                    <a:pt x="225364" y="24130"/>
                    <a:pt x="126332" y="27940"/>
                  </a:cubicBezTo>
                  <a:cubicBezTo>
                    <a:pt x="67646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55675" y="597010"/>
                    <a:pt x="273046" y="597010"/>
                    <a:pt x="394085" y="598280"/>
                  </a:cubicBezTo>
                  <a:cubicBezTo>
                    <a:pt x="460107" y="599550"/>
                    <a:pt x="526128" y="600820"/>
                    <a:pt x="588482" y="602090"/>
                  </a:cubicBezTo>
                  <a:cubicBezTo>
                    <a:pt x="698517" y="603360"/>
                    <a:pt x="804885" y="603360"/>
                    <a:pt x="914921" y="604630"/>
                  </a:cubicBezTo>
                  <a:cubicBezTo>
                    <a:pt x="958935" y="604630"/>
                    <a:pt x="999282" y="604630"/>
                    <a:pt x="1043296" y="603360"/>
                  </a:cubicBezTo>
                  <a:cubicBezTo>
                    <a:pt x="1061635" y="603360"/>
                    <a:pt x="1083642" y="602090"/>
                    <a:pt x="1101981" y="602090"/>
                  </a:cubicBezTo>
                  <a:cubicBezTo>
                    <a:pt x="1175339" y="603360"/>
                    <a:pt x="2642481" y="594470"/>
                    <a:pt x="2715838" y="595740"/>
                  </a:cubicBezTo>
                  <a:cubicBezTo>
                    <a:pt x="2818538" y="597010"/>
                    <a:pt x="3100963" y="597010"/>
                    <a:pt x="3203663" y="597010"/>
                  </a:cubicBezTo>
                  <a:cubicBezTo>
                    <a:pt x="3244010" y="597010"/>
                    <a:pt x="3280688" y="595740"/>
                    <a:pt x="3321035" y="595740"/>
                  </a:cubicBezTo>
                  <a:cubicBezTo>
                    <a:pt x="3387056" y="597010"/>
                    <a:pt x="3453077" y="598280"/>
                    <a:pt x="3519099" y="599550"/>
                  </a:cubicBezTo>
                  <a:cubicBezTo>
                    <a:pt x="3662145" y="602090"/>
                    <a:pt x="3801524" y="599550"/>
                    <a:pt x="3944570" y="603360"/>
                  </a:cubicBezTo>
                  <a:cubicBezTo>
                    <a:pt x="4182981" y="608440"/>
                    <a:pt x="4425059" y="602090"/>
                    <a:pt x="4659471" y="607170"/>
                  </a:cubicBezTo>
                  <a:cubicBezTo>
                    <a:pt x="4679791" y="608440"/>
                    <a:pt x="4700111" y="607170"/>
                    <a:pt x="4722971" y="607170"/>
                  </a:cubicBezTo>
                  <a:cubicBezTo>
                    <a:pt x="4722971" y="583040"/>
                    <a:pt x="4722971" y="570340"/>
                    <a:pt x="4722971" y="550882"/>
                  </a:cubicBezTo>
                  <a:cubicBezTo>
                    <a:pt x="4721701" y="531208"/>
                    <a:pt x="4719161" y="512692"/>
                    <a:pt x="4719161" y="4926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4433888" y="1457325"/>
            <a:ext cx="6107112" cy="1004888"/>
            <a:chOff x="0" y="0"/>
            <a:chExt cx="3701376" cy="609710"/>
          </a:xfrm>
        </p:grpSpPr>
        <p:sp>
          <p:nvSpPr>
            <p:cNvPr id="20497" name="Freeform 5"/>
            <p:cNvSpPr>
              <a:spLocks/>
            </p:cNvSpPr>
            <p:nvPr/>
          </p:nvSpPr>
          <p:spPr bwMode="auto">
            <a:xfrm>
              <a:off x="-3810" y="1270"/>
              <a:ext cx="3706456" cy="608440"/>
            </a:xfrm>
            <a:custGeom>
              <a:avLst/>
              <a:gdLst>
                <a:gd name="T0" fmla="*/ 3702646 w 3706456"/>
                <a:gd name="T1" fmla="*/ 492632 h 608440"/>
                <a:gd name="T2" fmla="*/ 3700106 w 3706456"/>
                <a:gd name="T3" fmla="*/ 423967 h 608440"/>
                <a:gd name="T4" fmla="*/ 3681056 w 3706456"/>
                <a:gd name="T5" fmla="*/ 97229 h 608440"/>
                <a:gd name="T6" fmla="*/ 3674706 w 3706456"/>
                <a:gd name="T7" fmla="*/ 54610 h 608440"/>
                <a:gd name="T8" fmla="*/ 3672166 w 3706456"/>
                <a:gd name="T9" fmla="*/ 21590 h 608440"/>
                <a:gd name="T10" fmla="*/ 3642956 w 3706456"/>
                <a:gd name="T11" fmla="*/ 16510 h 608440"/>
                <a:gd name="T12" fmla="*/ 3597019 w 3706456"/>
                <a:gd name="T13" fmla="*/ 16510 h 608440"/>
                <a:gd name="T14" fmla="*/ 3382669 w 3706456"/>
                <a:gd name="T15" fmla="*/ 7620 h 608440"/>
                <a:gd name="T16" fmla="*/ 2976833 w 3706456"/>
                <a:gd name="T17" fmla="*/ 2540 h 608440"/>
                <a:gd name="T18" fmla="*/ 2828217 w 3706456"/>
                <a:gd name="T19" fmla="*/ 0 h 608440"/>
                <a:gd name="T20" fmla="*/ 2479541 w 3706456"/>
                <a:gd name="T21" fmla="*/ 1270 h 608440"/>
                <a:gd name="T22" fmla="*/ 2270907 w 3706456"/>
                <a:gd name="T23" fmla="*/ 3810 h 608440"/>
                <a:gd name="T24" fmla="*/ 833332 w 3706456"/>
                <a:gd name="T25" fmla="*/ 7620 h 608440"/>
                <a:gd name="T26" fmla="*/ 661852 w 3706456"/>
                <a:gd name="T27" fmla="*/ 7620 h 608440"/>
                <a:gd name="T28" fmla="*/ 504662 w 3706456"/>
                <a:gd name="T29" fmla="*/ 12700 h 608440"/>
                <a:gd name="T30" fmla="*/ 344614 w 3706456"/>
                <a:gd name="T31" fmla="*/ 19050 h 608440"/>
                <a:gd name="T32" fmla="*/ 110258 w 3706456"/>
                <a:gd name="T33" fmla="*/ 27940 h 608440"/>
                <a:gd name="T34" fmla="*/ 16510 w 3706456"/>
                <a:gd name="T35" fmla="*/ 36830 h 608440"/>
                <a:gd name="T36" fmla="*/ 13970 w 3706456"/>
                <a:gd name="T37" fmla="*/ 43180 h 608440"/>
                <a:gd name="T38" fmla="*/ 8890 w 3706456"/>
                <a:gd name="T39" fmla="*/ 87971 h 608440"/>
                <a:gd name="T40" fmla="*/ 7620 w 3706456"/>
                <a:gd name="T41" fmla="*/ 103402 h 608440"/>
                <a:gd name="T42" fmla="*/ 7620 w 3706456"/>
                <a:gd name="T43" fmla="*/ 469873 h 608440"/>
                <a:gd name="T44" fmla="*/ 11430 w 3706456"/>
                <a:gd name="T45" fmla="*/ 530823 h 608440"/>
                <a:gd name="T46" fmla="*/ 7620 w 3706456"/>
                <a:gd name="T47" fmla="*/ 577960 h 608440"/>
                <a:gd name="T48" fmla="*/ 19050 w 3706456"/>
                <a:gd name="T49" fmla="*/ 594470 h 608440"/>
                <a:gd name="T50" fmla="*/ 48260 w 3706456"/>
                <a:gd name="T51" fmla="*/ 595740 h 608440"/>
                <a:gd name="T52" fmla="*/ 318892 w 3706456"/>
                <a:gd name="T53" fmla="*/ 598280 h 608440"/>
                <a:gd name="T54" fmla="*/ 470366 w 3706456"/>
                <a:gd name="T55" fmla="*/ 602090 h 608440"/>
                <a:gd name="T56" fmla="*/ 724728 w 3706456"/>
                <a:gd name="T57" fmla="*/ 604630 h 608440"/>
                <a:gd name="T58" fmla="*/ 824758 w 3706456"/>
                <a:gd name="T59" fmla="*/ 603360 h 608440"/>
                <a:gd name="T60" fmla="*/ 870486 w 3706456"/>
                <a:gd name="T61" fmla="*/ 602090 h 608440"/>
                <a:gd name="T62" fmla="*/ 2128006 w 3706456"/>
                <a:gd name="T63" fmla="*/ 595740 h 608440"/>
                <a:gd name="T64" fmla="*/ 2508121 w 3706456"/>
                <a:gd name="T65" fmla="*/ 597010 h 608440"/>
                <a:gd name="T66" fmla="*/ 2599577 w 3706456"/>
                <a:gd name="T67" fmla="*/ 595740 h 608440"/>
                <a:gd name="T68" fmla="*/ 2753909 w 3706456"/>
                <a:gd name="T69" fmla="*/ 599550 h 608440"/>
                <a:gd name="T70" fmla="*/ 3085437 w 3706456"/>
                <a:gd name="T71" fmla="*/ 603360 h 608440"/>
                <a:gd name="T72" fmla="*/ 3642956 w 3706456"/>
                <a:gd name="T73" fmla="*/ 607170 h 608440"/>
                <a:gd name="T74" fmla="*/ 3706456 w 3706456"/>
                <a:gd name="T75" fmla="*/ 607170 h 608440"/>
                <a:gd name="T76" fmla="*/ 3706456 w 3706456"/>
                <a:gd name="T77" fmla="*/ 550882 h 608440"/>
                <a:gd name="T78" fmla="*/ 3702646 w 3706456"/>
                <a:gd name="T79" fmla="*/ 492632 h 608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706456" h="608440">
                  <a:moveTo>
                    <a:pt x="3702646" y="492632"/>
                  </a:moveTo>
                  <a:cubicBezTo>
                    <a:pt x="3702646" y="469873"/>
                    <a:pt x="3706456" y="446727"/>
                    <a:pt x="3700106" y="423967"/>
                  </a:cubicBezTo>
                  <a:cubicBezTo>
                    <a:pt x="3692486" y="408923"/>
                    <a:pt x="3681056" y="112274"/>
                    <a:pt x="3681056" y="97229"/>
                  </a:cubicBezTo>
                  <a:cubicBezTo>
                    <a:pt x="3678516" y="86814"/>
                    <a:pt x="3677246" y="76013"/>
                    <a:pt x="3674706" y="54610"/>
                  </a:cubicBezTo>
                  <a:cubicBezTo>
                    <a:pt x="3674706" y="44450"/>
                    <a:pt x="3673436" y="34290"/>
                    <a:pt x="3672166" y="21590"/>
                  </a:cubicBezTo>
                  <a:cubicBezTo>
                    <a:pt x="3662006" y="19050"/>
                    <a:pt x="3653116" y="17780"/>
                    <a:pt x="3642956" y="16510"/>
                  </a:cubicBezTo>
                  <a:cubicBezTo>
                    <a:pt x="3628457" y="15240"/>
                    <a:pt x="3611309" y="16510"/>
                    <a:pt x="3597019" y="16510"/>
                  </a:cubicBezTo>
                  <a:cubicBezTo>
                    <a:pt x="3525569" y="13970"/>
                    <a:pt x="3454119" y="8890"/>
                    <a:pt x="3382669" y="7620"/>
                  </a:cubicBezTo>
                  <a:cubicBezTo>
                    <a:pt x="3248343" y="5080"/>
                    <a:pt x="3111159" y="3810"/>
                    <a:pt x="2976833" y="2540"/>
                  </a:cubicBezTo>
                  <a:cubicBezTo>
                    <a:pt x="2928247" y="2540"/>
                    <a:pt x="2876803" y="0"/>
                    <a:pt x="2828217" y="0"/>
                  </a:cubicBezTo>
                  <a:cubicBezTo>
                    <a:pt x="2711039" y="0"/>
                    <a:pt x="2596719" y="1270"/>
                    <a:pt x="2479541" y="1270"/>
                  </a:cubicBezTo>
                  <a:cubicBezTo>
                    <a:pt x="2410949" y="1270"/>
                    <a:pt x="2342357" y="3810"/>
                    <a:pt x="2270907" y="3810"/>
                  </a:cubicBezTo>
                  <a:cubicBezTo>
                    <a:pt x="2199456" y="5080"/>
                    <a:pt x="904782" y="7620"/>
                    <a:pt x="833332" y="7620"/>
                  </a:cubicBezTo>
                  <a:cubicBezTo>
                    <a:pt x="776172" y="7620"/>
                    <a:pt x="719012" y="6350"/>
                    <a:pt x="661852" y="7620"/>
                  </a:cubicBezTo>
                  <a:cubicBezTo>
                    <a:pt x="610408" y="8890"/>
                    <a:pt x="556106" y="11430"/>
                    <a:pt x="504662" y="12700"/>
                  </a:cubicBezTo>
                  <a:cubicBezTo>
                    <a:pt x="450360" y="15240"/>
                    <a:pt x="396058" y="16510"/>
                    <a:pt x="344614" y="19050"/>
                  </a:cubicBezTo>
                  <a:cubicBezTo>
                    <a:pt x="267448" y="21590"/>
                    <a:pt x="187424" y="24130"/>
                    <a:pt x="110258" y="27940"/>
                  </a:cubicBezTo>
                  <a:cubicBezTo>
                    <a:pt x="6453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33122" y="597010"/>
                    <a:pt x="224578" y="597010"/>
                    <a:pt x="318892" y="598280"/>
                  </a:cubicBezTo>
                  <a:cubicBezTo>
                    <a:pt x="370336" y="599550"/>
                    <a:pt x="421780" y="600820"/>
                    <a:pt x="470366" y="602090"/>
                  </a:cubicBezTo>
                  <a:cubicBezTo>
                    <a:pt x="556106" y="603360"/>
                    <a:pt x="638988" y="603360"/>
                    <a:pt x="724728" y="604630"/>
                  </a:cubicBezTo>
                  <a:cubicBezTo>
                    <a:pt x="759024" y="604630"/>
                    <a:pt x="790462" y="604630"/>
                    <a:pt x="824758" y="603360"/>
                  </a:cubicBezTo>
                  <a:cubicBezTo>
                    <a:pt x="839048" y="603360"/>
                    <a:pt x="856196" y="602090"/>
                    <a:pt x="870486" y="602090"/>
                  </a:cubicBezTo>
                  <a:cubicBezTo>
                    <a:pt x="927646" y="603360"/>
                    <a:pt x="2070846" y="594470"/>
                    <a:pt x="2128006" y="595740"/>
                  </a:cubicBezTo>
                  <a:cubicBezTo>
                    <a:pt x="2208030" y="597010"/>
                    <a:pt x="2428097" y="597010"/>
                    <a:pt x="2508121" y="597010"/>
                  </a:cubicBezTo>
                  <a:cubicBezTo>
                    <a:pt x="2539559" y="597010"/>
                    <a:pt x="2568139" y="595740"/>
                    <a:pt x="2599577" y="595740"/>
                  </a:cubicBezTo>
                  <a:cubicBezTo>
                    <a:pt x="2651021" y="597010"/>
                    <a:pt x="2702464" y="598280"/>
                    <a:pt x="2753909" y="599550"/>
                  </a:cubicBezTo>
                  <a:cubicBezTo>
                    <a:pt x="2865371" y="602090"/>
                    <a:pt x="2973975" y="599550"/>
                    <a:pt x="3085437" y="603360"/>
                  </a:cubicBezTo>
                  <a:cubicBezTo>
                    <a:pt x="3271207" y="608440"/>
                    <a:pt x="3459835" y="602090"/>
                    <a:pt x="3642956" y="607170"/>
                  </a:cubicBezTo>
                  <a:cubicBezTo>
                    <a:pt x="3663276" y="608440"/>
                    <a:pt x="3683596" y="607170"/>
                    <a:pt x="3706456" y="607170"/>
                  </a:cubicBezTo>
                  <a:cubicBezTo>
                    <a:pt x="3706456" y="583040"/>
                    <a:pt x="3706456" y="570340"/>
                    <a:pt x="3706456" y="550882"/>
                  </a:cubicBezTo>
                  <a:cubicBezTo>
                    <a:pt x="3705186" y="531208"/>
                    <a:pt x="3702646" y="512692"/>
                    <a:pt x="3702646" y="4926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4" name="Group 6"/>
          <p:cNvGrpSpPr>
            <a:grpSpLocks/>
          </p:cNvGrpSpPr>
          <p:nvPr/>
        </p:nvGrpSpPr>
        <p:grpSpPr bwMode="auto">
          <a:xfrm>
            <a:off x="1352306" y="4497387"/>
            <a:ext cx="10804525" cy="1006475"/>
            <a:chOff x="0" y="0"/>
            <a:chExt cx="5218314" cy="609710"/>
          </a:xfrm>
        </p:grpSpPr>
        <p:sp>
          <p:nvSpPr>
            <p:cNvPr id="20496" name="Freeform 7"/>
            <p:cNvSpPr>
              <a:spLocks/>
            </p:cNvSpPr>
            <p:nvPr/>
          </p:nvSpPr>
          <p:spPr bwMode="auto">
            <a:xfrm>
              <a:off x="-3810" y="1270"/>
              <a:ext cx="5223394" cy="608440"/>
            </a:xfrm>
            <a:custGeom>
              <a:avLst/>
              <a:gdLst>
                <a:gd name="T0" fmla="*/ 5219584 w 5223394"/>
                <a:gd name="T1" fmla="*/ 492632 h 608440"/>
                <a:gd name="T2" fmla="*/ 5217044 w 5223394"/>
                <a:gd name="T3" fmla="*/ 423967 h 608440"/>
                <a:gd name="T4" fmla="*/ 5197994 w 5223394"/>
                <a:gd name="T5" fmla="*/ 97229 h 608440"/>
                <a:gd name="T6" fmla="*/ 5191644 w 5223394"/>
                <a:gd name="T7" fmla="*/ 54610 h 608440"/>
                <a:gd name="T8" fmla="*/ 5189104 w 5223394"/>
                <a:gd name="T9" fmla="*/ 21590 h 608440"/>
                <a:gd name="T10" fmla="*/ 5159894 w 5223394"/>
                <a:gd name="T11" fmla="*/ 16510 h 608440"/>
                <a:gd name="T12" fmla="*/ 5095427 w 5223394"/>
                <a:gd name="T13" fmla="*/ 16510 h 608440"/>
                <a:gd name="T14" fmla="*/ 4790436 w 5223394"/>
                <a:gd name="T15" fmla="*/ 7620 h 608440"/>
                <a:gd name="T16" fmla="*/ 4212987 w 5223394"/>
                <a:gd name="T17" fmla="*/ 2540 h 608440"/>
                <a:gd name="T18" fmla="*/ 4001527 w 5223394"/>
                <a:gd name="T19" fmla="*/ 0 h 608440"/>
                <a:gd name="T20" fmla="*/ 3505409 w 5223394"/>
                <a:gd name="T21" fmla="*/ 1270 h 608440"/>
                <a:gd name="T22" fmla="*/ 3208551 w 5223394"/>
                <a:gd name="T23" fmla="*/ 3810 h 608440"/>
                <a:gd name="T24" fmla="*/ 1163080 w 5223394"/>
                <a:gd name="T25" fmla="*/ 7620 h 608440"/>
                <a:gd name="T26" fmla="*/ 919087 w 5223394"/>
                <a:gd name="T27" fmla="*/ 7620 h 608440"/>
                <a:gd name="T28" fmla="*/ 695428 w 5223394"/>
                <a:gd name="T29" fmla="*/ 12700 h 608440"/>
                <a:gd name="T30" fmla="*/ 467701 w 5223394"/>
                <a:gd name="T31" fmla="*/ 19050 h 608440"/>
                <a:gd name="T32" fmla="*/ 134245 w 5223394"/>
                <a:gd name="T33" fmla="*/ 27940 h 608440"/>
                <a:gd name="T34" fmla="*/ 16510 w 5223394"/>
                <a:gd name="T35" fmla="*/ 36830 h 608440"/>
                <a:gd name="T36" fmla="*/ 13970 w 5223394"/>
                <a:gd name="T37" fmla="*/ 43180 h 608440"/>
                <a:gd name="T38" fmla="*/ 8890 w 5223394"/>
                <a:gd name="T39" fmla="*/ 87971 h 608440"/>
                <a:gd name="T40" fmla="*/ 7620 w 5223394"/>
                <a:gd name="T41" fmla="*/ 103402 h 608440"/>
                <a:gd name="T42" fmla="*/ 7620 w 5223394"/>
                <a:gd name="T43" fmla="*/ 469873 h 608440"/>
                <a:gd name="T44" fmla="*/ 11430 w 5223394"/>
                <a:gd name="T45" fmla="*/ 530823 h 608440"/>
                <a:gd name="T46" fmla="*/ 7620 w 5223394"/>
                <a:gd name="T47" fmla="*/ 577960 h 608440"/>
                <a:gd name="T48" fmla="*/ 19050 w 5223394"/>
                <a:gd name="T49" fmla="*/ 594470 h 608440"/>
                <a:gd name="T50" fmla="*/ 48260 w 5223394"/>
                <a:gd name="T51" fmla="*/ 595740 h 608440"/>
                <a:gd name="T52" fmla="*/ 431102 w 5223394"/>
                <a:gd name="T53" fmla="*/ 598280 h 608440"/>
                <a:gd name="T54" fmla="*/ 646629 w 5223394"/>
                <a:gd name="T55" fmla="*/ 602090 h 608440"/>
                <a:gd name="T56" fmla="*/ 1008551 w 5223394"/>
                <a:gd name="T57" fmla="*/ 604630 h 608440"/>
                <a:gd name="T58" fmla="*/ 1150880 w 5223394"/>
                <a:gd name="T59" fmla="*/ 603360 h 608440"/>
                <a:gd name="T60" fmla="*/ 1215945 w 5223394"/>
                <a:gd name="T61" fmla="*/ 602090 h 608440"/>
                <a:gd name="T62" fmla="*/ 3005224 w 5223394"/>
                <a:gd name="T63" fmla="*/ 595740 h 608440"/>
                <a:gd name="T64" fmla="*/ 3546074 w 5223394"/>
                <a:gd name="T65" fmla="*/ 597010 h 608440"/>
                <a:gd name="T66" fmla="*/ 3676204 w 5223394"/>
                <a:gd name="T67" fmla="*/ 595740 h 608440"/>
                <a:gd name="T68" fmla="*/ 3895797 w 5223394"/>
                <a:gd name="T69" fmla="*/ 599550 h 608440"/>
                <a:gd name="T70" fmla="*/ 4367516 w 5223394"/>
                <a:gd name="T71" fmla="*/ 603360 h 608440"/>
                <a:gd name="T72" fmla="*/ 5159894 w 5223394"/>
                <a:gd name="T73" fmla="*/ 607170 h 608440"/>
                <a:gd name="T74" fmla="*/ 5223394 w 5223394"/>
                <a:gd name="T75" fmla="*/ 607170 h 608440"/>
                <a:gd name="T76" fmla="*/ 5223394 w 5223394"/>
                <a:gd name="T77" fmla="*/ 550882 h 608440"/>
                <a:gd name="T78" fmla="*/ 5219584 w 5223394"/>
                <a:gd name="T79" fmla="*/ 492632 h 608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223394" h="608440">
                  <a:moveTo>
                    <a:pt x="5219584" y="492632"/>
                  </a:moveTo>
                  <a:cubicBezTo>
                    <a:pt x="5219584" y="469873"/>
                    <a:pt x="5223394" y="446727"/>
                    <a:pt x="5217044" y="423967"/>
                  </a:cubicBezTo>
                  <a:cubicBezTo>
                    <a:pt x="5209424" y="408923"/>
                    <a:pt x="5197994" y="112274"/>
                    <a:pt x="5197994" y="97229"/>
                  </a:cubicBezTo>
                  <a:cubicBezTo>
                    <a:pt x="5195454" y="86814"/>
                    <a:pt x="5194184" y="76013"/>
                    <a:pt x="5191644" y="54610"/>
                  </a:cubicBezTo>
                  <a:cubicBezTo>
                    <a:pt x="5191644" y="44450"/>
                    <a:pt x="5190374" y="34290"/>
                    <a:pt x="5189104" y="21590"/>
                  </a:cubicBezTo>
                  <a:cubicBezTo>
                    <a:pt x="5178944" y="19050"/>
                    <a:pt x="5170054" y="17780"/>
                    <a:pt x="5159894" y="16510"/>
                  </a:cubicBezTo>
                  <a:cubicBezTo>
                    <a:pt x="5140159" y="15240"/>
                    <a:pt x="5115760" y="16510"/>
                    <a:pt x="5095427" y="16510"/>
                  </a:cubicBezTo>
                  <a:cubicBezTo>
                    <a:pt x="4993764" y="13970"/>
                    <a:pt x="4892100" y="8890"/>
                    <a:pt x="4790436" y="7620"/>
                  </a:cubicBezTo>
                  <a:cubicBezTo>
                    <a:pt x="4599309" y="5080"/>
                    <a:pt x="4404115" y="3810"/>
                    <a:pt x="4212987" y="2540"/>
                  </a:cubicBezTo>
                  <a:cubicBezTo>
                    <a:pt x="4143856" y="2540"/>
                    <a:pt x="4070658" y="0"/>
                    <a:pt x="4001527" y="0"/>
                  </a:cubicBezTo>
                  <a:cubicBezTo>
                    <a:pt x="3834799" y="0"/>
                    <a:pt x="3672137" y="1270"/>
                    <a:pt x="3505409" y="1270"/>
                  </a:cubicBezTo>
                  <a:cubicBezTo>
                    <a:pt x="3407812" y="1270"/>
                    <a:pt x="3310215" y="3810"/>
                    <a:pt x="3208551" y="3810"/>
                  </a:cubicBezTo>
                  <a:cubicBezTo>
                    <a:pt x="3106887" y="5080"/>
                    <a:pt x="1264744" y="7620"/>
                    <a:pt x="1163080" y="7620"/>
                  </a:cubicBezTo>
                  <a:cubicBezTo>
                    <a:pt x="1081749" y="7620"/>
                    <a:pt x="1000418" y="6350"/>
                    <a:pt x="919087" y="7620"/>
                  </a:cubicBezTo>
                  <a:cubicBezTo>
                    <a:pt x="845890" y="8890"/>
                    <a:pt x="768625" y="11430"/>
                    <a:pt x="695428" y="12700"/>
                  </a:cubicBezTo>
                  <a:cubicBezTo>
                    <a:pt x="618163" y="15240"/>
                    <a:pt x="540899" y="16510"/>
                    <a:pt x="467701" y="19050"/>
                  </a:cubicBezTo>
                  <a:cubicBezTo>
                    <a:pt x="357905" y="21590"/>
                    <a:pt x="244041" y="24130"/>
                    <a:pt x="134245" y="27940"/>
                  </a:cubicBezTo>
                  <a:cubicBezTo>
                    <a:pt x="6918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66777" y="597010"/>
                    <a:pt x="296906" y="597010"/>
                    <a:pt x="431102" y="598280"/>
                  </a:cubicBezTo>
                  <a:cubicBezTo>
                    <a:pt x="504300" y="599550"/>
                    <a:pt x="577498" y="600820"/>
                    <a:pt x="646629" y="602090"/>
                  </a:cubicBezTo>
                  <a:cubicBezTo>
                    <a:pt x="768625" y="603360"/>
                    <a:pt x="886555" y="603360"/>
                    <a:pt x="1008551" y="604630"/>
                  </a:cubicBezTo>
                  <a:cubicBezTo>
                    <a:pt x="1057350" y="604630"/>
                    <a:pt x="1102082" y="604630"/>
                    <a:pt x="1150880" y="603360"/>
                  </a:cubicBezTo>
                  <a:cubicBezTo>
                    <a:pt x="1171213" y="603360"/>
                    <a:pt x="1195612" y="602090"/>
                    <a:pt x="1215945" y="602090"/>
                  </a:cubicBezTo>
                  <a:cubicBezTo>
                    <a:pt x="1297276" y="603360"/>
                    <a:pt x="2923893" y="594470"/>
                    <a:pt x="3005224" y="595740"/>
                  </a:cubicBezTo>
                  <a:cubicBezTo>
                    <a:pt x="3119087" y="597010"/>
                    <a:pt x="3432211" y="597010"/>
                    <a:pt x="3546074" y="597010"/>
                  </a:cubicBezTo>
                  <a:cubicBezTo>
                    <a:pt x="3590806" y="597010"/>
                    <a:pt x="3631472" y="595740"/>
                    <a:pt x="3676204" y="595740"/>
                  </a:cubicBezTo>
                  <a:cubicBezTo>
                    <a:pt x="3749401" y="597010"/>
                    <a:pt x="3822599" y="598280"/>
                    <a:pt x="3895797" y="599550"/>
                  </a:cubicBezTo>
                  <a:cubicBezTo>
                    <a:pt x="4054392" y="602090"/>
                    <a:pt x="4208921" y="599550"/>
                    <a:pt x="4367516" y="603360"/>
                  </a:cubicBezTo>
                  <a:cubicBezTo>
                    <a:pt x="4631841" y="608440"/>
                    <a:pt x="4900233" y="602090"/>
                    <a:pt x="5159894" y="607170"/>
                  </a:cubicBezTo>
                  <a:cubicBezTo>
                    <a:pt x="5180214" y="608440"/>
                    <a:pt x="5200534" y="607170"/>
                    <a:pt x="5223394" y="607170"/>
                  </a:cubicBezTo>
                  <a:cubicBezTo>
                    <a:pt x="5223394" y="583040"/>
                    <a:pt x="5223394" y="570340"/>
                    <a:pt x="5223394" y="550882"/>
                  </a:cubicBezTo>
                  <a:cubicBezTo>
                    <a:pt x="5222124" y="531208"/>
                    <a:pt x="5219584" y="512692"/>
                    <a:pt x="5219584" y="4926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3138488"/>
            <a:ext cx="5000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146300"/>
            <a:ext cx="6953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4451350"/>
            <a:ext cx="5476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6389">
            <a:off x="9807575" y="5499100"/>
            <a:ext cx="379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07"/>
          <p:cNvSpPr txBox="1">
            <a:spLocks noChangeArrowheads="1"/>
          </p:cNvSpPr>
          <p:nvPr/>
        </p:nvSpPr>
        <p:spPr bwMode="auto">
          <a:xfrm>
            <a:off x="4762500" y="1776413"/>
            <a:ext cx="5945188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buFontTx/>
              <a:buNone/>
              <a:defRPr/>
            </a:pPr>
            <a:r>
              <a:rPr lang="es-ES" sz="24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Nắm đ</a:t>
            </a:r>
            <a:r>
              <a:rPr lang="vi-VN" sz="24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ược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lang="en-US" sz="24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tả.</a:t>
            </a:r>
            <a:endParaRPr lang="en-US" sz="2400" b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90" name="Text Box 107"/>
          <p:cNvSpPr txBox="1">
            <a:spLocks noChangeArrowheads="1"/>
          </p:cNvSpPr>
          <p:nvPr/>
        </p:nvSpPr>
        <p:spPr bwMode="auto">
          <a:xfrm>
            <a:off x="3176588" y="3082925"/>
            <a:ext cx="799306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800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800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800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và viết đ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r/d/</a:t>
            </a:r>
            <a:r>
              <a:rPr lang="en-US" sz="2400" b="1" dirty="0" err="1">
                <a:solidFill>
                  <a:srgbClr val="FF0000"/>
                </a:solidFill>
              </a:rPr>
              <a:t>gi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+mn-lt"/>
              </a:rPr>
              <a:t>Tìm</a:t>
            </a:r>
            <a:r>
              <a:rPr lang="en-US" sz="24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n-lt"/>
              </a:rPr>
              <a:t>tên</a:t>
            </a:r>
            <a:r>
              <a:rPr lang="en-US" sz="24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n-lt"/>
              </a:rPr>
              <a:t>trò</a:t>
            </a:r>
            <a:r>
              <a:rPr lang="en-US" sz="24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n-lt"/>
              </a:rPr>
              <a:t>chơi</a:t>
            </a:r>
            <a:r>
              <a:rPr lang="en-US" sz="2400" b="1" dirty="0">
                <a:solidFill>
                  <a:srgbClr val="000000"/>
                </a:solidFill>
                <a:latin typeface="+mn-lt"/>
              </a:rPr>
              <a:t>…</a:t>
            </a:r>
          </a:p>
        </p:txBody>
      </p:sp>
      <p:sp>
        <p:nvSpPr>
          <p:cNvPr id="20491" name="Text Box 107"/>
          <p:cNvSpPr txBox="1">
            <a:spLocks noChangeArrowheads="1"/>
          </p:cNvSpPr>
          <p:nvPr/>
        </p:nvSpPr>
        <p:spPr bwMode="auto">
          <a:xfrm>
            <a:off x="2124075" y="4725988"/>
            <a:ext cx="9847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thành, phát triển năng lực tự học, giải quyết vấn đề và sáng tạo.</a:t>
            </a:r>
            <a:endParaRPr lang="vi-VN" altLang="vi-VN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0" y="763610"/>
            <a:ext cx="284156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2"/>
          <p:cNvSpPr txBox="1"/>
          <p:nvPr/>
        </p:nvSpPr>
        <p:spPr>
          <a:xfrm>
            <a:off x="436563" y="1990725"/>
            <a:ext cx="2574925" cy="8080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6275"/>
              </a:lnSpc>
              <a:defRPr/>
            </a:pPr>
            <a:r>
              <a:rPr lang="en-US" sz="6275" dirty="0" err="1">
                <a:solidFill>
                  <a:srgbClr val="5A87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275" dirty="0">
                <a:solidFill>
                  <a:srgbClr val="5A87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75" dirty="0" err="1">
                <a:solidFill>
                  <a:srgbClr val="5A87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6275" dirty="0">
              <a:solidFill>
                <a:srgbClr val="5A87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4" name="TextBox 13"/>
          <p:cNvSpPr txBox="1">
            <a:spLocks noChangeArrowheads="1"/>
          </p:cNvSpPr>
          <p:nvPr/>
        </p:nvSpPr>
        <p:spPr bwMode="auto">
          <a:xfrm>
            <a:off x="573088" y="1376363"/>
            <a:ext cx="25765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4800"/>
              </a:lnSpc>
              <a:spcBef>
                <a:spcPct val="0"/>
              </a:spcBef>
              <a:buFontTx/>
              <a:buNone/>
            </a:pPr>
            <a:r>
              <a:rPr lang="en-US" altLang="vi-VN" sz="4000">
                <a:solidFill>
                  <a:srgbClr val="5A87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</a:t>
            </a:r>
          </a:p>
        </p:txBody>
      </p:sp>
      <p:pic>
        <p:nvPicPr>
          <p:cNvPr id="20495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217613"/>
            <a:ext cx="4349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12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5190766713_a7e9c33393[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7086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21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430265"/>
              </p:ext>
            </p:extLst>
          </p:nvPr>
        </p:nvGraphicFramePr>
        <p:xfrm>
          <a:off x="2514600" y="990600"/>
          <a:ext cx="7086600" cy="4800600"/>
        </p:xfrm>
        <a:graphic>
          <a:graphicData uri="http://schemas.openxmlformats.org/drawingml/2006/table">
            <a:tbl>
              <a:tblPr/>
              <a:tblGrid>
                <a:gridCol w="708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828800" y="3276601"/>
            <a:ext cx="830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676400" y="19812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latin typeface="Times New Roman" panose="02020603050405020304" pitchFamily="18" charset="0"/>
              </a:rPr>
              <a:t>* Đọc đoạn văn trong bài Kéo co (từ Hội làng Hữu Trấp... đến chuyển bại thành thắng.) SGK/156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752600" y="15382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dung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76400" y="1447801"/>
            <a:ext cx="8915400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solidFill>
                  <a:srgbClr val="0000CC"/>
                </a:solidFill>
              </a:rPr>
              <a:t>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Trấp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huyện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Võ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tỉnh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Ninh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nam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nam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đua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hò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reo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khuyến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khích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thuôc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Vĩnh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tỉnh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Vĩnh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giáp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giáp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thua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keo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keo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giáp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                            </a:t>
            </a:r>
            <a:r>
              <a:rPr lang="en-US" sz="2400" b="1" i="1" dirty="0">
                <a:latin typeface="Times New Roman" panose="02020603050405020304" pitchFamily="18" charset="0"/>
              </a:rPr>
              <a:t>Theo </a:t>
            </a:r>
            <a:r>
              <a:rPr lang="en-US" sz="2400" b="1" i="1" dirty="0" err="1">
                <a:latin typeface="Times New Roman" panose="02020603050405020304" pitchFamily="18" charset="0"/>
              </a:rPr>
              <a:t>Toàn</a:t>
            </a:r>
            <a:r>
              <a:rPr 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</a:rPr>
              <a:t>Ánh</a:t>
            </a:r>
            <a:endParaRPr lang="en-US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286000" y="609600"/>
            <a:ext cx="723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Chính tả: </a:t>
            </a:r>
            <a:r>
              <a:rPr lang="en-US" sz="2800" b="1" u="sng">
                <a:solidFill>
                  <a:srgbClr val="FF0000"/>
                </a:solidFill>
              </a:rPr>
              <a:t>Nghe - Viết</a:t>
            </a:r>
            <a:r>
              <a:rPr lang="en-US" sz="2800" b="1">
                <a:solidFill>
                  <a:srgbClr val="FF0000"/>
                </a:solidFill>
              </a:rPr>
              <a:t>: Kéo co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905000" y="1447801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Hướng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khó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D4229-CCA6-4DC2-92CD-8BC6534406DE}"/>
              </a:ext>
            </a:extLst>
          </p:cNvPr>
          <p:cNvSpPr txBox="1"/>
          <p:nvPr/>
        </p:nvSpPr>
        <p:spPr>
          <a:xfrm>
            <a:off x="3200400" y="2209800"/>
            <a:ext cx="228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Trấp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endParaRPr lang="vi-VN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B889D-210D-49DF-9369-CBE0C4CE0CE6}"/>
              </a:ext>
            </a:extLst>
          </p:cNvPr>
          <p:cNvSpPr txBox="1"/>
          <p:nvPr/>
        </p:nvSpPr>
        <p:spPr>
          <a:xfrm>
            <a:off x="3250746" y="2920304"/>
            <a:ext cx="1959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Quế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Võ</a:t>
            </a:r>
            <a:endParaRPr lang="vi-VN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738AD-689C-4D46-978D-A1A0E13EBC1D}"/>
              </a:ext>
            </a:extLst>
          </p:cNvPr>
          <p:cNvSpPr txBox="1"/>
          <p:nvPr/>
        </p:nvSpPr>
        <p:spPr>
          <a:xfrm>
            <a:off x="6448424" y="3581400"/>
            <a:ext cx="228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đua</a:t>
            </a:r>
            <a:endParaRPr lang="vi-VN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51383-7BC0-4765-BE98-CA50CB47B12D}"/>
              </a:ext>
            </a:extLst>
          </p:cNvPr>
          <p:cNvSpPr txBox="1"/>
          <p:nvPr/>
        </p:nvSpPr>
        <p:spPr>
          <a:xfrm>
            <a:off x="6448424" y="2204621"/>
            <a:ext cx="3102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khuyến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khích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endParaRPr lang="vi-VN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DF0D57-4A5C-48B2-AB47-FE446086FF64}"/>
              </a:ext>
            </a:extLst>
          </p:cNvPr>
          <p:cNvSpPr txBox="1"/>
          <p:nvPr/>
        </p:nvSpPr>
        <p:spPr>
          <a:xfrm>
            <a:off x="6448424" y="2844225"/>
            <a:ext cx="228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trai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tráng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endParaRPr lang="vi-VN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3C483A-0E46-4852-8DF1-A540203BB9BB}"/>
              </a:ext>
            </a:extLst>
          </p:cNvPr>
          <p:cNvSpPr txBox="1"/>
          <p:nvPr/>
        </p:nvSpPr>
        <p:spPr>
          <a:xfrm>
            <a:off x="3171825" y="3681711"/>
            <a:ext cx="228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endParaRPr lang="vi-V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09800" y="1143000"/>
            <a:ext cx="929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tả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905000" y="1524000"/>
            <a:ext cx="7620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u="sng">
                <a:solidFill>
                  <a:srgbClr val="FF0000"/>
                </a:solidFill>
                <a:latin typeface="Arial" panose="020B0604020202020204" pitchFamily="34" charset="0"/>
              </a:rPr>
              <a:t>Bài tập 2a:</a:t>
            </a:r>
            <a:r>
              <a:rPr lang="en-US" sz="2800" i="1">
                <a:latin typeface="Arial" panose="020B0604020202020204" pitchFamily="34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</a:rPr>
              <a:t>Tìm tên các đồ chơi hoặc trò chơi chứa tiếng bắt đầu bằng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</a:rPr>
              <a:t> tr </a:t>
            </a: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</a:rPr>
              <a:t>hoặc</a:t>
            </a:r>
            <a:r>
              <a:rPr lang="en-US" sz="2800">
                <a:latin typeface="Arial" panose="020B0604020202020204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</a:rPr>
              <a:t>ch.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581400" y="3111501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</a:rPr>
              <a:t>M: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</a:rPr>
              <a:t>ch</a:t>
            </a: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</a:rPr>
              <a:t>ong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</a:rPr>
              <a:t>ch</a:t>
            </a: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</a:rPr>
              <a:t>óng,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</a:rPr>
              <a:t>tr</a:t>
            </a: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</a:rPr>
              <a:t>ốn tìm.</a:t>
            </a:r>
          </a:p>
        </p:txBody>
      </p:sp>
      <p:sp>
        <p:nvSpPr>
          <p:cNvPr id="13317" name="Text Box 2"/>
          <p:cNvSpPr txBox="1">
            <a:spLocks noChangeArrowheads="1"/>
          </p:cNvSpPr>
          <p:nvPr/>
        </p:nvSpPr>
        <p:spPr bwMode="auto">
          <a:xfrm>
            <a:off x="2133600" y="609600"/>
            <a:ext cx="815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CÁNH DIỀU TUỔI THƠ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318" name="Text Box 3"/>
          <p:cNvSpPr txBox="1">
            <a:spLocks noChangeArrowheads="1"/>
          </p:cNvSpPr>
          <p:nvPr/>
        </p:nvSpPr>
        <p:spPr bwMode="auto">
          <a:xfrm>
            <a:off x="2590800" y="76201"/>
            <a:ext cx="746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  <a:latin typeface="Arial" panose="020B0604020202020204" pitchFamily="34" charset="0"/>
              </a:rPr>
              <a:t>LÀM BÀI TẬP CHÍNH TẢ BÀI</a:t>
            </a:r>
          </a:p>
        </p:txBody>
      </p:sp>
    </p:spTree>
    <p:extLst>
      <p:ext uri="{BB962C8B-B14F-4D97-AF65-F5344CB8AC3E}">
        <p14:creationId xmlns:p14="http://schemas.microsoft.com/office/powerpoint/2010/main" val="79811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6&quot;&gt;&lt;property id=&quot;20148&quot; value=&quot;5&quot;/&gt;&lt;property id=&quot;20300&quot; value=&quot;Slide 2&quot;/&gt;&lt;property id=&quot;20307&quot; value=&quot;268&quot;/&gt;&lt;/object&gt;&lt;object type=&quot;3&quot; unique_id=&quot;10007&quot;&gt;&lt;property id=&quot;20148&quot; value=&quot;5&quot;/&gt;&lt;property id=&quot;20300&quot; value=&quot;Slide 3&quot;/&gt;&lt;property id=&quot;20307&quot; value=&quot;265&quot;/&gt;&lt;/object&gt;&lt;object type=&quot;3&quot; unique_id=&quot;10008&quot;&gt;&lt;property id=&quot;20148&quot; value=&quot;5&quot;/&gt;&lt;property id=&quot;20300&quot; value=&quot;Slide 4&quot;/&gt;&lt;property id=&quot;20307&quot; value=&quot;270&quot;/&gt;&lt;/object&gt;&lt;object type=&quot;3&quot; unique_id=&quot;10009&quot;&gt;&lt;property id=&quot;20148&quot; value=&quot;5&quot;/&gt;&lt;property id=&quot;20300&quot; value=&quot;Slide 5&quot;/&gt;&lt;property id=&quot;20307&quot; value=&quot;272&quot;/&gt;&lt;/object&gt;&lt;object type=&quot;3&quot; unique_id=&quot;10010&quot;&gt;&lt;property id=&quot;20148&quot; value=&quot;5&quot;/&gt;&lt;property id=&quot;20300&quot; value=&quot;Slide 6&quot;/&gt;&lt;property id=&quot;20307&quot; value=&quot;266&quot;/&gt;&lt;/object&gt;&lt;object type=&quot;3&quot; unique_id=&quot;10011&quot;&gt;&lt;property id=&quot;20148&quot; value=&quot;5&quot;/&gt;&lt;property id=&quot;20300&quot; value=&quot;Slide 7&quot;/&gt;&lt;property id=&quot;20307&quot; value=&quot;274&quot;/&gt;&lt;/object&gt;&lt;object type=&quot;3&quot; unique_id=&quot;10012&quot;&gt;&lt;property id=&quot;20148&quot; value=&quot;5&quot;/&gt;&lt;property id=&quot;20300&quot; value=&quot;Slide 8&quot;/&gt;&lt;property id=&quot;20307&quot; value=&quot;279&quot;/&gt;&lt;/object&gt;&lt;object type=&quot;3&quot; unique_id=&quot;10013&quot;&gt;&lt;property id=&quot;20148&quot; value=&quot;5&quot;/&gt;&lt;property id=&quot;20300&quot; value=&quot;Slide 9&quot;/&gt;&lt;property id=&quot;20307&quot; value=&quot;276&quot;/&gt;&lt;/object&gt;&lt;object type=&quot;3&quot; unique_id=&quot;10014&quot;&gt;&lt;property id=&quot;20148&quot; value=&quot;5&quot;/&gt;&lt;property id=&quot;20300&quot; value=&quot;Slide 10&quot;/&gt;&lt;property id=&quot;20307&quot; value=&quot;267&quot;/&gt;&lt;/object&gt;&lt;object type=&quot;3&quot; unique_id=&quot;10015&quot;&gt;&lt;property id=&quot;20148&quot; value=&quot;5&quot;/&gt;&lt;property id=&quot;20300&quot; value=&quot;Slide 11&quot;/&gt;&lt;property id=&quot;20307&quot; value=&quot;275&quot;/&gt;&lt;/object&gt;&lt;object type=&quot;3&quot; unique_id=&quot;10016&quot;&gt;&lt;property id=&quot;20148&quot; value=&quot;5&quot;/&gt;&lt;property id=&quot;20300&quot; value=&quot;Slide 12&quot;/&gt;&lt;property id=&quot;20307&quot; value=&quot;273&quot;/&gt;&lt;/object&gt;&lt;object type=&quot;3&quot; unique_id=&quot;10017&quot;&gt;&lt;property id=&quot;20148&quot; value=&quot;5&quot;/&gt;&lt;property id=&quot;20300&quot; value=&quot;Slide 13&quot;/&gt;&lt;property id=&quot;20307&quot; value=&quot;277&quot;/&gt;&lt;/object&gt;&lt;object type=&quot;3&quot; unique_id=&quot;10018&quot;&gt;&lt;property id=&quot;20148&quot; value=&quot;5&quot;/&gt;&lt;property id=&quot;20300&quot; value=&quot;Slide 14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371</TotalTime>
  <Words>593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.VnBahamasBH</vt:lpstr>
      <vt:lpstr>Arial</vt:lpstr>
      <vt:lpstr>Times New Roman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AQ</dc:creator>
  <cp:lastModifiedBy>pc</cp:lastModifiedBy>
  <cp:revision>66</cp:revision>
  <dcterms:created xsi:type="dcterms:W3CDTF">2010-12-03T12:09:15Z</dcterms:created>
  <dcterms:modified xsi:type="dcterms:W3CDTF">2022-12-18T13:56:10Z</dcterms:modified>
</cp:coreProperties>
</file>